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Maximizing Spending on Urban Mass Transportation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Badger Data Science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