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9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2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8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9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0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4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7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8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5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2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2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8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93FD38-3850-4439-B602-67EA030639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57A7F5-CFA2-47D6-8653-88FCC8AF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6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1048" y="511593"/>
            <a:ext cx="3875893" cy="129285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First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3087" y="3865613"/>
            <a:ext cx="2112133" cy="16557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Sherlock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766" y="6320251"/>
            <a:ext cx="2404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28.7.2019 (Sunday)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97973" y="6347763"/>
            <a:ext cx="55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0" y="817207"/>
            <a:ext cx="5224530" cy="51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589888"/>
            <a:ext cx="10515600" cy="88818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List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125" y="2004163"/>
            <a:ext cx="8804312" cy="391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Thandar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4IST-9					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 Aye Mya Nyein							5IST-4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Yamin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Thinzar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Nwe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4IST-24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Hnaung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4CE-3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79782" y="6347762"/>
            <a:ext cx="12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341" y="1562099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600" b="1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ဘာေၾကာင</a:t>
            </a:r>
            <a:r>
              <a:rPr lang="en-US" sz="1600" b="1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့္ Accident Data </a:t>
            </a:r>
            <a:r>
              <a:rPr lang="en-US" sz="1600" b="1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ေကာက္ရသလဲ</a:t>
            </a:r>
            <a:r>
              <a:rPr lang="en-US" sz="1600" b="1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။</a:t>
            </a:r>
            <a:endParaRPr lang="en-US" sz="1600" dirty="0" smtClean="0">
              <a:latin typeface="Zawgyi-One" panose="020B0604030504040204" pitchFamily="34" charset="0"/>
              <a:cs typeface="Zawgyi-One" panose="020B060403050404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	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 ျ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မန္မာနိုင္ငံမွာ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 ပ်ွ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မ္းမ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ွ်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အားျဖင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့္ Accident ျ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ဖစ္န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ွဳ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န္း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တစ္ရက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၄၈ 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ခု</a:t>
            </a: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၊ 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ေသဆံုးသူ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 ၁၄ 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ေယာက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္၊ 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ဒဏ္ရာရရွိသူ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 		 ၇၈ေယာက္ ျ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ဖစ္ပါတယ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္။ </a:t>
            </a:r>
            <a:endParaRPr lang="en-US" sz="1600" dirty="0" smtClean="0">
              <a:latin typeface="Zawgyi-One" panose="020B0604030504040204" pitchFamily="34" charset="0"/>
              <a:cs typeface="Zawgyi-One" panose="020B060403050404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600" dirty="0" smtClean="0">
              <a:latin typeface="Zawgyi-One" panose="020B0604030504040204" pitchFamily="34" charset="0"/>
              <a:cs typeface="Zawgyi-One" panose="020B060403050404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latin typeface="Zawgyi-One" panose="020B0604030504040204" pitchFamily="34" charset="0"/>
                <a:cs typeface="Zawgyi-One" panose="020B0604030504040204" pitchFamily="34" charset="0"/>
              </a:rPr>
              <a:t>Data </a:t>
            </a:r>
            <a:r>
              <a:rPr lang="en-US" sz="1600" b="1" dirty="0" err="1">
                <a:latin typeface="Zawgyi-One" panose="020B0604030504040204" pitchFamily="34" charset="0"/>
                <a:cs typeface="Zawgyi-One" panose="020B0604030504040204" pitchFamily="34" charset="0"/>
              </a:rPr>
              <a:t>အမ်ိဳးအစား</a:t>
            </a:r>
            <a:r>
              <a:rPr lang="en-US" sz="1600" b="1" dirty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sz="1600" b="1" dirty="0" err="1">
                <a:latin typeface="Zawgyi-One" panose="020B0604030504040204" pitchFamily="34" charset="0"/>
                <a:cs typeface="Zawgyi-One" panose="020B0604030504040204" pitchFamily="34" charset="0"/>
              </a:rPr>
              <a:t>ခြဲျခားပံု</a:t>
            </a:r>
            <a:r>
              <a:rPr lang="en-US" sz="1600" b="1" dirty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( မႏၱ</a:t>
            </a:r>
            <a:r>
              <a:rPr lang="en-US" sz="16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ေလး</a:t>
            </a: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sz="16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ခရိုင္အတြင္း</a:t>
            </a: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 ၂၀၁၅ - ၂၀၁၉ (</a:t>
            </a:r>
            <a:r>
              <a:rPr lang="en-US" sz="16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ဇြန္လ</a:t>
            </a: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) </a:t>
            </a:r>
            <a:r>
              <a:rPr lang="en-US" sz="16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အထိ</a:t>
            </a: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)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	Attribute 33 </a:t>
            </a:r>
            <a:r>
              <a:rPr lang="en-US" sz="16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ခု</a:t>
            </a: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၊ Row 54 </a:t>
            </a:r>
            <a:r>
              <a:rPr lang="en-US" sz="16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ခု</a:t>
            </a: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 ၅နွစ္စာ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	</a:t>
            </a:r>
            <a:r>
              <a:rPr lang="en-US" sz="16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ဥပမာ</a:t>
            </a: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 - </a:t>
            </a:r>
            <a:r>
              <a:rPr lang="en-US" sz="16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ေန</a:t>
            </a: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႔ ၊ ည ၊ မူးယစ္ေဆး၀ါး၊ </a:t>
            </a:r>
            <a:r>
              <a:rPr lang="en-US" sz="1600" dirty="0" err="1">
                <a:latin typeface="Zawgyi-One" panose="020B0604030504040204" pitchFamily="34" charset="0"/>
                <a:cs typeface="Zawgyi-One" panose="020B0604030504040204" pitchFamily="34" charset="0"/>
              </a:rPr>
              <a:t>မဆင္မျခင္ေမာင္းနွင္မ</a:t>
            </a: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ွဳ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…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600" dirty="0">
              <a:latin typeface="Zawgyi-One" panose="020B0604030504040204" pitchFamily="34" charset="0"/>
              <a:cs typeface="Zawgyi-One" panose="020B060403050404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Data </a:t>
            </a:r>
            <a:r>
              <a:rPr lang="en-US" sz="1600" b="1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ေတြနဲ႕ဘယ္လို</a:t>
            </a:r>
            <a:r>
              <a:rPr lang="en-US" sz="1600" b="1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sz="1600" b="1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အက်ိုးျပဳလို႔ရမလဲ</a:t>
            </a:r>
            <a:r>
              <a:rPr lang="en-US" sz="1600" b="1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။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	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ျ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မန္မာနိုင္ငံ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မွာ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ဘယ္လိုအရာေတြေႀကာင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့္ accident 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အျဖစ္မ်ားလဲ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၊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Zawgyi-One" panose="020B0604030504040204" pitchFamily="34" charset="0"/>
                <a:cs typeface="Zawgyi-One" panose="020B0604030504040204" pitchFamily="34" charset="0"/>
              </a:rPr>
              <a:t>	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အသံုးျပဳလုိသူေတြက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အလြယ္တကူ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sz="1600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ယူသံုးလို႔ရတယ</a:t>
            </a:r>
            <a:r>
              <a:rPr lang="en-US" sz="1600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္။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600" dirty="0">
              <a:latin typeface="Zawgyi-One" panose="020B0604030504040204" pitchFamily="34" charset="0"/>
              <a:cs typeface="Zawgyi-One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9176" y="6289556"/>
            <a:ext cx="473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59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01" y="2244144"/>
            <a:ext cx="10018713" cy="1752599"/>
          </a:xfrm>
        </p:spPr>
        <p:txBody>
          <a:bodyPr/>
          <a:lstStyle/>
          <a:p>
            <a:r>
              <a:rPr lang="en-US" dirty="0" err="1" smtClean="0">
                <a:latin typeface="Zawgyi-One" panose="020B0604030504040204" pitchFamily="34" charset="0"/>
                <a:cs typeface="Zawgyi-One" panose="020B0604030504040204" pitchFamily="34" charset="0"/>
              </a:rPr>
              <a:t>ေက်းဇူးအထူးတင္ရွိပါသည</a:t>
            </a:r>
            <a:r>
              <a:rPr lang="en-US" dirty="0" smtClean="0">
                <a:latin typeface="Zawgyi-One" panose="020B0604030504040204" pitchFamily="34" charset="0"/>
                <a:cs typeface="Zawgyi-One" panose="020B0604030504040204" pitchFamily="34" charset="0"/>
              </a:rPr>
              <a:t>္။</a:t>
            </a:r>
            <a:endParaRPr lang="en-US" dirty="0">
              <a:latin typeface="Zawgyi-One" panose="020B0604030504040204" pitchFamily="34" charset="0"/>
              <a:cs typeface="Zawgyi-One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9176" y="6289556"/>
            <a:ext cx="473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12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450</TotalTime>
  <Words>50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Corbel</vt:lpstr>
      <vt:lpstr>Times New Roman</vt:lpstr>
      <vt:lpstr>Zawgyi-One</vt:lpstr>
      <vt:lpstr>Parallax</vt:lpstr>
      <vt:lpstr>Safety First</vt:lpstr>
      <vt:lpstr>Member List</vt:lpstr>
      <vt:lpstr>  </vt:lpstr>
      <vt:lpstr>ေက်းဇူးအထူးတင္ရွိပါသည္။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First</dc:title>
  <dc:creator>Aye Mya Nyein</dc:creator>
  <cp:lastModifiedBy>Aye Mya Nyein</cp:lastModifiedBy>
  <cp:revision>26</cp:revision>
  <dcterms:created xsi:type="dcterms:W3CDTF">2019-07-26T09:37:53Z</dcterms:created>
  <dcterms:modified xsi:type="dcterms:W3CDTF">2019-07-27T10:41:09Z</dcterms:modified>
</cp:coreProperties>
</file>