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194B-8AA6-4B25-812F-74E99A1DAD33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5F063-C276-445B-BA5A-85E46488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5F063-C276-445B-BA5A-85E46488A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0764-44E2-4BF9-A34A-224257481817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15EF-D8D3-43F2-B118-9CB7C81C06B6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7A18-10AE-4224-A360-7E1ABC5978C7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311F-038C-4030-9A90-063B3596DB5C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4C11-346E-4A22-B7B7-F19583F47D09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10EF-7C52-4B61-8F48-DB209D9D69B3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DD4B-A1DA-4309-B00E-88B5BB5265D2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757-9D6E-429C-9EAE-269E091BEBBE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CE7F-63A1-46C4-B962-AF78127CB40A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F42B-6E5E-43C4-B1BA-A7A9236A0625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41AC-9308-4C4F-8D88-4E44CE913FFB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7DF-EBDC-4E04-A477-B3C3F4F700F5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49A9-5349-44C9-BE9B-200505FC8DC2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D67E-97B2-47A5-99B0-55DEFCD839C2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4F19-6FF2-46BB-8BB8-0CDCF5AFDDFF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B240-0EE0-4DFE-9F0D-460CFE31E8A7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0C38-120A-4E69-95DB-7C8AC2F671A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476" y="932291"/>
            <a:ext cx="7766936" cy="1646302"/>
          </a:xfrm>
        </p:spPr>
        <p:txBody>
          <a:bodyPr/>
          <a:lstStyle/>
          <a:p>
            <a:r>
              <a:rPr lang="en-US" dirty="0" smtClean="0"/>
              <a:t>Crop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055" y="2744631"/>
            <a:ext cx="7765722" cy="1087837"/>
          </a:xfrm>
        </p:spPr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Team_Horizon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DEF4-D679-4097-9FDC-281CD7AB4B3E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2063574"/>
            <a:ext cx="2652512" cy="35377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95581" y="3386335"/>
            <a:ext cx="3519509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Nyein</a:t>
            </a:r>
            <a:r>
              <a:rPr lang="en-US" dirty="0" smtClean="0"/>
              <a:t> Chan </a:t>
            </a:r>
            <a:r>
              <a:rPr lang="en-US" dirty="0" err="1" smtClean="0"/>
              <a:t>Aung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Kyaw</a:t>
            </a:r>
            <a:r>
              <a:rPr lang="en-US" dirty="0" smtClean="0"/>
              <a:t> </a:t>
            </a:r>
            <a:r>
              <a:rPr lang="en-US" dirty="0" err="1" smtClean="0"/>
              <a:t>Zin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endParaRPr lang="en-US" dirty="0" smtClean="0"/>
          </a:p>
          <a:p>
            <a:r>
              <a:rPr lang="en-US" dirty="0" smtClean="0"/>
              <a:t>Yan </a:t>
            </a:r>
            <a:r>
              <a:rPr lang="en-US" dirty="0" err="1" smtClean="0"/>
              <a:t>Naing</a:t>
            </a:r>
            <a:r>
              <a:rPr lang="en-US" dirty="0" smtClean="0"/>
              <a:t> </a:t>
            </a:r>
            <a:r>
              <a:rPr lang="en-US" dirty="0" err="1" smtClean="0"/>
              <a:t>Aung</a:t>
            </a:r>
            <a:endParaRPr lang="en-US" dirty="0" smtClean="0"/>
          </a:p>
          <a:p>
            <a:r>
              <a:rPr lang="en-US" dirty="0" err="1" smtClean="0"/>
              <a:t>Eaint</a:t>
            </a:r>
            <a:r>
              <a:rPr lang="en-US" dirty="0" smtClean="0"/>
              <a:t> Lay </a:t>
            </a:r>
            <a:r>
              <a:rPr lang="en-US" dirty="0" err="1" smtClean="0"/>
              <a:t>Mone</a:t>
            </a:r>
            <a:endParaRPr lang="en-US" dirty="0" smtClean="0"/>
          </a:p>
          <a:p>
            <a:r>
              <a:rPr lang="en-US" dirty="0" smtClean="0"/>
              <a:t>Ying Mo 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40" y="466710"/>
            <a:ext cx="8596668" cy="13208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crop data accuracy for </a:t>
            </a:r>
            <a:r>
              <a:rPr lang="en-US" dirty="0"/>
              <a:t>M</a:t>
            </a:r>
            <a:r>
              <a:rPr lang="en-US" dirty="0" smtClean="0"/>
              <a:t>andalay region</a:t>
            </a:r>
          </a:p>
          <a:p>
            <a:r>
              <a:rPr lang="en-US" dirty="0" smtClean="0"/>
              <a:t>To be able to study for future work in agriculture</a:t>
            </a:r>
          </a:p>
          <a:p>
            <a:r>
              <a:rPr lang="en-US" dirty="0" smtClean="0"/>
              <a:t>To support data storage and datasets for Myanmar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CE7F-63A1-46C4-B962-AF78127CB40A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66710"/>
            <a:ext cx="643944" cy="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579043"/>
            <a:ext cx="8596668" cy="1320800"/>
          </a:xfrm>
        </p:spPr>
        <p:txBody>
          <a:bodyPr/>
          <a:lstStyle/>
          <a:p>
            <a:r>
              <a:rPr lang="en-US" dirty="0" smtClean="0"/>
              <a:t>Crop Production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Paddy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Emata</a:t>
            </a:r>
            <a:endParaRPr lang="en-US" dirty="0" smtClean="0"/>
          </a:p>
          <a:p>
            <a:r>
              <a:rPr lang="en-US" dirty="0" err="1" smtClean="0"/>
              <a:t>Letyezin</a:t>
            </a:r>
            <a:endParaRPr lang="en-US" dirty="0" smtClean="0"/>
          </a:p>
          <a:p>
            <a:r>
              <a:rPr lang="en-US" dirty="0" err="1" smtClean="0"/>
              <a:t>Ngasein</a:t>
            </a:r>
            <a:endParaRPr lang="en-US" dirty="0" smtClean="0"/>
          </a:p>
          <a:p>
            <a:r>
              <a:rPr lang="en-US" dirty="0" smtClean="0"/>
              <a:t>Glutinous</a:t>
            </a:r>
          </a:p>
          <a:p>
            <a:r>
              <a:rPr lang="en-US" dirty="0" err="1" smtClean="0"/>
              <a:t>Taungyar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Crops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Paddy</a:t>
            </a:r>
          </a:p>
          <a:p>
            <a:r>
              <a:rPr lang="en-US" dirty="0" smtClean="0"/>
              <a:t>Maize</a:t>
            </a:r>
          </a:p>
          <a:p>
            <a:r>
              <a:rPr lang="en-US" dirty="0" smtClean="0"/>
              <a:t>Wheat</a:t>
            </a:r>
          </a:p>
          <a:p>
            <a:r>
              <a:rPr lang="en-US" dirty="0" smtClean="0"/>
              <a:t>Bean</a:t>
            </a:r>
          </a:p>
          <a:p>
            <a:r>
              <a:rPr lang="en-US" dirty="0" smtClean="0"/>
              <a:t>Oil seed</a:t>
            </a:r>
          </a:p>
          <a:p>
            <a:r>
              <a:rPr lang="en-US" dirty="0" smtClean="0"/>
              <a:t>Kitchen crop</a:t>
            </a:r>
          </a:p>
          <a:p>
            <a:r>
              <a:rPr lang="en-US" dirty="0" smtClean="0"/>
              <a:t>Cotton</a:t>
            </a:r>
          </a:p>
          <a:p>
            <a:r>
              <a:rPr lang="en-US" dirty="0" smtClean="0"/>
              <a:t>Sugar cane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7DF-EBDC-4E04-A477-B3C3F4F700F5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66710"/>
            <a:ext cx="643944" cy="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579043"/>
            <a:ext cx="8596668" cy="1320800"/>
          </a:xfrm>
        </p:spPr>
        <p:txBody>
          <a:bodyPr/>
          <a:lstStyle/>
          <a:p>
            <a:r>
              <a:rPr lang="en-US" dirty="0"/>
              <a:t>Crop Production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Source   :         </a:t>
            </a:r>
            <a:r>
              <a:rPr lang="en-US" dirty="0" err="1" smtClean="0"/>
              <a:t>MIMU,Dept</a:t>
            </a:r>
            <a:r>
              <a:rPr lang="en-US" dirty="0" smtClean="0"/>
              <a:t> of Agriculture Land Management </a:t>
            </a:r>
            <a:r>
              <a:rPr lang="en-US" smtClean="0"/>
              <a:t>and Statistics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Unit	 :         Text</a:t>
            </a:r>
          </a:p>
          <a:p>
            <a:pPr marL="0" indent="0">
              <a:buNone/>
            </a:pPr>
            <a:r>
              <a:rPr lang="en-US" dirty="0" smtClean="0"/>
              <a:t> Year	 :         From 2014 to 2018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Tables    :          4 Tables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1. </a:t>
            </a:r>
            <a:r>
              <a:rPr lang="en-US" dirty="0" err="1" smtClean="0"/>
              <a:t>Crop_Details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2.Crop_Summary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3.Paddy_Details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4.Paddy_Summary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CE7F-63A1-46C4-B962-AF78127CB40A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466710"/>
            <a:ext cx="643944" cy="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148&quot;&gt;&lt;object type=&quot;3&quot; unique_id=&quot;10149&quot;&gt;&lt;property id=&quot;20148&quot; value=&quot;5&quot;/&gt;&lt;property id=&quot;20300&quot; value=&quot;Slide 1 - &amp;quot;Crop production&amp;quot;&quot;/&gt;&lt;property id=&quot;20307&quot; value=&quot;256&quot;/&gt;&lt;/object&gt;&lt;object type=&quot;3&quot; unique_id=&quot;10150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151&quot;&gt;&lt;property id=&quot;20148&quot; value=&quot;5&quot;/&gt;&lt;property id=&quot;20300&quot; value=&quot;Slide 3 - &amp;quot;Crop Production Dataset&amp;quot;&quot;/&gt;&lt;property id=&quot;20307&quot; value=&quot;259&quot;/&gt;&lt;/object&gt;&lt;object type=&quot;3&quot; unique_id=&quot;10152&quot;&gt;&lt;property id=&quot;20148&quot; value=&quot;5&quot;/&gt;&lt;property id=&quot;20300&quot; value=&quot;Slide 4 - &amp;quot;Crop Production Dataset&amp;quot;&quot;/&gt;&lt;property id=&quot;20307&quot; value=&quot;260&quot;/&gt;&lt;/object&gt;&lt;/object&gt;&lt;object type=&quot;8&quot; unique_id=&quot;101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92</Words>
  <Application>Microsoft Office PowerPoint</Application>
  <PresentationFormat>Custom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Crop production</vt:lpstr>
      <vt:lpstr>Objectives</vt:lpstr>
      <vt:lpstr>Crop Production Dataset</vt:lpstr>
      <vt:lpstr>Crop Production Dataset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</dc:title>
  <dc:creator>Windows User</dc:creator>
  <cp:lastModifiedBy>user</cp:lastModifiedBy>
  <cp:revision>8</cp:revision>
  <dcterms:created xsi:type="dcterms:W3CDTF">2019-07-27T05:27:57Z</dcterms:created>
  <dcterms:modified xsi:type="dcterms:W3CDTF">2019-07-27T14:12:02Z</dcterms:modified>
</cp:coreProperties>
</file>