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t Htet San" userId="9905417ae9f5269a" providerId="Windows Live" clId="Web-{A9FEF9D4-2E72-400A-941E-DEECE076E2C1}"/>
    <pc:docChg chg="addSld modSld">
      <pc:chgData name="Thet Htet San" userId="9905417ae9f5269a" providerId="Windows Live" clId="Web-{A9FEF9D4-2E72-400A-941E-DEECE076E2C1}" dt="2019-07-27T15:37:17.115" v="1535" actId="20577"/>
      <pc:docMkLst>
        <pc:docMk/>
      </pc:docMkLst>
      <pc:sldChg chg="delSp modSp">
        <pc:chgData name="Thet Htet San" userId="9905417ae9f5269a" providerId="Windows Live" clId="Web-{A9FEF9D4-2E72-400A-941E-DEECE076E2C1}" dt="2019-07-27T15:03:06.223" v="49"/>
        <pc:sldMkLst>
          <pc:docMk/>
          <pc:sldMk cId="2622186954" sldId="256"/>
        </pc:sldMkLst>
        <pc:spChg chg="mod">
          <ac:chgData name="Thet Htet San" userId="9905417ae9f5269a" providerId="Windows Live" clId="Web-{A9FEF9D4-2E72-400A-941E-DEECE076E2C1}" dt="2019-07-27T15:03:00.410" v="47" actId="20577"/>
          <ac:spMkLst>
            <pc:docMk/>
            <pc:sldMk cId="2622186954" sldId="256"/>
            <ac:spMk id="2" creationId="{00000000-0000-0000-0000-000000000000}"/>
          </ac:spMkLst>
        </pc:spChg>
        <pc:spChg chg="del">
          <ac:chgData name="Thet Htet San" userId="9905417ae9f5269a" providerId="Windows Live" clId="Web-{A9FEF9D4-2E72-400A-941E-DEECE076E2C1}" dt="2019-07-27T15:03:06.223" v="49"/>
          <ac:spMkLst>
            <pc:docMk/>
            <pc:sldMk cId="2622186954" sldId="256"/>
            <ac:spMk id="3" creationId="{00000000-0000-0000-0000-000000000000}"/>
          </ac:spMkLst>
        </pc:spChg>
      </pc:sldChg>
      <pc:sldChg chg="addSp delSp modSp new">
        <pc:chgData name="Thet Htet San" userId="9905417ae9f5269a" providerId="Windows Live" clId="Web-{A9FEF9D4-2E72-400A-941E-DEECE076E2C1}" dt="2019-07-27T15:36:22.989" v="1520" actId="14100"/>
        <pc:sldMkLst>
          <pc:docMk/>
          <pc:sldMk cId="1781160991" sldId="257"/>
        </pc:sldMkLst>
        <pc:spChg chg="mod">
          <ac:chgData name="Thet Htet San" userId="9905417ae9f5269a" providerId="Windows Live" clId="Web-{A9FEF9D4-2E72-400A-941E-DEECE076E2C1}" dt="2019-07-27T15:11:06.321" v="471" actId="20577"/>
          <ac:spMkLst>
            <pc:docMk/>
            <pc:sldMk cId="1781160991" sldId="257"/>
            <ac:spMk id="2" creationId="{124743CB-AFD0-49DD-A232-BF30820B6F87}"/>
          </ac:spMkLst>
        </pc:spChg>
        <pc:spChg chg="del mod">
          <ac:chgData name="Thet Htet San" userId="9905417ae9f5269a" providerId="Windows Live" clId="Web-{A9FEF9D4-2E72-400A-941E-DEECE076E2C1}" dt="2019-07-27T15:04:28.521" v="97"/>
          <ac:spMkLst>
            <pc:docMk/>
            <pc:sldMk cId="1781160991" sldId="257"/>
            <ac:spMk id="3" creationId="{702F503C-48A4-477F-BDE9-1984A6222C6E}"/>
          </ac:spMkLst>
        </pc:spChg>
        <pc:spChg chg="add del mod">
          <ac:chgData name="Thet Htet San" userId="9905417ae9f5269a" providerId="Windows Live" clId="Web-{A9FEF9D4-2E72-400A-941E-DEECE076E2C1}" dt="2019-07-27T15:04:34.255" v="98"/>
          <ac:spMkLst>
            <pc:docMk/>
            <pc:sldMk cId="1781160991" sldId="257"/>
            <ac:spMk id="5" creationId="{6F0DAA20-BD39-47D9-9B9D-99B8137D6E64}"/>
          </ac:spMkLst>
        </pc:spChg>
        <pc:spChg chg="add mod">
          <ac:chgData name="Thet Htet San" userId="9905417ae9f5269a" providerId="Windows Live" clId="Web-{A9FEF9D4-2E72-400A-941E-DEECE076E2C1}" dt="2019-07-27T15:36:22.989" v="1520" actId="14100"/>
          <ac:spMkLst>
            <pc:docMk/>
            <pc:sldMk cId="1781160991" sldId="257"/>
            <ac:spMk id="6" creationId="{FCD143A4-7449-46BD-82E1-DE8840981763}"/>
          </ac:spMkLst>
        </pc:spChg>
        <pc:spChg chg="add mod">
          <ac:chgData name="Thet Htet San" userId="9905417ae9f5269a" providerId="Windows Live" clId="Web-{A9FEF9D4-2E72-400A-941E-DEECE076E2C1}" dt="2019-07-27T15:11:28.290" v="475" actId="1076"/>
          <ac:spMkLst>
            <pc:docMk/>
            <pc:sldMk cId="1781160991" sldId="257"/>
            <ac:spMk id="7" creationId="{9D630265-D4BE-491E-811E-6D2690711E37}"/>
          </ac:spMkLst>
        </pc:spChg>
        <pc:spChg chg="add mod">
          <ac:chgData name="Thet Htet San" userId="9905417ae9f5269a" providerId="Windows Live" clId="Web-{A9FEF9D4-2E72-400A-941E-DEECE076E2C1}" dt="2019-07-27T15:11:22.165" v="474" actId="1076"/>
          <ac:spMkLst>
            <pc:docMk/>
            <pc:sldMk cId="1781160991" sldId="257"/>
            <ac:spMk id="8" creationId="{DC83FAD2-01F9-4FD4-BB70-3D0903AD0789}"/>
          </ac:spMkLst>
        </pc:spChg>
      </pc:sldChg>
      <pc:sldChg chg="addSp delSp modSp new">
        <pc:chgData name="Thet Htet San" userId="9905417ae9f5269a" providerId="Windows Live" clId="Web-{A9FEF9D4-2E72-400A-941E-DEECE076E2C1}" dt="2019-07-27T15:37:13.724" v="1532" actId="20577"/>
        <pc:sldMkLst>
          <pc:docMk/>
          <pc:sldMk cId="1492541088" sldId="258"/>
        </pc:sldMkLst>
        <pc:spChg chg="mod">
          <ac:chgData name="Thet Htet San" userId="9905417ae9f5269a" providerId="Windows Live" clId="Web-{A9FEF9D4-2E72-400A-941E-DEECE076E2C1}" dt="2019-07-27T15:17:28.027" v="845" actId="14100"/>
          <ac:spMkLst>
            <pc:docMk/>
            <pc:sldMk cId="1492541088" sldId="258"/>
            <ac:spMk id="2" creationId="{2D2C3F86-EA68-488D-A2A7-5E4070CB76A4}"/>
          </ac:spMkLst>
        </pc:spChg>
        <pc:spChg chg="del">
          <ac:chgData name="Thet Htet San" userId="9905417ae9f5269a" providerId="Windows Live" clId="Web-{A9FEF9D4-2E72-400A-941E-DEECE076E2C1}" dt="2019-07-27T15:12:40.728" v="506"/>
          <ac:spMkLst>
            <pc:docMk/>
            <pc:sldMk cId="1492541088" sldId="258"/>
            <ac:spMk id="3" creationId="{EFE63F79-16C6-4885-8B82-5A3F84F0194B}"/>
          </ac:spMkLst>
        </pc:spChg>
        <pc:spChg chg="add del">
          <ac:chgData name="Thet Htet San" userId="9905417ae9f5269a" providerId="Windows Live" clId="Web-{A9FEF9D4-2E72-400A-941E-DEECE076E2C1}" dt="2019-07-27T15:13:25.447" v="531"/>
          <ac:spMkLst>
            <pc:docMk/>
            <pc:sldMk cId="1492541088" sldId="258"/>
            <ac:spMk id="4" creationId="{9F2E95B7-4A0A-49C8-86D9-BFD3D30D1188}"/>
          </ac:spMkLst>
        </pc:spChg>
        <pc:spChg chg="add del">
          <ac:chgData name="Thet Htet San" userId="9905417ae9f5269a" providerId="Windows Live" clId="Web-{A9FEF9D4-2E72-400A-941E-DEECE076E2C1}" dt="2019-07-27T15:13:17.775" v="522"/>
          <ac:spMkLst>
            <pc:docMk/>
            <pc:sldMk cId="1492541088" sldId="258"/>
            <ac:spMk id="5" creationId="{47992CC8-2CAD-4BC1-B3E4-83EC464667BD}"/>
          </ac:spMkLst>
        </pc:spChg>
        <pc:spChg chg="add del">
          <ac:chgData name="Thet Htet San" userId="9905417ae9f5269a" providerId="Windows Live" clId="Web-{A9FEF9D4-2E72-400A-941E-DEECE076E2C1}" dt="2019-07-27T15:13:23.759" v="530"/>
          <ac:spMkLst>
            <pc:docMk/>
            <pc:sldMk cId="1492541088" sldId="258"/>
            <ac:spMk id="6" creationId="{E0E02A95-158E-4667-BDB5-18F51E1C2FC3}"/>
          </ac:spMkLst>
        </pc:spChg>
        <pc:spChg chg="add del mod">
          <ac:chgData name="Thet Htet San" userId="9905417ae9f5269a" providerId="Windows Live" clId="Web-{A9FEF9D4-2E72-400A-941E-DEECE076E2C1}" dt="2019-07-27T15:13:31.603" v="532"/>
          <ac:spMkLst>
            <pc:docMk/>
            <pc:sldMk cId="1492541088" sldId="258"/>
            <ac:spMk id="7" creationId="{6647E7B8-E10F-4072-93CF-8C89100857BB}"/>
          </ac:spMkLst>
        </pc:spChg>
        <pc:spChg chg="add del">
          <ac:chgData name="Thet Htet San" userId="9905417ae9f5269a" providerId="Windows Live" clId="Web-{A9FEF9D4-2E72-400A-941E-DEECE076E2C1}" dt="2019-07-27T15:13:14.572" v="514"/>
          <ac:spMkLst>
            <pc:docMk/>
            <pc:sldMk cId="1492541088" sldId="258"/>
            <ac:spMk id="8" creationId="{0CAD0F19-F722-40D4-A9A3-DB6EE9B7A354}"/>
          </ac:spMkLst>
        </pc:spChg>
        <pc:spChg chg="add mod">
          <ac:chgData name="Thet Htet San" userId="9905417ae9f5269a" providerId="Windows Live" clId="Web-{A9FEF9D4-2E72-400A-941E-DEECE076E2C1}" dt="2019-07-27T15:37:03.959" v="1527" actId="20577"/>
          <ac:spMkLst>
            <pc:docMk/>
            <pc:sldMk cId="1492541088" sldId="258"/>
            <ac:spMk id="9" creationId="{81A123DC-B445-4B2B-97D8-AA88667EE43A}"/>
          </ac:spMkLst>
        </pc:spChg>
        <pc:spChg chg="add del">
          <ac:chgData name="Thet Htet San" userId="9905417ae9f5269a" providerId="Windows Live" clId="Web-{A9FEF9D4-2E72-400A-941E-DEECE076E2C1}" dt="2019-07-27T15:13:18.822" v="523"/>
          <ac:spMkLst>
            <pc:docMk/>
            <pc:sldMk cId="1492541088" sldId="258"/>
            <ac:spMk id="10" creationId="{FF629A8C-9056-448F-8C4A-4909E1C17A71}"/>
          </ac:spMkLst>
        </pc:spChg>
        <pc:spChg chg="add mod">
          <ac:chgData name="Thet Htet San" userId="9905417ae9f5269a" providerId="Windows Live" clId="Web-{A9FEF9D4-2E72-400A-941E-DEECE076E2C1}" dt="2019-07-27T15:37:13.724" v="1532" actId="20577"/>
          <ac:spMkLst>
            <pc:docMk/>
            <pc:sldMk cId="1492541088" sldId="258"/>
            <ac:spMk id="11" creationId="{05A8E761-0126-424E-994C-15FE3462B4A0}"/>
          </ac:spMkLst>
        </pc:spChg>
      </pc:sldChg>
      <pc:sldChg chg="addSp delSp modSp new">
        <pc:chgData name="Thet Htet San" userId="9905417ae9f5269a" providerId="Windows Live" clId="Web-{A9FEF9D4-2E72-400A-941E-DEECE076E2C1}" dt="2019-07-27T15:37:17.115" v="1534" actId="20577"/>
        <pc:sldMkLst>
          <pc:docMk/>
          <pc:sldMk cId="2505078601" sldId="259"/>
        </pc:sldMkLst>
        <pc:spChg chg="mod">
          <ac:chgData name="Thet Htet San" userId="9905417ae9f5269a" providerId="Windows Live" clId="Web-{A9FEF9D4-2E72-400A-941E-DEECE076E2C1}" dt="2019-07-27T15:35:16.286" v="1444" actId="1076"/>
          <ac:spMkLst>
            <pc:docMk/>
            <pc:sldMk cId="2505078601" sldId="259"/>
            <ac:spMk id="2" creationId="{CB4D95EC-DFA4-4539-AAD2-E638BBB0890A}"/>
          </ac:spMkLst>
        </pc:spChg>
        <pc:spChg chg="del">
          <ac:chgData name="Thet Htet San" userId="9905417ae9f5269a" providerId="Windows Live" clId="Web-{A9FEF9D4-2E72-400A-941E-DEECE076E2C1}" dt="2019-07-27T15:21:39.670" v="968"/>
          <ac:spMkLst>
            <pc:docMk/>
            <pc:sldMk cId="2505078601" sldId="259"/>
            <ac:spMk id="3" creationId="{56290CC6-24C6-46EB-B4D6-82914A8B99F5}"/>
          </ac:spMkLst>
        </pc:spChg>
        <pc:spChg chg="add mod">
          <ac:chgData name="Thet Htet San" userId="9905417ae9f5269a" providerId="Windows Live" clId="Web-{A9FEF9D4-2E72-400A-941E-DEECE076E2C1}" dt="2019-07-27T15:37:17.115" v="1534" actId="20577"/>
          <ac:spMkLst>
            <pc:docMk/>
            <pc:sldMk cId="2505078601" sldId="259"/>
            <ac:spMk id="4" creationId="{6FB4C981-60F4-4602-B8BC-33C401BBAA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Coordinates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team ml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43CB-AFD0-49DD-A232-BF30820B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0" y="144064"/>
            <a:ext cx="8854829" cy="1596177"/>
          </a:xfrm>
        </p:spPr>
        <p:txBody>
          <a:bodyPr/>
          <a:lstStyle/>
          <a:p>
            <a:r>
              <a:rPr lang="en-US" dirty="0"/>
              <a:t>What About is solar Coordinates??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143A4-7449-46BD-82E1-DE8840981763}"/>
              </a:ext>
            </a:extLst>
          </p:cNvPr>
          <p:cNvSpPr txBox="1"/>
          <p:nvPr/>
        </p:nvSpPr>
        <p:spPr>
          <a:xfrm>
            <a:off x="1201948" y="1345720"/>
            <a:ext cx="65963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Get locations of using solar</a:t>
            </a:r>
            <a:endParaRPr lang="en-US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Get locations of using electricity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0265-D4BE-491E-811E-6D2690711E37}"/>
              </a:ext>
            </a:extLst>
          </p:cNvPr>
          <p:cNvSpPr txBox="1"/>
          <p:nvPr/>
        </p:nvSpPr>
        <p:spPr>
          <a:xfrm>
            <a:off x="1086030" y="3055728"/>
            <a:ext cx="8278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WHY SOLAR COORIDNATES??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3FAD2-01F9-4FD4-BB70-3D0903AD0789}"/>
              </a:ext>
            </a:extLst>
          </p:cNvPr>
          <p:cNvSpPr txBox="1"/>
          <p:nvPr/>
        </p:nvSpPr>
        <p:spPr>
          <a:xfrm>
            <a:off x="1329547" y="3744943"/>
            <a:ext cx="812032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Useful for energy management</a:t>
            </a:r>
            <a:endParaRPr lang="en-US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Useful for educational research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Useful for energy research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Useful when heading to e-government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116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3F86-EA68-488D-A2A7-5E4070CB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921848" cy="647272"/>
          </a:xfrm>
        </p:spPr>
        <p:txBody>
          <a:bodyPr/>
          <a:lstStyle/>
          <a:p>
            <a:r>
              <a:rPr lang="en-US" dirty="0"/>
              <a:t>Where did we collect??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123DC-B445-4B2B-97D8-AA88667EE43A}"/>
              </a:ext>
            </a:extLst>
          </p:cNvPr>
          <p:cNvSpPr txBox="1"/>
          <p:nvPr/>
        </p:nvSpPr>
        <p:spPr>
          <a:xfrm>
            <a:off x="1183077" y="1485002"/>
            <a:ext cx="617938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PyinOoLwin general office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PyinOoLwin EPC office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PyinOoLwin police station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PyinSar police station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8E761-0126-424E-994C-15FE3462B4A0}"/>
              </a:ext>
            </a:extLst>
          </p:cNvPr>
          <p:cNvSpPr txBox="1"/>
          <p:nvPr/>
        </p:nvSpPr>
        <p:spPr>
          <a:xfrm>
            <a:off x="1396941" y="3927355"/>
            <a:ext cx="8810443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ARE THEY RELIABLE??</a:t>
            </a:r>
          </a:p>
          <a:p>
            <a:endParaRPr lang="en-US" sz="3200" dirty="0"/>
          </a:p>
          <a:p>
            <a:r>
              <a:rPr lang="en-US" sz="3200" dirty="0"/>
              <a:t>-Coordinated using real map and google map</a:t>
            </a:r>
          </a:p>
        </p:txBody>
      </p:sp>
    </p:spTree>
    <p:extLst>
      <p:ext uri="{BB962C8B-B14F-4D97-AF65-F5344CB8AC3E}">
        <p14:creationId xmlns:p14="http://schemas.microsoft.com/office/powerpoint/2010/main" val="149254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95EC-DFA4-4539-AAD2-E638BBB0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18" y="676026"/>
            <a:ext cx="10982677" cy="1596177"/>
          </a:xfrm>
        </p:spPr>
        <p:txBody>
          <a:bodyPr/>
          <a:lstStyle/>
          <a:p>
            <a:r>
              <a:rPr lang="en-US" dirty="0"/>
              <a:t>What are the qualified points about this data??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4C981-60F4-4602-B8BC-33C401BBAA60}"/>
              </a:ext>
            </a:extLst>
          </p:cNvPr>
          <p:cNvSpPr txBox="1"/>
          <p:nvPr/>
        </p:nvSpPr>
        <p:spPr>
          <a:xfrm>
            <a:off x="569344" y="2136475"/>
            <a:ext cx="1079451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/>
              <a:t>It consists data of mostly all villages in PyinOoLwin.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It does not compromise to anyone's privacy.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It contains sufficient attributes for analysis, research.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It is cleaned dataset.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Resources are reliable.</a:t>
            </a:r>
          </a:p>
        </p:txBody>
      </p:sp>
    </p:spTree>
    <p:extLst>
      <p:ext uri="{BB962C8B-B14F-4D97-AF65-F5344CB8AC3E}">
        <p14:creationId xmlns:p14="http://schemas.microsoft.com/office/powerpoint/2010/main" val="25050786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Droplet</vt:lpstr>
      <vt:lpstr>Solar Coordinates by team ml</vt:lpstr>
      <vt:lpstr>What About is solar Coordinates??</vt:lpstr>
      <vt:lpstr>Where did we collect??</vt:lpstr>
      <vt:lpstr>What are the qualified points about this data??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238</cp:revision>
  <dcterms:created xsi:type="dcterms:W3CDTF">2014-09-12T17:25:11Z</dcterms:created>
  <dcterms:modified xsi:type="dcterms:W3CDTF">2019-07-27T15:37:19Z</dcterms:modified>
</cp:coreProperties>
</file>