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4707"/>
  </p:normalViewPr>
  <p:slideViewPr>
    <p:cSldViewPr snapToGrid="0" snapToObjects="1">
      <p:cViewPr varScale="1">
        <p:scale>
          <a:sx n="42" d="100"/>
          <a:sy n="42" d="100"/>
        </p:scale>
        <p:origin x="11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17F12-73C9-4D14-B15F-B4BBEE6C3E65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A777B-C72C-4E8A-9B2C-8D54A783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A701-0BFE-ED42-BE00-0EC2C04C3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92F58-2A5A-A84B-8449-6EA82C242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E647D-C538-A74B-92E9-1EC8D208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54A5-64B8-431C-B1F5-C6EB3A02159F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F3C62-4214-5443-A744-074B298B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E9944-7017-F64A-871B-A1A72892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BBBC-5349-F649-A466-2CE3A265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6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E80C-A5D5-A94B-87B8-7140328D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C6534-6EC0-BC43-ABCA-100BAC1C8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1E929-C5C8-C346-917B-55BC2801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FC6-3AB6-4DD8-9F89-360E698B237F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C770D-300C-E14E-88C7-20801D83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66A2-A538-5A4F-87BB-1A50659F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BBBC-5349-F649-A466-2CE3A265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2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E8C84-DE02-5149-9CA4-E4C13722B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4F3C1-FB76-3A47-81D6-A0A460F14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B0AD1-B1D0-0841-A35F-E50DEC99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C5D1-D815-4B3A-9C10-ABE70247E669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84AE9-B9D1-6344-A0C0-29CB06C1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1BC1A-CD11-C544-B1CA-8C76B6CF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BBBC-5349-F649-A466-2CE3A265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5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E553-4C1F-D349-B378-D6598367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4424C-0E9D-F241-B889-9A626E28C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CBFDC-CEFD-684D-9768-F1A5709E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6D8F-22BF-437B-BAA9-016BC21DEF23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EFBC8-47E0-9F4E-A484-C9387DA7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431F4-0D7D-B741-B2A0-D347A13B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BBBC-5349-F649-A466-2CE3A265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4832-4B4F-9541-A844-72414738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E4B56-EFD9-E04E-986D-0826B2EB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955A5-E1F7-DC46-9675-76FF56B2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3FE2-3A0F-4273-ACB5-5D6BD18ABC01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A0997-C8D3-7549-9DFF-32780FDC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5C82F-2638-BF49-9330-FC30678D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BBBC-5349-F649-A466-2CE3A265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498F-D660-A445-A08B-A9B5B5C8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6E6A-DCB9-184C-868C-FBAF87CE5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AE354-851A-4649-B6C8-E977921E9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22EA7-2966-824A-905B-4892C53C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9178-4DEF-4562-BD2B-B70C509DA636}" type="datetime1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5FEB9-829B-D149-A573-260C5C98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8AD3E-C12F-9D4A-B316-E37C1361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BBBC-5349-F649-A466-2CE3A265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2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23D9-B20A-ED41-B18A-DD5B70F5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EA3AF-30A2-0247-A9B0-5AE6F336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F705E-7A0C-A740-98EB-D9B9CA46A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0EE57-CC19-504E-A4A9-AD8D3A80F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AB4D3-CF96-694D-8967-4EB2D6136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4EC30-6C05-2C4A-875B-0E675E06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887F-23AD-4D5C-A9A5-091F3F2ACCB7}" type="datetime1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E355F-A11C-4D4F-A79A-3607E651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3EE01-CB56-9349-8ECD-89CB942E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BBBC-5349-F649-A466-2CE3A265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F39F-1AF3-9D40-8F28-C30F5591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80F22-669F-884F-BC38-5C979B69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27D8-CC95-4D13-AC98-43F9F4B68802}" type="datetime1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BE5F9-9E3B-914C-B6CA-B9F60BAB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30709-6C7C-294B-89F8-415BCB44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BBBC-5349-F649-A466-2CE3A265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9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DD904-ADA7-9146-AAF5-497C4616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7F73-EC06-4847-B07C-68050E957802}" type="datetime1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D8A90-4964-3A40-9578-FB2AF7DA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FF6ED-EC4D-6A43-AC78-7C91D9D0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BBBC-5349-F649-A466-2CE3A265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2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CF76-843E-194F-9D9C-29556710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F2DE-B644-6F4D-824C-C3845082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1A4B0-6FC9-9741-AF57-DEDB97222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3C8C9-BF62-354D-BE7C-EE96759D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6A2A-F484-4EAE-B9AC-005543D8861F}" type="datetime1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B3016-F975-8041-A5DF-F4AD4249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AE87E-3CF0-3043-B87E-65283D61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BBBC-5349-F649-A466-2CE3A265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1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0963-51D0-7241-9AD4-7BF7B54A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0C9C5-D797-BF40-93DA-FB40EB41C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8A83A-4489-3B46-84B7-49BDFD16F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E0176-BB05-E949-8C1E-01E23B25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B83C-6613-4AA9-B2E9-8D95278A4A59}" type="datetime1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B2489-72EA-C549-8C80-25E6ABB5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46DCE-26B5-7647-B0FB-E22863AC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BBBC-5349-F649-A466-2CE3A265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19296-F14F-9C4B-AFCB-4B89BC8B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D3B1B-A3C1-454B-8FE3-84661230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9F7F4-D251-0E4F-8DCA-42E1E978F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926DB-CAA2-4D80-B69D-E4CF180E5858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DC5E6-54B2-014B-94FA-E5BA039CE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CF5B1-2033-8B48-958E-A5F4E24C0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DBBBC-5349-F649-A466-2CE3A265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32ED-C762-914B-BB99-AF9E9BCDF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4170" y="843598"/>
            <a:ext cx="6423660" cy="1655762"/>
          </a:xfrm>
        </p:spPr>
        <p:txBody>
          <a:bodyPr/>
          <a:lstStyle/>
          <a:p>
            <a:r>
              <a:rPr lang="en-US" dirty="0"/>
              <a:t>Hospital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5C0DF-4D22-1F4E-A076-4B6A76EB6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8240" y="3602038"/>
            <a:ext cx="2956560" cy="1655762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Lemonade Makers</a:t>
            </a:r>
          </a:p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Aung Kyaw Mon</a:t>
            </a:r>
          </a:p>
          <a:p>
            <a:pPr algn="r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Paing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Zin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Tun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F0985-055B-7A42-A205-87A8C380290A}"/>
              </a:ext>
            </a:extLst>
          </p:cNvPr>
          <p:cNvSpPr txBox="1"/>
          <p:nvPr/>
        </p:nvSpPr>
        <p:spPr>
          <a:xfrm>
            <a:off x="579120" y="3602038"/>
            <a:ext cx="3611880" cy="96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Supervised by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Phyo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Thu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Htet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B7D74-2473-1640-8C73-7E673654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892" y="485775"/>
            <a:ext cx="1738244" cy="18018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F182E-E5DB-458F-A79B-61F30E39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BBBC-5349-F649-A466-2CE3A265BF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576C-2C13-CA47-8214-D23765CA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7" y="365125"/>
            <a:ext cx="10516673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2D7E1-170A-044D-B3F1-6AA1CC061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89" y="2302144"/>
            <a:ext cx="10515600" cy="4351338"/>
          </a:xfrm>
        </p:spPr>
        <p:txBody>
          <a:bodyPr/>
          <a:lstStyle/>
          <a:p>
            <a:r>
              <a:rPr lang="en-US" dirty="0"/>
              <a:t>To predict the number of all types of patients in each hospital all over the country</a:t>
            </a:r>
          </a:p>
          <a:p>
            <a:r>
              <a:rPr lang="en-US" dirty="0"/>
              <a:t>To ascertain the required lists of medicines needed for the hospital</a:t>
            </a:r>
          </a:p>
          <a:p>
            <a:r>
              <a:rPr lang="en-US" dirty="0"/>
              <a:t>To acknowledge that what types of medicine is needed for which types of injuries or diseases that were happening in which states or regions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2B49B-4857-2E4B-80FD-36EFC0BE1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57898" y="429418"/>
            <a:ext cx="1196975" cy="11969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FBDB5-FF22-46BB-90A2-8E5C08BD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BBBC-5349-F649-A466-2CE3A265BF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2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E5B8C9-AC8F-5D47-BA40-EDAEC16A1F9C}"/>
              </a:ext>
            </a:extLst>
          </p:cNvPr>
          <p:cNvSpPr/>
          <p:nvPr/>
        </p:nvSpPr>
        <p:spPr>
          <a:xfrm>
            <a:off x="5285117" y="2197434"/>
            <a:ext cx="1621766" cy="16131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10EC61-4D83-7C45-96F1-06A02F2F91A2}"/>
              </a:ext>
            </a:extLst>
          </p:cNvPr>
          <p:cNvSpPr/>
          <p:nvPr/>
        </p:nvSpPr>
        <p:spPr>
          <a:xfrm>
            <a:off x="2682815" y="351381"/>
            <a:ext cx="1526876" cy="1526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Types of Injuries and Diseases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4366C9-F1D2-434C-90EF-1F127745B610}"/>
              </a:ext>
            </a:extLst>
          </p:cNvPr>
          <p:cNvSpPr/>
          <p:nvPr/>
        </p:nvSpPr>
        <p:spPr>
          <a:xfrm>
            <a:off x="8054199" y="351381"/>
            <a:ext cx="1526876" cy="1526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9FC4DB-6FA6-7146-B94D-3D25681CC847}"/>
              </a:ext>
            </a:extLst>
          </p:cNvPr>
          <p:cNvSpPr/>
          <p:nvPr/>
        </p:nvSpPr>
        <p:spPr>
          <a:xfrm>
            <a:off x="2682815" y="4368415"/>
            <a:ext cx="1526876" cy="1526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 of the Patients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03DE83-4DBE-DE41-BA62-45A3F6CE820F}"/>
              </a:ext>
            </a:extLst>
          </p:cNvPr>
          <p:cNvSpPr/>
          <p:nvPr/>
        </p:nvSpPr>
        <p:spPr>
          <a:xfrm>
            <a:off x="8054199" y="4368415"/>
            <a:ext cx="1526876" cy="1526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Death Rate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334736-C539-B849-A843-2EBAE50E6744}"/>
              </a:ext>
            </a:extLst>
          </p:cNvPr>
          <p:cNvCxnSpPr>
            <a:cxnSpLocks/>
          </p:cNvCxnSpPr>
          <p:nvPr/>
        </p:nvCxnSpPr>
        <p:spPr>
          <a:xfrm>
            <a:off x="4022038" y="1639593"/>
            <a:ext cx="1299032" cy="689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C6F8CE-6456-F243-A53D-A33A0405B0E9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806242" y="1654651"/>
            <a:ext cx="1471563" cy="611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1ECA56-DAE4-5E40-AA88-E3E9CA5D5838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806242" y="3741563"/>
            <a:ext cx="1471563" cy="850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8B8C41-1AA7-8049-A698-7439D3966CF1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3986085" y="3741563"/>
            <a:ext cx="1399674" cy="850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294552A-B6F8-4323-BD70-F326967C8A95}"/>
              </a:ext>
            </a:extLst>
          </p:cNvPr>
          <p:cNvSpPr txBox="1"/>
          <p:nvPr/>
        </p:nvSpPr>
        <p:spPr>
          <a:xfrm>
            <a:off x="4555193" y="6085995"/>
            <a:ext cx="308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Intended Dataset and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93A73-1F89-4990-B38B-19E812CE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BBBC-5349-F649-A466-2CE3A265BFED}" type="slidenum">
              <a:rPr lang="en-US" smtClean="0"/>
              <a:t>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5210FA-49B6-44F0-93CA-CCAA3755C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139" y="-32074"/>
            <a:ext cx="2293785" cy="229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3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E363-B3D8-CC4D-BB1B-CACD85FD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C4D0-DE2A-6740-9077-4ACBDE79E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analyze types of injuries and diseases </a:t>
            </a:r>
          </a:p>
          <a:p>
            <a:r>
              <a:rPr lang="en-US" dirty="0"/>
              <a:t>To analyze specifically where these injuries or diseases were mostly happening and which kinds of medicines were needed</a:t>
            </a:r>
          </a:p>
          <a:p>
            <a:r>
              <a:rPr lang="en-US" dirty="0"/>
              <a:t>To emphasize those places as soon as we know it</a:t>
            </a:r>
          </a:p>
          <a:p>
            <a:r>
              <a:rPr lang="en-US" dirty="0"/>
              <a:t>To dispense and share the precaution knowledge and experiences, </a:t>
            </a:r>
          </a:p>
          <a:p>
            <a:r>
              <a:rPr lang="en-US" dirty="0"/>
              <a:t>To share knowledge about how to use first-aid before curing those injuries or diseases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D6CFE-9459-4B60-B5AC-CC37C90D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BBBC-5349-F649-A466-2CE3A265BFED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9E215-1058-4D2F-9654-0C22B4585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365125"/>
            <a:ext cx="1815591" cy="181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6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152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Unicode MS</vt:lpstr>
      <vt:lpstr>Calibri</vt:lpstr>
      <vt:lpstr>Calibri Light</vt:lpstr>
      <vt:lpstr>Office Theme</vt:lpstr>
      <vt:lpstr>Hospital Dataset</vt:lpstr>
      <vt:lpstr>OBJECTIVES</vt:lpstr>
      <vt:lpstr>PowerPoint Presentation</vt:lpstr>
      <vt:lpstr>From this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</dc:title>
  <dc:creator>Microsoft Office User</dc:creator>
  <cp:lastModifiedBy>Paing Zin Tun</cp:lastModifiedBy>
  <cp:revision>13</cp:revision>
  <dcterms:created xsi:type="dcterms:W3CDTF">2019-07-27T10:19:59Z</dcterms:created>
  <dcterms:modified xsi:type="dcterms:W3CDTF">2019-07-28T01:39:35Z</dcterms:modified>
</cp:coreProperties>
</file>