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1"/>
  </p:sldMasterIdLst>
  <p:notesMasterIdLst>
    <p:notesMasterId r:id="rId6"/>
  </p:notesMasterIdLst>
  <p:sldIdLst>
    <p:sldId id="256" r:id="rId2"/>
    <p:sldId id="259" r:id="rId3"/>
    <p:sldId id="261" r:id="rId4"/>
    <p:sldId id="257" r:id="rId5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C3C"/>
    <a:srgbClr val="1D3A00"/>
    <a:srgbClr val="6C1A00"/>
    <a:srgbClr val="003296"/>
    <a:srgbClr val="E39A39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>
        <p:scale>
          <a:sx n="66" d="100"/>
          <a:sy n="66" d="100"/>
        </p:scale>
        <p:origin x="-504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E7DB5-258C-45E3-AB3D-F04BFA4C7511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BCE9F-1F4C-415C-A81C-FD3B671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 most common problems of agriculture in Myanmar are 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Landless farmers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troubling perception among farmers that agriculture is not profitable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CE9F-1F4C-415C-A81C-FD3B67103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3335275"/>
            <a:ext cx="5650085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2245" y="409880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B50-F5FE-409E-BC22-4F10251CB9A6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0DDD-105D-4DE0-8BB6-90E234854E30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C091-864D-44FC-AB0E-EEFB6593E00B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7047-9EF7-4E74-9CBE-BBC58DE5755E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94BFDDFE-69F3-43BE-A2A1-2F14C6AA3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:\websites\free-power-point-templates\2012\logos.png">
            <a:extLst>
              <a:ext uri="{FF2B5EF4-FFF2-40B4-BE49-F238E27FC236}">
                <a16:creationId xmlns:a16="http://schemas.microsoft.com/office/drawing/2014/main" xmlns="" id="{A4A2D89E-8031-447B-9F5F-EC5BF5838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3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BAC5-4B47-45BE-B256-F23CCF0C4337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EB70-B77F-4580-AD21-0F56FEBD57A6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4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2884-C3D1-43B3-993C-66786EBA9540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759A-5007-4664-BD9D-206F10FE3A1C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3325-65B3-451D-9E5F-C0DFBBF0734D}" type="datetime1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0B66-4AA8-4A50-AFFC-B84D86F6ED07}" type="datetime1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B8AB-4DB3-4B02-B695-25D0F8C7431D}" type="datetime1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AFA-4C6D-4BE6-8567-485BAF2CB09E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0A94-6A88-4279-AF7F-F4AD9E5352BC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CB95DB-58F7-4926-8AF6-ECF7E076F228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EDA274-3353-4700-AB77-8E15F448BE1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61525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540" y="3335275"/>
            <a:ext cx="5955493" cy="725348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Agriculture a Profitable Business in Myanmar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541" y="4098800"/>
            <a:ext cx="5955494" cy="763525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Presented by</a:t>
            </a:r>
          </a:p>
          <a:p>
            <a:pPr algn="r"/>
            <a:r>
              <a:rPr lang="en-US" sz="2000" dirty="0"/>
              <a:t>Mind Benders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C3307A-CB16-4602-80A4-EC7C6135B9FC}"/>
              </a:ext>
            </a:extLst>
          </p:cNvPr>
          <p:cNvSpPr txBox="1"/>
          <p:nvPr/>
        </p:nvSpPr>
        <p:spPr>
          <a:xfrm>
            <a:off x="2281425" y="454209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28.7.2019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F49AB5-1CE3-465B-BEAF-E44077B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6845" y="4767263"/>
            <a:ext cx="2133600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551479" cy="35122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Agriculture in Myanmar is the main industry in the country, employing 70 percent of the labour force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mainly focus on Shan State among 14 States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There are three main parts in Shan State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North Shan with three divisions including 31 townships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South Shan with seven divisions including 22 townships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East Shan with three divisions including 13 townships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512320-B5CC-4CD6-8B8E-BEEB707B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4DC14-348D-4B5D-A81A-AB634EFB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28A06D-A27B-41DA-A62E-CC63EA5B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197406"/>
            <a:ext cx="9000445" cy="3664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Crop-production data and average-rainfall are collected for five years (2014-2019)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Various crops – rice, groundnuts, beans, sesame, sugarcane, vegetables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D338FC-5A21-4246-8624-D9C20FA9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xmlns="" id="{EB0F23DF-2CC8-47CF-8F57-A0FD80DD7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61" t="26101" r="8456" b="23278"/>
          <a:stretch/>
        </p:blipFill>
        <p:spPr>
          <a:xfrm>
            <a:off x="1365195" y="2293533"/>
            <a:ext cx="5955495" cy="25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73929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 and Collection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Zawgyi-One" panose="020B0604030504040204" pitchFamily="34" charset="0"/>
                <a:cs typeface="Zawgyi-One" panose="020B0604030504040204" pitchFamily="34" charset="0"/>
              </a:rPr>
              <a:t>Assistant Director (Ministry of Agriculture, Shan State)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Zawgyi-One" panose="020B0604030504040204" pitchFamily="34" charset="0"/>
                <a:cs typeface="Zawgyi-One" panose="020B0604030504040204" pitchFamily="34" charset="0"/>
              </a:rPr>
              <a:t>12 Officers in Charge for each crop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Zawgyi-One" panose="020B0604030504040204" pitchFamily="34" charset="0"/>
                <a:cs typeface="Zawgyi-One" panose="020B0604030504040204" pitchFamily="34" charset="0"/>
              </a:rPr>
              <a:t>After collecting data,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Zawgyi-One" panose="020B0604030504040204" pitchFamily="34" charset="0"/>
                <a:cs typeface="Zawgyi-One" panose="020B0604030504040204" pitchFamily="34" charset="0"/>
              </a:rPr>
              <a:t>Formatting data in a tabular form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Zawgyi-One" panose="020B0604030504040204" pitchFamily="34" charset="0"/>
                <a:cs typeface="Zawgyi-One" panose="020B0604030504040204" pitchFamily="34" charset="0"/>
              </a:rPr>
              <a:t>Changing into retrievable format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smtClean="0">
                <a:latin typeface="Zawgyi-One" panose="020B0604030504040204" pitchFamily="34" charset="0"/>
                <a:cs typeface="Zawgyi-One" panose="020B0604030504040204" pitchFamily="34" charset="0"/>
              </a:rPr>
              <a:t>Data Cleaning</a:t>
            </a:r>
            <a:endParaRPr lang="en-US" sz="1800" dirty="0">
              <a:latin typeface="Zawgyi-One" panose="020B0604030504040204" pitchFamily="34" charset="0"/>
              <a:cs typeface="Zawgyi-One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175D44-3AFC-42B0-A71B-3A3362C9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826&quot;&gt;&lt;object type=&quot;3&quot; unique_id=&quot;10827&quot;&gt;&lt;property id=&quot;20148&quot; value=&quot;5&quot;/&gt;&lt;property id=&quot;20300&quot; value=&quot;Slide 1 - &amp;quot;Making Agriculture a Profitable Business in Myanmar &amp;quot;&quot;/&gt;&lt;property id=&quot;20307&quot; value=&quot;256&quot;/&gt;&lt;/object&gt;&lt;object type=&quot;3&quot; unique_id=&quot;10828&quot;&gt;&lt;property id=&quot;20148&quot; value=&quot;5&quot;/&gt;&lt;property id=&quot;20300&quot; value=&quot;Slide 2 - &amp;quot;Introduction&amp;quot;&quot;/&gt;&lt;property id=&quot;20307&quot; value=&quot;259&quot;/&gt;&lt;/object&gt;&lt;object type=&quot;3&quot; unique_id=&quot;10829&quot;&gt;&lt;property id=&quot;20148&quot; value=&quot;5&quot;/&gt;&lt;property id=&quot;20300&quot; value=&quot;Slide 3 - &amp;quot;Introduction (Cont’d)&amp;quot;&quot;/&gt;&lt;property id=&quot;20307&quot; value=&quot;261&quot;/&gt;&lt;/object&gt;&lt;object type=&quot;3&quot; unique_id=&quot;10830&quot;&gt;&lt;property id=&quot;20148&quot; value=&quot;5&quot;/&gt;&lt;property id=&quot;20300&quot; value=&quot;Slide 4 - &amp;quot;Data Source and Collection Technique&amp;quot;&quot;/&gt;&lt;property id=&quot;20307&quot; value=&quot;257&quot;/&gt;&lt;/object&gt;&lt;/object&gt;&lt;object type=&quot;8&quot; unique_id=&quot;10836&quot;&gt;&lt;/object&gt;&lt;/object&gt;&lt;/database&gt;"/>
  <p:tag name="MMPROD_NEXTUNIQUEID" val="10010"/>
  <p:tag name="SECTOMILLISECCONVERTED" val="1"/>
</p:tagLst>
</file>

<file path=ppt/theme/theme1.xml><?xml version="1.0" encoding="utf-8"?>
<a:theme xmlns:a="http://schemas.openxmlformats.org/drawingml/2006/main" name="160016-barle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160016-barley-template-16x9</Template>
  <TotalTime>0</TotalTime>
  <Words>169</Words>
  <Application>Microsoft Office PowerPoint</Application>
  <PresentationFormat>On-screen Show (16:9)</PresentationFormat>
  <Paragraphs>31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160016-barley-template-16x9</vt:lpstr>
      <vt:lpstr>Making Agriculture a Profitable Business in Myanmar </vt:lpstr>
      <vt:lpstr>Introduction</vt:lpstr>
      <vt:lpstr>Introduction (Cont’d)</vt:lpstr>
      <vt:lpstr>Data Source and Collection Technique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2017-07-11T20:55:37Z</dcterms:created>
  <dcterms:modified xsi:type="dcterms:W3CDTF">2019-07-28T02:18:41Z</dcterms:modified>
</cp:coreProperties>
</file>