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4" r:id="rId6"/>
    <p:sldId id="265" r:id="rId7"/>
    <p:sldId id="261" r:id="rId8"/>
    <p:sldId id="26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2D05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59" autoAdjust="0"/>
  </p:normalViewPr>
  <p:slideViewPr>
    <p:cSldViewPr>
      <p:cViewPr>
        <p:scale>
          <a:sx n="120" d="100"/>
          <a:sy n="120" d="100"/>
        </p:scale>
        <p:origin x="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AAD7-5C1E-4CFB-BA4C-38E21C5193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6433E-0C9C-471A-821E-E7BBC8A64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  calculating the</a:t>
            </a:r>
            <a:r>
              <a:rPr lang="en-US" baseline="0" dirty="0" smtClean="0"/>
              <a:t> total mileage over the time period tracked, and map it with fuel purchased for that truck. </a:t>
            </a:r>
          </a:p>
          <a:p>
            <a:r>
              <a:rPr lang="en-US" baseline="0" dirty="0" smtClean="0"/>
              <a:t>Initial results:   some trucks </a:t>
            </a:r>
            <a:r>
              <a:rPr lang="en-US" baseline="0" smtClean="0"/>
              <a:t>are </a:t>
            </a:r>
            <a:r>
              <a:rPr lang="en-US" baseline="0" smtClean="0"/>
              <a:t>transformers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6433E-0C9C-471A-821E-E7BBC8A640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C0C22C-D29F-48D6-BF80-E137A73B1C0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FA3129-F965-4072-AB84-682C0E915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fuel_by_truck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3819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133600" y="1600200"/>
            <a:ext cx="2133600" cy="20574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00600" y="1600200"/>
            <a:ext cx="2362200" cy="2057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105 vehicles gained 200,000 miles or more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57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Initial approach:</a:t>
            </a:r>
            <a:r>
              <a:rPr lang="en-US" dirty="0" smtClean="0">
                <a:solidFill>
                  <a:srgbClr val="0070C0"/>
                </a:solidFill>
              </a:rPr>
              <a:t> identify the relationship between fuel purchased and miles driven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4495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Data Tells Us:   </a:t>
            </a:r>
            <a:r>
              <a:rPr lang="en-US" dirty="0" smtClean="0">
                <a:solidFill>
                  <a:srgbClr val="0070C0"/>
                </a:solidFill>
              </a:rPr>
              <a:t>Some trucks are transformers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Extranet2.ExactFuelEvent: </a:t>
            </a:r>
            <a:r>
              <a:rPr lang="en-US" sz="1800" b="0" i="1" dirty="0" smtClean="0"/>
              <a:t>Odometer reading</a:t>
            </a:r>
            <a:endParaRPr lang="en-US" b="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638800"/>
            <a:ext cx="7315200" cy="685800"/>
          </a:xfrm>
        </p:spPr>
        <p:txBody>
          <a:bodyPr/>
          <a:lstStyle/>
          <a:p>
            <a:r>
              <a:rPr lang="en-US" dirty="0" smtClean="0"/>
              <a:t>Truck 1762 maps appear as expected, with a steady increase in odometer readings over time.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8961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28600" y="152400"/>
            <a:ext cx="614030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Extranet2.ExactFuelEvent: </a:t>
            </a:r>
            <a:r>
              <a:rPr lang="en-US" sz="1800" b="0" i="1" dirty="0" smtClean="0"/>
              <a:t>Odometer reading</a:t>
            </a:r>
            <a:endParaRPr lang="en-US" b="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638800"/>
            <a:ext cx="7315200" cy="685800"/>
          </a:xfrm>
        </p:spPr>
        <p:txBody>
          <a:bodyPr/>
          <a:lstStyle/>
          <a:p>
            <a:r>
              <a:rPr lang="en-US" dirty="0" smtClean="0"/>
              <a:t>Truck 2061 appears to have flaws in the data. It appears to be a new truck with a single random odometer reading greater than 600,000.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972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28600" y="152400"/>
            <a:ext cx="614030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Extranet2.ExactFuelEvent: </a:t>
            </a:r>
            <a:r>
              <a:rPr lang="en-US" sz="1800" b="0" i="1" dirty="0" smtClean="0"/>
              <a:t>Odometer reading</a:t>
            </a:r>
            <a:endParaRPr lang="en-US" b="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638800"/>
            <a:ext cx="7315200" cy="685800"/>
          </a:xfrm>
        </p:spPr>
        <p:txBody>
          <a:bodyPr/>
          <a:lstStyle/>
          <a:p>
            <a:r>
              <a:rPr lang="en-US" dirty="0" smtClean="0"/>
              <a:t>Truck 1554 is an older truck, ranging from 500,000 to 600,000 miles with several outliers.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838200" y="914400"/>
            <a:ext cx="6972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828800"/>
            <a:ext cx="6896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04800" y="228600"/>
            <a:ext cx="3819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066800"/>
            <a:ext cx="5715000" cy="48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248400" y="2743200"/>
            <a:ext cx="2362200" cy="2057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Removing outliers shows the expected linear relationship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3733800"/>
            <a:ext cx="228600" cy="228600"/>
          </a:xfrm>
          <a:prstGeom prst="ellipse">
            <a:avLst/>
          </a:prstGeom>
          <a:solidFill>
            <a:srgbClr val="92D050">
              <a:alpha val="1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200" y="4267200"/>
            <a:ext cx="228600" cy="228600"/>
          </a:xfrm>
          <a:prstGeom prst="ellipse">
            <a:avLst/>
          </a:prstGeom>
          <a:solidFill>
            <a:srgbClr val="92D050">
              <a:alpha val="1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04800" y="228600"/>
            <a:ext cx="3819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1457325" y="647700"/>
            <a:ext cx="49434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971800"/>
            <a:ext cx="8839200" cy="351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1"/>
            <a:ext cx="6495681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47800" y="3733800"/>
            <a:ext cx="52578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28600" y="228601"/>
            <a:ext cx="649568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201" y="609600"/>
            <a:ext cx="72061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62400" y="5562600"/>
            <a:ext cx="36576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24800" y="6428601"/>
            <a:ext cx="99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hlinkClick r:id="rId4" action="ppaction://hlinkfile"/>
              </a:rPr>
              <a:t>link to plot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685800"/>
          <a:ext cx="5867400" cy="1483360"/>
        </p:xfrm>
        <a:graphic>
          <a:graphicData uri="http://schemas.openxmlformats.org/drawingml/2006/table">
            <a:tbl>
              <a:tblPr firstRow="1" lastRow="1" bandRow="1">
                <a:tableStyleId>{6E25E649-3F16-4E02-A733-19D2CDBF48F0}</a:tableStyleId>
              </a:tblPr>
              <a:tblGrid>
                <a:gridCol w="1280160"/>
                <a:gridCol w="974667"/>
                <a:gridCol w="1163782"/>
                <a:gridCol w="1672936"/>
                <a:gridCol w="775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 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23,259.3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14,154.9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118,482.3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7,147.5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141,741.6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21302.4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672</TotalTime>
  <Words>161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Extranet2.ExactFuelEvent: Odometer reading</vt:lpstr>
      <vt:lpstr>Extranet2.ExactFuelEvent: Odometer reading</vt:lpstr>
      <vt:lpstr>Extranet2.ExactFuelEvent: Odometer reading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G express</dc:title>
  <dc:creator>Windows User</dc:creator>
  <cp:lastModifiedBy>Windows User</cp:lastModifiedBy>
  <cp:revision>26</cp:revision>
  <dcterms:created xsi:type="dcterms:W3CDTF">2018-05-07T21:10:28Z</dcterms:created>
  <dcterms:modified xsi:type="dcterms:W3CDTF">2018-05-08T23:49:27Z</dcterms:modified>
</cp:coreProperties>
</file>