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1713" autoAdjust="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257383"/>
            <a:ext cx="335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ar-EG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عمرو أشرف محمد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2573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CB58-2E01-4D39-B9BC-C05635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356" y="2760086"/>
            <a:ext cx="9291215" cy="1554368"/>
          </a:xfrm>
        </p:spPr>
        <p:txBody>
          <a:bodyPr>
            <a:normAutofit fontScale="90000"/>
          </a:bodyPr>
          <a:lstStyle/>
          <a:p>
            <a:pPr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7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ar-EG" sz="27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ar-EG" sz="27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ar-EG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ar-E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DEA9-7E09-4BEE-9FD9-6ADC85886D48}"/>
              </a:ext>
            </a:extLst>
          </p:cNvPr>
          <p:cNvSpPr/>
          <p:nvPr/>
        </p:nvSpPr>
        <p:spPr>
          <a:xfrm>
            <a:off x="2923504" y="179316"/>
            <a:ext cx="4921781" cy="39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Python  lambda 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32A6B-BE4C-46AC-A172-5EB28D86F4C5}"/>
              </a:ext>
            </a:extLst>
          </p:cNvPr>
          <p:cNvSpPr txBox="1"/>
          <p:nvPr/>
        </p:nvSpPr>
        <p:spPr>
          <a:xfrm>
            <a:off x="5287383" y="1968234"/>
            <a:ext cx="255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A48A0-1463-4B25-9CEA-55196B655919}"/>
              </a:ext>
            </a:extLst>
          </p:cNvPr>
          <p:cNvSpPr txBox="1"/>
          <p:nvPr/>
        </p:nvSpPr>
        <p:spPr>
          <a:xfrm>
            <a:off x="1597060" y="737128"/>
            <a:ext cx="99385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800" dirty="0"/>
              <a:t>ما هي دوال </a:t>
            </a:r>
            <a:r>
              <a:rPr lang="en-US" sz="2800" dirty="0"/>
              <a:t>lambda</a:t>
            </a:r>
            <a:r>
              <a:rPr lang="ar-EG" sz="2800" dirty="0"/>
              <a:t> ؟</a:t>
            </a:r>
          </a:p>
          <a:p>
            <a:pPr algn="r" rtl="1"/>
            <a:endParaRPr lang="ar-EG" sz="2800" dirty="0"/>
          </a:p>
          <a:p>
            <a:pPr algn="r" rtl="1"/>
            <a:r>
              <a:rPr lang="ar-EG" sz="2400" dirty="0"/>
              <a:t>هي دالة تعرف بدون أسم .تعرف الدوال العادية بإستخدام كلمة </a:t>
            </a:r>
            <a:r>
              <a:rPr lang="en-US" sz="2400" dirty="0"/>
              <a:t>def</a:t>
            </a:r>
            <a:r>
              <a:rPr lang="ar-EG" sz="2400" dirty="0"/>
              <a:t> فالبايثون بينما الدوال المجهولة تعرف بكلمة </a:t>
            </a:r>
            <a:r>
              <a:rPr lang="en-US" sz="2400" dirty="0"/>
              <a:t>lambda </a:t>
            </a:r>
            <a:r>
              <a:rPr lang="ar-EG" sz="2400" dirty="0"/>
              <a:t> 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CE5DC-1FA7-4D15-9D71-A7396A148AB0}"/>
              </a:ext>
            </a:extLst>
          </p:cNvPr>
          <p:cNvSpPr txBox="1"/>
          <p:nvPr/>
        </p:nvSpPr>
        <p:spPr>
          <a:xfrm>
            <a:off x="214574" y="2429899"/>
            <a:ext cx="5147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of lambda function in python: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arguments: </a:t>
            </a:r>
            <a:r>
              <a:rPr lang="en-US" sz="2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expresion</a:t>
            </a:r>
            <a:endParaRPr lang="en-US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DB4A1-17B0-45EE-A989-F53D7DF26413}"/>
              </a:ext>
            </a:extLst>
          </p:cNvPr>
          <p:cNvSpPr txBox="1"/>
          <p:nvPr/>
        </p:nvSpPr>
        <p:spPr>
          <a:xfrm>
            <a:off x="334594" y="3898955"/>
            <a:ext cx="11522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دوال </a:t>
            </a:r>
            <a:r>
              <a:rPr lang="en-US" sz="2400" dirty="0"/>
              <a:t>lambda</a:t>
            </a:r>
            <a:r>
              <a:rPr lang="ar-EG" sz="2400" dirty="0"/>
              <a:t> تستطيع أن تملك أي رقم من العوامل لكن تعبير واحد فقط .من الممكن أن تستخدم دوال </a:t>
            </a:r>
            <a:r>
              <a:rPr lang="en-US" sz="2400" dirty="0"/>
              <a:t>lambda </a:t>
            </a:r>
            <a:r>
              <a:rPr lang="ar-EG" sz="2400" dirty="0"/>
              <a:t> أينما </a:t>
            </a:r>
            <a:r>
              <a:rPr lang="en-US" sz="2400" dirty="0"/>
              <a:t>function objects</a:t>
            </a:r>
            <a:r>
              <a:rPr lang="ar-EG" sz="2400" dirty="0"/>
              <a:t> تتطلب.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C589B6-E22F-4901-AB69-1A30AEF5FF40}"/>
              </a:ext>
            </a:extLst>
          </p:cNvPr>
          <p:cNvSpPr txBox="1"/>
          <p:nvPr/>
        </p:nvSpPr>
        <p:spPr>
          <a:xfrm>
            <a:off x="0" y="59620"/>
            <a:ext cx="68146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Lambda function in python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D143F6-0636-4095-89AB-22622CC2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47" y="795064"/>
            <a:ext cx="6465681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Program to show the use of lambda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x: x *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(double(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183D0-BFA1-49C4-BDF6-043865A47005}"/>
              </a:ext>
            </a:extLst>
          </p:cNvPr>
          <p:cNvSpPr txBox="1"/>
          <p:nvPr/>
        </p:nvSpPr>
        <p:spPr>
          <a:xfrm>
            <a:off x="6969233" y="795064"/>
            <a:ext cx="1192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8A4A6-B656-4E5F-9DCC-15FEC5CE1F59}"/>
              </a:ext>
            </a:extLst>
          </p:cNvPr>
          <p:cNvSpPr txBox="1"/>
          <p:nvPr/>
        </p:nvSpPr>
        <p:spPr>
          <a:xfrm>
            <a:off x="1572832" y="2092619"/>
            <a:ext cx="10094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400" dirty="0"/>
              <a:t>في هذا البرنامج:</a:t>
            </a:r>
          </a:p>
          <a:p>
            <a:pPr algn="r"/>
            <a:endParaRPr lang="en-US" sz="2400" dirty="0"/>
          </a:p>
          <a:p>
            <a:pPr algn="r" rtl="1"/>
            <a:r>
              <a:rPr lang="ar-EG" sz="2400" dirty="0"/>
              <a:t> دالة </a:t>
            </a:r>
            <a:r>
              <a:rPr lang="en-US" sz="2400" dirty="0"/>
              <a:t>x:x*2</a:t>
            </a:r>
            <a:r>
              <a:rPr lang="ar-EG" sz="2400" dirty="0"/>
              <a:t> </a:t>
            </a:r>
            <a:r>
              <a:rPr lang="en-US" sz="2400" dirty="0"/>
              <a:t>lambda</a:t>
            </a:r>
            <a:r>
              <a:rPr lang="ar-EG" sz="2400" dirty="0"/>
              <a:t> </a:t>
            </a:r>
            <a:r>
              <a:rPr lang="en-US" sz="2400" dirty="0"/>
              <a:t> </a:t>
            </a:r>
            <a:r>
              <a:rPr lang="ar-EG" sz="2400" dirty="0"/>
              <a:t>هي دالة .حيث </a:t>
            </a:r>
            <a:r>
              <a:rPr lang="en-US" sz="2400" dirty="0"/>
              <a:t>x</a:t>
            </a:r>
            <a:r>
              <a:rPr lang="ar-EG" sz="2400" dirty="0"/>
              <a:t> هي العامل وال </a:t>
            </a:r>
            <a:r>
              <a:rPr lang="en-US" sz="2400" dirty="0"/>
              <a:t>x*2</a:t>
            </a:r>
            <a:r>
              <a:rPr lang="ar-EG" sz="2400" dirty="0"/>
              <a:t> هو التعبيرالذي يعود بقيمة.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هذه الدالة لا تملك أسم .أنها تعود ب </a:t>
            </a:r>
            <a:r>
              <a:rPr lang="en-US" sz="2400" dirty="0"/>
              <a:t>function object</a:t>
            </a:r>
            <a:r>
              <a:rPr lang="ar-EG" sz="2400" dirty="0"/>
              <a:t> التي تطابق مع التعريف </a:t>
            </a:r>
            <a:r>
              <a:rPr lang="en-US" sz="2400" dirty="0"/>
              <a:t>double</a:t>
            </a:r>
            <a:r>
              <a:rPr lang="ar-EG" sz="2400" dirty="0"/>
              <a:t>.فنستطيع الأن أن ننادي عليها زي الدالة العادية. </a:t>
            </a:r>
            <a:endParaRPr lang="en-US" sz="2400" dirty="0"/>
          </a:p>
          <a:p>
            <a:pPr algn="r"/>
            <a:r>
              <a:rPr lang="ar-EG" dirty="0"/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90A04-ED8A-4DB8-9CC0-C5E480F6F438}"/>
              </a:ext>
            </a:extLst>
          </p:cNvPr>
          <p:cNvSpPr txBox="1"/>
          <p:nvPr/>
        </p:nvSpPr>
        <p:spPr>
          <a:xfrm>
            <a:off x="335668" y="4636668"/>
            <a:ext cx="31951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x:x*2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nearly the same as: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double(x):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return x*2</a:t>
            </a:r>
          </a:p>
        </p:txBody>
      </p:sp>
    </p:spTree>
    <p:extLst>
      <p:ext uri="{BB962C8B-B14F-4D97-AF65-F5344CB8AC3E}">
        <p14:creationId xmlns:p14="http://schemas.microsoft.com/office/powerpoint/2010/main" val="33459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1F10C0-2E54-42D8-B7E7-12741B250267}"/>
              </a:ext>
            </a:extLst>
          </p:cNvPr>
          <p:cNvSpPr txBox="1"/>
          <p:nvPr/>
        </p:nvSpPr>
        <p:spPr>
          <a:xfrm>
            <a:off x="3503053" y="30314"/>
            <a:ext cx="4147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استخدام دالة 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ar-EG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فالبايثون 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5FDC7-7825-42DA-B993-4DE005C0E82E}"/>
              </a:ext>
            </a:extLst>
          </p:cNvPr>
          <p:cNvSpPr txBox="1"/>
          <p:nvPr/>
        </p:nvSpPr>
        <p:spPr>
          <a:xfrm>
            <a:off x="3915286" y="984972"/>
            <a:ext cx="8088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نحن نستخدم دوال </a:t>
            </a:r>
            <a:r>
              <a:rPr lang="en-US" sz="2400" dirty="0"/>
              <a:t> lambda</a:t>
            </a:r>
            <a:r>
              <a:rPr lang="ar-EG" sz="2400" dirty="0"/>
              <a:t> عندما نريد دالة مجهولة لفترة قصيرة من الوقت .</a:t>
            </a:r>
          </a:p>
          <a:p>
            <a:pPr algn="r" rtl="1"/>
            <a:r>
              <a:rPr lang="ar-EG" sz="2400" dirty="0"/>
              <a:t>تستخدم دوال </a:t>
            </a:r>
            <a:r>
              <a:rPr lang="en-US" sz="2400" dirty="0"/>
              <a:t>lambda</a:t>
            </a:r>
            <a:r>
              <a:rPr lang="ar-EG" sz="2400" dirty="0"/>
              <a:t> مع الدوال الجاهزة  مثل </a:t>
            </a:r>
            <a:r>
              <a:rPr lang="en-US" sz="2400" dirty="0"/>
              <a:t>filter(),map()</a:t>
            </a:r>
            <a:r>
              <a:rPr lang="ar-EG" sz="2400" dirty="0"/>
              <a:t>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DA660-7E0C-43C2-86C6-004D9F353EF9}"/>
              </a:ext>
            </a:extLst>
          </p:cNvPr>
          <p:cNvSpPr txBox="1"/>
          <p:nvPr/>
        </p:nvSpPr>
        <p:spPr>
          <a:xfrm>
            <a:off x="0" y="1908577"/>
            <a:ext cx="431881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use with filter()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2CA7E-9B82-4E59-9786-3C1915E84722}"/>
              </a:ext>
            </a:extLst>
          </p:cNvPr>
          <p:cNvSpPr txBox="1"/>
          <p:nvPr/>
        </p:nvSpPr>
        <p:spPr>
          <a:xfrm>
            <a:off x="1274447" y="2708796"/>
            <a:ext cx="1062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دالة </a:t>
            </a:r>
            <a:r>
              <a:rPr lang="en-US" sz="2400" dirty="0"/>
              <a:t> filter()</a:t>
            </a:r>
            <a:r>
              <a:rPr lang="ar-EG" sz="2400" dirty="0"/>
              <a:t> فالبايثون توجد في دالة وتتكون من </a:t>
            </a:r>
            <a:r>
              <a:rPr lang="en-US" sz="2400" dirty="0"/>
              <a:t>list</a:t>
            </a:r>
            <a:r>
              <a:rPr lang="ar-EG" sz="2400" dirty="0"/>
              <a:t>  بعوامل . تنادي الدالة مع كل العناصر فال </a:t>
            </a:r>
            <a:r>
              <a:rPr lang="en-US" sz="2400" dirty="0"/>
              <a:t>list</a:t>
            </a:r>
            <a:r>
              <a:rPr lang="ar-EG" sz="2400" dirty="0"/>
              <a:t> وتعود </a:t>
            </a:r>
            <a:r>
              <a:rPr lang="en-US" sz="2400" dirty="0"/>
              <a:t>list</a:t>
            </a:r>
            <a:r>
              <a:rPr lang="ar-EG" sz="2400" dirty="0"/>
              <a:t> جديدة تحتوي علي عناصر التي تقيمها الدالة ل </a:t>
            </a:r>
            <a:r>
              <a:rPr lang="en-US" sz="2400" dirty="0"/>
              <a:t>true</a:t>
            </a:r>
            <a:r>
              <a:rPr lang="ar-EG" sz="2400" dirty="0"/>
              <a:t> .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5D9616-FCAA-47F9-B1A6-EB9BF0B62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76" y="4232841"/>
            <a:ext cx="7221977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Program to filter out only the even items from a list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 list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ew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list = list(filter(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lambda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x: (x%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, my list))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(new list)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F8819-EB06-48A1-B7EB-DC9D0E40FBE8}"/>
              </a:ext>
            </a:extLst>
          </p:cNvPr>
          <p:cNvSpPr txBox="1"/>
          <p:nvPr/>
        </p:nvSpPr>
        <p:spPr>
          <a:xfrm>
            <a:off x="7650159" y="4556006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[4,6,8,12]</a:t>
            </a:r>
          </a:p>
        </p:txBody>
      </p:sp>
    </p:spTree>
    <p:extLst>
      <p:ext uri="{BB962C8B-B14F-4D97-AF65-F5344CB8AC3E}">
        <p14:creationId xmlns:p14="http://schemas.microsoft.com/office/powerpoint/2010/main" val="364238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D86E97-3E77-40F2-A28E-AEC5094A8F35}"/>
              </a:ext>
            </a:extLst>
          </p:cNvPr>
          <p:cNvSpPr txBox="1"/>
          <p:nvPr/>
        </p:nvSpPr>
        <p:spPr>
          <a:xfrm>
            <a:off x="90152" y="167426"/>
            <a:ext cx="4278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use with map()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80C88-BC6A-4504-AE64-BF7525A68443}"/>
              </a:ext>
            </a:extLst>
          </p:cNvPr>
          <p:cNvSpPr txBox="1"/>
          <p:nvPr/>
        </p:nvSpPr>
        <p:spPr>
          <a:xfrm>
            <a:off x="157111" y="1001177"/>
            <a:ext cx="11877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دالة </a:t>
            </a:r>
            <a:r>
              <a:rPr lang="en-US" sz="2400" dirty="0"/>
              <a:t>map()</a:t>
            </a:r>
            <a:r>
              <a:rPr lang="ar-EG" sz="2400" dirty="0"/>
              <a:t> فالبايثون تتواجد في دالة و </a:t>
            </a:r>
            <a:r>
              <a:rPr lang="en-US" sz="2400" dirty="0"/>
              <a:t>list</a:t>
            </a:r>
            <a:r>
              <a:rPr lang="ar-EG" sz="2400" dirty="0"/>
              <a:t> . تنادي الدالة مع كل العناصر فال </a:t>
            </a:r>
            <a:r>
              <a:rPr lang="en-US" sz="2400" dirty="0"/>
              <a:t>list</a:t>
            </a:r>
            <a:r>
              <a:rPr lang="ar-EG" sz="2400" dirty="0"/>
              <a:t> وتعود ب </a:t>
            </a:r>
            <a:r>
              <a:rPr lang="en-US" sz="2400" dirty="0"/>
              <a:t>list</a:t>
            </a:r>
            <a:r>
              <a:rPr lang="ar-EG" sz="2400" dirty="0"/>
              <a:t> جديدة التي تحتوي علي عناصر التي استرجعت بواسطة الدالة لكل عنصر.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81F3F9-87E7-4337-BA3D-C66546797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11" y="2252454"/>
            <a:ext cx="6988195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Program to double each item in a list using map()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 list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new list = list(map(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lambda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x: x *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, my list))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(new list)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68C8-B83E-4C3E-9439-2DD8CC636FAC}"/>
              </a:ext>
            </a:extLst>
          </p:cNvPr>
          <p:cNvSpPr txBox="1"/>
          <p:nvPr/>
        </p:nvSpPr>
        <p:spPr>
          <a:xfrm>
            <a:off x="7611414" y="2614411"/>
            <a:ext cx="3640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[2,10,8,12,16,22,6,24]</a:t>
            </a:r>
          </a:p>
        </p:txBody>
      </p:sp>
    </p:spTree>
    <p:extLst>
      <p:ext uri="{BB962C8B-B14F-4D97-AF65-F5344CB8AC3E}">
        <p14:creationId xmlns:p14="http://schemas.microsoft.com/office/powerpoint/2010/main" val="375114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2315</TotalTime>
  <Words>427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droid sans mono</vt:lpstr>
      <vt:lpstr>Rockwell</vt:lpstr>
      <vt:lpstr>Gallery</vt:lpstr>
      <vt:lpstr>PowerPoint Presentation</vt:lpstr>
      <vt:lpstr>     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amr ashraf</cp:lastModifiedBy>
  <cp:revision>32</cp:revision>
  <dcterms:created xsi:type="dcterms:W3CDTF">2021-08-22T22:04:12Z</dcterms:created>
  <dcterms:modified xsi:type="dcterms:W3CDTF">2021-10-06T23:45:08Z</dcterms:modified>
</cp:coreProperties>
</file>