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7" r:id="rId4"/>
    <p:sldId id="258" r:id="rId5"/>
    <p:sldId id="266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92091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315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785" y="3067368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1814945" y="123646"/>
            <a:ext cx="82018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global , local and </a:t>
            </a:r>
            <a:r>
              <a:rPr lang="en-US" sz="2800" b="1" dirty="0" err="1">
                <a:solidFill>
                  <a:schemeClr val="bg1"/>
                </a:solidFill>
              </a:rPr>
              <a:t>nolocal</a:t>
            </a:r>
            <a:r>
              <a:rPr lang="en-US" sz="2800" b="1" dirty="0">
                <a:solidFill>
                  <a:schemeClr val="bg1"/>
                </a:solidFill>
              </a:rPr>
              <a:t>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9064B-E26A-4F9B-B015-854947002226}"/>
              </a:ext>
            </a:extLst>
          </p:cNvPr>
          <p:cNvSpPr txBox="1"/>
          <p:nvPr/>
        </p:nvSpPr>
        <p:spPr>
          <a:xfrm>
            <a:off x="8800339" y="982676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FC911B-A0BC-41EC-8D2F-EDE2DCF416A6}"/>
              </a:ext>
            </a:extLst>
          </p:cNvPr>
          <p:cNvSpPr txBox="1"/>
          <p:nvPr/>
        </p:nvSpPr>
        <p:spPr>
          <a:xfrm>
            <a:off x="1814945" y="1505896"/>
            <a:ext cx="1018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يوصف المتغير خارج الدالة أو في </a:t>
            </a:r>
            <a:r>
              <a:rPr lang="en-US" sz="2400" dirty="0"/>
              <a:t>global scope</a:t>
            </a:r>
            <a:r>
              <a:rPr lang="ar-EG" sz="2400" dirty="0"/>
              <a:t> الذي يعرف ب </a:t>
            </a:r>
            <a:r>
              <a:rPr lang="en-US" sz="2400" dirty="0"/>
              <a:t>global variable</a:t>
            </a:r>
            <a:r>
              <a:rPr lang="ar-EG" sz="2400" dirty="0"/>
              <a:t> .هذا يعني أن ال </a:t>
            </a:r>
            <a:r>
              <a:rPr lang="en-US" sz="2400" dirty="0"/>
              <a:t>global variable </a:t>
            </a:r>
            <a:r>
              <a:rPr lang="ar-EG" sz="2400" dirty="0"/>
              <a:t> من الممكن الوصول إليه داخل أو خارج الدالة .</a:t>
            </a: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48810F-51DE-4BFE-903E-C6B51D36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29" y="3897869"/>
            <a:ext cx="3460884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"global"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"x inside:"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x)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foo()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"x outside:"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65C9B-3B00-49E4-BADC-7E729F16332C}"/>
              </a:ext>
            </a:extLst>
          </p:cNvPr>
          <p:cNvSpPr txBox="1"/>
          <p:nvPr/>
        </p:nvSpPr>
        <p:spPr>
          <a:xfrm>
            <a:off x="3633466" y="4429326"/>
            <a:ext cx="2462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inside:  global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outside: global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7D570-4DFB-491A-A5F9-4989E0CF7FC6}"/>
              </a:ext>
            </a:extLst>
          </p:cNvPr>
          <p:cNvSpPr txBox="1"/>
          <p:nvPr/>
        </p:nvSpPr>
        <p:spPr>
          <a:xfrm>
            <a:off x="112429" y="2544148"/>
            <a:ext cx="596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Example1:create a global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82B0-EF2B-491D-8D76-F6CB5DDB969E}"/>
              </a:ext>
            </a:extLst>
          </p:cNvPr>
          <p:cNvSpPr txBox="1"/>
          <p:nvPr/>
        </p:nvSpPr>
        <p:spPr>
          <a:xfrm>
            <a:off x="2788356" y="3306534"/>
            <a:ext cx="861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الكود ..عملنا </a:t>
            </a:r>
            <a:r>
              <a:rPr lang="en-US" sz="2400" dirty="0"/>
              <a:t>x</a:t>
            </a:r>
            <a:r>
              <a:rPr lang="ar-EG" sz="2400" dirty="0"/>
              <a:t> ك </a:t>
            </a:r>
            <a:r>
              <a:rPr lang="en-US" sz="2400" dirty="0"/>
              <a:t>global variable</a:t>
            </a:r>
            <a:r>
              <a:rPr lang="ar-EG" sz="2400" dirty="0"/>
              <a:t> وعرفنا </a:t>
            </a:r>
            <a:r>
              <a:rPr lang="en-US" sz="2400" dirty="0"/>
              <a:t>foo()</a:t>
            </a:r>
            <a:r>
              <a:rPr lang="ar-EG" sz="2400" dirty="0"/>
              <a:t> لتطبع ال</a:t>
            </a:r>
            <a:r>
              <a:rPr lang="en-US" sz="2400" dirty="0"/>
              <a:t>x</a:t>
            </a:r>
            <a:r>
              <a:rPr lang="ar-EG" sz="2400" dirty="0"/>
              <a:t> </a:t>
            </a:r>
            <a:r>
              <a:rPr lang="en-US" sz="2400" dirty="0"/>
              <a:t>global variable</a:t>
            </a:r>
            <a:r>
              <a:rPr lang="ar-EG" sz="2400" dirty="0"/>
              <a:t> .فنحن ننادي ال </a:t>
            </a:r>
            <a:r>
              <a:rPr lang="en-US" sz="2400" dirty="0"/>
              <a:t>foo()</a:t>
            </a:r>
            <a:r>
              <a:rPr lang="ar-EG" sz="2400" dirty="0"/>
              <a:t>  الذي يطبع قيمة </a:t>
            </a:r>
            <a:r>
              <a:rPr lang="en-US" sz="2400" dirty="0"/>
              <a:t>x</a:t>
            </a:r>
            <a:r>
              <a:rPr lang="ar-EG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AD2B9-0A5F-44DF-A510-5D8DB326AE2D}"/>
              </a:ext>
            </a:extLst>
          </p:cNvPr>
          <p:cNvSpPr txBox="1"/>
          <p:nvPr/>
        </p:nvSpPr>
        <p:spPr>
          <a:xfrm>
            <a:off x="7545119" y="346363"/>
            <a:ext cx="359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فماذا لو غيرنا قيمة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 داخل الدالة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77C130-0CB9-4815-9AEB-9F0497525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55" y="577195"/>
            <a:ext cx="2063065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"global"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foo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x = x 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19A66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400" dirty="0">
                <a:solidFill>
                  <a:srgbClr val="D19A66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(x)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foo()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CD6A4-B883-48FF-B8EE-3CCD5699794E}"/>
              </a:ext>
            </a:extLst>
          </p:cNvPr>
          <p:cNvSpPr txBox="1"/>
          <p:nvPr/>
        </p:nvSpPr>
        <p:spPr>
          <a:xfrm>
            <a:off x="1011382" y="2736549"/>
            <a:ext cx="9523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Unbound local Error : local variable ‘x’ referenced before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8FA5B-7EAB-4654-AD82-083AF57ED2FB}"/>
              </a:ext>
            </a:extLst>
          </p:cNvPr>
          <p:cNvSpPr txBox="1"/>
          <p:nvPr/>
        </p:nvSpPr>
        <p:spPr>
          <a:xfrm>
            <a:off x="805809" y="4657175"/>
            <a:ext cx="1058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يظهر ال  </a:t>
            </a:r>
            <a:r>
              <a:rPr lang="en-US" sz="2400" dirty="0"/>
              <a:t>output</a:t>
            </a:r>
            <a:r>
              <a:rPr lang="ar-EG" sz="2400" dirty="0"/>
              <a:t>  خطأ لأن فالبايثون يعامل </a:t>
            </a:r>
            <a:r>
              <a:rPr lang="en-US" sz="2400" dirty="0"/>
              <a:t>x</a:t>
            </a:r>
            <a:r>
              <a:rPr lang="ar-EG" sz="2400" dirty="0"/>
              <a:t> ك </a:t>
            </a:r>
            <a:r>
              <a:rPr lang="en-US" sz="2400" dirty="0"/>
              <a:t>local variable </a:t>
            </a:r>
            <a:r>
              <a:rPr lang="ar-EG" sz="2400" dirty="0"/>
              <a:t> و لا تعرف </a:t>
            </a:r>
            <a:r>
              <a:rPr lang="en-US" sz="2400" dirty="0"/>
              <a:t>x</a:t>
            </a:r>
            <a:r>
              <a:rPr lang="ar-EG" sz="2400" dirty="0"/>
              <a:t> داخل </a:t>
            </a:r>
            <a:r>
              <a:rPr lang="en-US" sz="2400" dirty="0"/>
              <a:t>foo()</a:t>
            </a:r>
            <a:r>
              <a:rPr lang="ar-EG" sz="2400" dirty="0"/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71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6322824" y="759840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E1D9A-89B3-40AD-B575-D9EE5511FBEA}"/>
              </a:ext>
            </a:extLst>
          </p:cNvPr>
          <p:cNvSpPr txBox="1"/>
          <p:nvPr/>
        </p:nvSpPr>
        <p:spPr>
          <a:xfrm>
            <a:off x="1257404" y="3429000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81405-47B8-4166-8309-AC089DE30CAE}"/>
              </a:ext>
            </a:extLst>
          </p:cNvPr>
          <p:cNvSpPr txBox="1"/>
          <p:nvPr/>
        </p:nvSpPr>
        <p:spPr>
          <a:xfrm>
            <a:off x="0" y="578650"/>
            <a:ext cx="791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2:Acessing local variable outside the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A611-6988-466E-B9D7-917A14B463AE}"/>
              </a:ext>
            </a:extLst>
          </p:cNvPr>
          <p:cNvSpPr txBox="1"/>
          <p:nvPr/>
        </p:nvSpPr>
        <p:spPr>
          <a:xfrm>
            <a:off x="4704433" y="-48432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4B9F22-3FF2-489E-B301-B7CEF22AA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24" y="1247086"/>
            <a:ext cx="2364430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"local"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E9F5E-9E36-4546-A506-4D94FD3BD9DE}"/>
              </a:ext>
            </a:extLst>
          </p:cNvPr>
          <p:cNvSpPr txBox="1"/>
          <p:nvPr/>
        </p:nvSpPr>
        <p:spPr>
          <a:xfrm>
            <a:off x="2784764" y="1351948"/>
            <a:ext cx="4999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 Error :name ‘y’ is not defined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FA4F8-D933-4472-95B4-CAB59AD4C8D9}"/>
              </a:ext>
            </a:extLst>
          </p:cNvPr>
          <p:cNvSpPr txBox="1"/>
          <p:nvPr/>
        </p:nvSpPr>
        <p:spPr>
          <a:xfrm>
            <a:off x="226824" y="2967335"/>
            <a:ext cx="1164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</a:t>
            </a:r>
            <a:r>
              <a:rPr lang="en-US" sz="2400" dirty="0"/>
              <a:t>output</a:t>
            </a:r>
            <a:r>
              <a:rPr lang="ar-EG" sz="2400" dirty="0"/>
              <a:t> يظهر رسالة خطأ لأننا نحاول أن نوصل ال </a:t>
            </a:r>
            <a:r>
              <a:rPr lang="en-US" sz="2400" dirty="0"/>
              <a:t>local variable y</a:t>
            </a:r>
            <a:r>
              <a:rPr lang="ar-EG" sz="2400" dirty="0"/>
              <a:t> في ال </a:t>
            </a:r>
            <a:r>
              <a:rPr lang="en-US" sz="2400" dirty="0"/>
              <a:t>global scope</a:t>
            </a:r>
            <a:r>
              <a:rPr lang="ar-EG" sz="2400" dirty="0"/>
              <a:t> بينما يعمل ال </a:t>
            </a:r>
            <a:r>
              <a:rPr lang="en-US" sz="2400" dirty="0"/>
              <a:t>local variable</a:t>
            </a:r>
            <a:r>
              <a:rPr lang="ar-EG" sz="2400" dirty="0"/>
              <a:t> وحده داخل </a:t>
            </a:r>
            <a:r>
              <a:rPr lang="en-US" sz="2400" dirty="0"/>
              <a:t>foo()</a:t>
            </a:r>
            <a:r>
              <a:rPr lang="ar-EG" sz="2400" dirty="0"/>
              <a:t> أو </a:t>
            </a:r>
            <a:r>
              <a:rPr lang="en-US" sz="2400" dirty="0"/>
              <a:t>local scope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DD2DA-1F4E-4F68-BF0D-C23F8E3D03CB}"/>
              </a:ext>
            </a:extLst>
          </p:cNvPr>
          <p:cNvSpPr txBox="1"/>
          <p:nvPr/>
        </p:nvSpPr>
        <p:spPr>
          <a:xfrm>
            <a:off x="0" y="3848355"/>
            <a:ext cx="5920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Example3: create a local variable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82F10-E3AD-49BA-B2B4-0BA4FD00F9CD}"/>
              </a:ext>
            </a:extLst>
          </p:cNvPr>
          <p:cNvSpPr txBox="1"/>
          <p:nvPr/>
        </p:nvSpPr>
        <p:spPr>
          <a:xfrm>
            <a:off x="347539" y="4651434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y=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ar-EG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4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foo()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78491-C645-4370-8A0A-4D7A8FED8207}"/>
              </a:ext>
            </a:extLst>
          </p:cNvPr>
          <p:cNvSpPr txBox="1"/>
          <p:nvPr/>
        </p:nvSpPr>
        <p:spPr>
          <a:xfrm>
            <a:off x="2784764" y="5080017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local</a:t>
            </a: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1320FC-B62B-43AC-9CE6-8314720021A1}"/>
              </a:ext>
            </a:extLst>
          </p:cNvPr>
          <p:cNvSpPr txBox="1"/>
          <p:nvPr/>
        </p:nvSpPr>
        <p:spPr>
          <a:xfrm>
            <a:off x="2383857" y="3128331"/>
            <a:ext cx="92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C7C16-F611-4C4F-9040-C17995FEECE1}"/>
              </a:ext>
            </a:extLst>
          </p:cNvPr>
          <p:cNvSpPr txBox="1"/>
          <p:nvPr/>
        </p:nvSpPr>
        <p:spPr>
          <a:xfrm>
            <a:off x="0" y="166255"/>
            <a:ext cx="10390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Eample4: using Global and local variables in the same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E4C013-FF46-4F85-891C-1BD6A583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1" y="940291"/>
            <a:ext cx="2319546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"global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"local“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98C3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= x 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19A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foo()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43A76-1B62-4921-B038-B5ECF2A3AB46}"/>
              </a:ext>
            </a:extLst>
          </p:cNvPr>
          <p:cNvSpPr txBox="1"/>
          <p:nvPr/>
        </p:nvSpPr>
        <p:spPr>
          <a:xfrm>
            <a:off x="2729346" y="1141089"/>
            <a:ext cx="2379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global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local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14D2C-5353-4264-B9C6-DB645BCDD131}"/>
              </a:ext>
            </a:extLst>
          </p:cNvPr>
          <p:cNvSpPr txBox="1"/>
          <p:nvPr/>
        </p:nvSpPr>
        <p:spPr>
          <a:xfrm>
            <a:off x="353501" y="4485374"/>
            <a:ext cx="11484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الكود ...نوصف </a:t>
            </a:r>
            <a:r>
              <a:rPr lang="en-US" sz="2400" dirty="0"/>
              <a:t>x</a:t>
            </a:r>
            <a:r>
              <a:rPr lang="ar-EG" sz="2400" dirty="0"/>
              <a:t> ك </a:t>
            </a:r>
            <a:r>
              <a:rPr lang="en-US" sz="2400" dirty="0"/>
              <a:t>global</a:t>
            </a:r>
            <a:r>
              <a:rPr lang="ar-EG" sz="2400" dirty="0"/>
              <a:t> و</a:t>
            </a:r>
            <a:r>
              <a:rPr lang="en-US" sz="2400" dirty="0"/>
              <a:t>y</a:t>
            </a:r>
            <a:r>
              <a:rPr lang="ar-EG" sz="2400" dirty="0"/>
              <a:t> ك </a:t>
            </a:r>
            <a:r>
              <a:rPr lang="en-US" sz="2400" dirty="0"/>
              <a:t>local variable</a:t>
            </a:r>
            <a:r>
              <a:rPr lang="ar-EG" sz="2400" dirty="0"/>
              <a:t> في </a:t>
            </a:r>
            <a:r>
              <a:rPr lang="en-US" sz="2400" dirty="0"/>
              <a:t>foo()</a:t>
            </a:r>
            <a:r>
              <a:rPr lang="ar-EG" sz="2400" dirty="0"/>
              <a:t> .ثم نحن نستخدم * لإضافة </a:t>
            </a:r>
            <a:r>
              <a:rPr lang="en-US" sz="2400" dirty="0"/>
              <a:t>x</a:t>
            </a:r>
            <a:r>
              <a:rPr lang="ar-EG" sz="2400" dirty="0"/>
              <a:t> وطباعة كلا من </a:t>
            </a:r>
            <a:r>
              <a:rPr lang="en-US" sz="2400" dirty="0"/>
              <a:t>x , y</a:t>
            </a:r>
            <a:r>
              <a:rPr lang="ar-EG" sz="2400" dirty="0"/>
              <a:t> . بعد مناداة الدالة </a:t>
            </a:r>
            <a:r>
              <a:rPr lang="en-US" sz="2400" dirty="0"/>
              <a:t>foo()</a:t>
            </a:r>
            <a:r>
              <a:rPr lang="ar-EG" sz="2400" dirty="0"/>
              <a:t> فيصبح </a:t>
            </a:r>
            <a:r>
              <a:rPr lang="en-US" sz="2400" dirty="0"/>
              <a:t>X</a:t>
            </a:r>
            <a:r>
              <a:rPr lang="ar-EG" sz="2400" dirty="0"/>
              <a:t> ك </a:t>
            </a:r>
            <a:r>
              <a:rPr lang="en-US" sz="2400" dirty="0"/>
              <a:t>global </a:t>
            </a:r>
            <a:r>
              <a:rPr lang="en-US" sz="2400" dirty="0" err="1"/>
              <a:t>global</a:t>
            </a:r>
            <a:r>
              <a:rPr lang="ar-EG" sz="2400" dirty="0"/>
              <a:t> لأن إستخدمنا </a:t>
            </a:r>
            <a:r>
              <a:rPr lang="en-US" sz="2400" dirty="0"/>
              <a:t>x*2</a:t>
            </a:r>
            <a:r>
              <a:rPr lang="ar-EG" sz="2400" dirty="0"/>
              <a:t> لطباعة كلمة </a:t>
            </a:r>
            <a:r>
              <a:rPr lang="en-US" sz="2400" dirty="0"/>
              <a:t>global </a:t>
            </a:r>
            <a:r>
              <a:rPr lang="ar-EG" sz="2400" dirty="0"/>
              <a:t> مرتين .فبعد ذلك نطبع قيمة </a:t>
            </a:r>
            <a:r>
              <a:rPr lang="en-US" sz="2400" dirty="0"/>
              <a:t>local variable y</a:t>
            </a:r>
            <a:r>
              <a:rPr lang="ar-EG" sz="2400" dirty="0"/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5AED76-AEBB-486D-95FF-7D0B82BA81B4}"/>
              </a:ext>
            </a:extLst>
          </p:cNvPr>
          <p:cNvSpPr txBox="1"/>
          <p:nvPr/>
        </p:nvSpPr>
        <p:spPr>
          <a:xfrm>
            <a:off x="180109" y="207818"/>
            <a:ext cx="1057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Eample5 :Global variable and Local variable with same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C2743C-E5B0-4E96-9C04-136786EA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9" y="1154063"/>
            <a:ext cx="3295774" cy="2769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"local x:"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"global x:"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x)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139F5-1CD5-476B-8DDB-436379D4D83C}"/>
              </a:ext>
            </a:extLst>
          </p:cNvPr>
          <p:cNvSpPr txBox="1"/>
          <p:nvPr/>
        </p:nvSpPr>
        <p:spPr>
          <a:xfrm>
            <a:off x="3837620" y="1338728"/>
            <a:ext cx="2050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local x:10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global x:5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E9F9B-33A7-482D-BCC7-47E0F3FC56BF}"/>
              </a:ext>
            </a:extLst>
          </p:cNvPr>
          <p:cNvSpPr txBox="1"/>
          <p:nvPr/>
        </p:nvSpPr>
        <p:spPr>
          <a:xfrm>
            <a:off x="0" y="4318944"/>
            <a:ext cx="1171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في هذا الكود .. استخدمنا نفس الأسم </a:t>
            </a:r>
            <a:r>
              <a:rPr lang="en-US" sz="2400" dirty="0"/>
              <a:t>x</a:t>
            </a:r>
            <a:r>
              <a:rPr lang="ar-EG" sz="2400" dirty="0"/>
              <a:t> لل </a:t>
            </a:r>
            <a:r>
              <a:rPr lang="en-US" sz="2400" dirty="0"/>
              <a:t>global and local variable</a:t>
            </a:r>
            <a:r>
              <a:rPr lang="ar-EG" sz="2400" dirty="0"/>
              <a:t> . نحن نحصل علي نتيجة مختلفة عندما نطبع نفس المتغير لأن المتغير يوصف فكلا المحتويين وهم ال </a:t>
            </a:r>
            <a:r>
              <a:rPr lang="en-US" sz="2400" dirty="0"/>
              <a:t>local scope </a:t>
            </a:r>
            <a:r>
              <a:rPr lang="ar-EG" sz="2400" dirty="0"/>
              <a:t> داخل </a:t>
            </a:r>
            <a:r>
              <a:rPr lang="en-US" sz="2400" dirty="0"/>
              <a:t>foo()</a:t>
            </a:r>
            <a:r>
              <a:rPr lang="ar-EG" sz="2400" dirty="0"/>
              <a:t> و ال </a:t>
            </a:r>
            <a:r>
              <a:rPr lang="en-US" sz="2400" dirty="0"/>
              <a:t>global scope </a:t>
            </a:r>
            <a:r>
              <a:rPr lang="ar-EG" sz="2400" dirty="0"/>
              <a:t> خارج </a:t>
            </a:r>
            <a:r>
              <a:rPr lang="en-US" sz="2400" dirty="0"/>
              <a:t>foo()</a:t>
            </a:r>
            <a:r>
              <a:rPr lang="ar-EG" sz="2400" dirty="0"/>
              <a:t> .عندما نطبع المتغير داخل </a:t>
            </a:r>
            <a:r>
              <a:rPr lang="en-US" sz="2400" dirty="0"/>
              <a:t>foo()</a:t>
            </a:r>
            <a:r>
              <a:rPr lang="ar-EG" sz="2400" dirty="0"/>
              <a:t> فال </a:t>
            </a:r>
            <a:r>
              <a:rPr lang="en-US" sz="2400" dirty="0"/>
              <a:t>output</a:t>
            </a:r>
            <a:r>
              <a:rPr lang="ar-EG" sz="2400" dirty="0"/>
              <a:t> عبارة عن </a:t>
            </a:r>
            <a:r>
              <a:rPr lang="en-US" sz="2400" dirty="0"/>
              <a:t>local x :10</a:t>
            </a:r>
            <a:r>
              <a:rPr lang="ar-EG" sz="2400" dirty="0"/>
              <a:t> . فهذا يسمي  </a:t>
            </a:r>
            <a:r>
              <a:rPr lang="en-US" sz="2400" dirty="0"/>
              <a:t>local scope of the variable </a:t>
            </a:r>
            <a:r>
              <a:rPr lang="ar-EG" sz="2400" dirty="0"/>
              <a:t>. متشابها عندما نطبع المتغير خارج ال</a:t>
            </a:r>
            <a:r>
              <a:rPr lang="en-US" sz="2400" dirty="0"/>
              <a:t>foo()</a:t>
            </a:r>
            <a:r>
              <a:rPr lang="ar-EG" sz="2400" dirty="0"/>
              <a:t> فال </a:t>
            </a:r>
            <a:r>
              <a:rPr lang="en-US" sz="2400" dirty="0"/>
              <a:t>output</a:t>
            </a:r>
            <a:r>
              <a:rPr lang="ar-EG" sz="2400" dirty="0"/>
              <a:t> عبارة عن </a:t>
            </a:r>
            <a:r>
              <a:rPr lang="en-US" sz="2400" dirty="0"/>
              <a:t>global x:5</a:t>
            </a:r>
            <a:r>
              <a:rPr lang="ar-EG" sz="2400" dirty="0"/>
              <a:t> .</a:t>
            </a:r>
          </a:p>
          <a:p>
            <a:pPr algn="r" rtl="1"/>
            <a:r>
              <a:rPr lang="ar-EG" sz="2400" dirty="0"/>
              <a:t>فهذا يسمي </a:t>
            </a:r>
            <a:r>
              <a:rPr lang="en-US" sz="2400" dirty="0"/>
              <a:t>global scope of the variable </a:t>
            </a:r>
            <a:r>
              <a:rPr lang="ar-EG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5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81689-6493-4839-AE46-D76B61715DDA}"/>
              </a:ext>
            </a:extLst>
          </p:cNvPr>
          <p:cNvSpPr txBox="1"/>
          <p:nvPr/>
        </p:nvSpPr>
        <p:spPr>
          <a:xfrm>
            <a:off x="4599710" y="166254"/>
            <a:ext cx="3581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Local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F5D63-32E1-4AAF-9814-1EFB20E26620}"/>
              </a:ext>
            </a:extLst>
          </p:cNvPr>
          <p:cNvSpPr txBox="1"/>
          <p:nvPr/>
        </p:nvSpPr>
        <p:spPr>
          <a:xfrm>
            <a:off x="0" y="873388"/>
            <a:ext cx="6678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Example6: create a non local variable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9097AD-A25B-4BEA-BFCE-7E1A3587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580522"/>
            <a:ext cx="4066306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outer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	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"local"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	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inner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nonlocal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	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"nonlocal"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"inner:"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	inner()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"outer:"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outer()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1840-7555-47A4-8917-1A51FB3272DF}"/>
              </a:ext>
            </a:extLst>
          </p:cNvPr>
          <p:cNvSpPr txBox="1"/>
          <p:nvPr/>
        </p:nvSpPr>
        <p:spPr>
          <a:xfrm>
            <a:off x="4849091" y="1814398"/>
            <a:ext cx="2735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Inner: nonlocal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Outer: nonlocal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D5CDD-6F68-462D-819C-1755ACBAC0E9}"/>
              </a:ext>
            </a:extLst>
          </p:cNvPr>
          <p:cNvSpPr txBox="1"/>
          <p:nvPr/>
        </p:nvSpPr>
        <p:spPr>
          <a:xfrm>
            <a:off x="207819" y="5183478"/>
            <a:ext cx="11911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تستخدم ال </a:t>
            </a:r>
            <a:r>
              <a:rPr lang="en-US" sz="2400" dirty="0"/>
              <a:t>Nonlocal variables</a:t>
            </a:r>
            <a:r>
              <a:rPr lang="ar-EG" sz="2400" dirty="0"/>
              <a:t> في الدوال المتداخلة .هذا يعني أن المتغير لا يمكن أن يكون في </a:t>
            </a:r>
            <a:r>
              <a:rPr lang="en-US" sz="2400" dirty="0"/>
              <a:t>local scope or global scope</a:t>
            </a:r>
            <a:r>
              <a:rPr lang="ar-EG" sz="2400" dirty="0"/>
              <a:t> </a:t>
            </a:r>
            <a:r>
              <a:rPr lang="ar-E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1084</TotalTime>
  <Words>634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droid sans mono</vt:lpstr>
      <vt:lpstr>Rockwell</vt:lpstr>
      <vt:lpstr>Gallery</vt:lpstr>
      <vt:lpstr>PowerPoint Presentation</vt:lpstr>
      <vt:lpstr> 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25</cp:revision>
  <dcterms:created xsi:type="dcterms:W3CDTF">2021-08-22T22:04:12Z</dcterms:created>
  <dcterms:modified xsi:type="dcterms:W3CDTF">2021-10-07T00:17:46Z</dcterms:modified>
</cp:coreProperties>
</file>