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92090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432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99" y="4035805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3517001" y="19193"/>
            <a:ext cx="462947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 global  Keyword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3B5A6-E3EE-441A-ACF2-36119C9290CE}"/>
              </a:ext>
            </a:extLst>
          </p:cNvPr>
          <p:cNvSpPr txBox="1"/>
          <p:nvPr/>
        </p:nvSpPr>
        <p:spPr>
          <a:xfrm>
            <a:off x="8884063" y="132938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AE133-F8A5-4ACD-83AA-3BA3D4C38A30}"/>
              </a:ext>
            </a:extLst>
          </p:cNvPr>
          <p:cNvSpPr txBox="1"/>
          <p:nvPr/>
        </p:nvSpPr>
        <p:spPr>
          <a:xfrm>
            <a:off x="5332019" y="19804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EAEB2-0A60-4C32-9708-33A039ABDF8A}"/>
              </a:ext>
            </a:extLst>
          </p:cNvPr>
          <p:cNvSpPr txBox="1"/>
          <p:nvPr/>
        </p:nvSpPr>
        <p:spPr>
          <a:xfrm>
            <a:off x="7306015" y="2846483"/>
            <a:ext cx="401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قواعد كلمة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E164C-1D5C-42CE-B659-B657A384C5CB}"/>
              </a:ext>
            </a:extLst>
          </p:cNvPr>
          <p:cNvSpPr txBox="1"/>
          <p:nvPr/>
        </p:nvSpPr>
        <p:spPr>
          <a:xfrm>
            <a:off x="4078705" y="553547"/>
            <a:ext cx="7120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</a:rPr>
              <a:t>ما هي كلمة </a:t>
            </a:r>
            <a:r>
              <a:rPr lang="en-US" sz="2800" b="1" dirty="0">
                <a:solidFill>
                  <a:schemeClr val="accent1"/>
                </a:solidFill>
              </a:rPr>
              <a:t>global</a:t>
            </a:r>
            <a:r>
              <a:rPr lang="ar-EG" sz="2800" b="1" dirty="0">
                <a:solidFill>
                  <a:schemeClr val="accent1"/>
                </a:solidFill>
              </a:rPr>
              <a:t> ؟</a:t>
            </a:r>
          </a:p>
          <a:p>
            <a:pPr algn="r" rtl="1"/>
            <a:endParaRPr lang="ar-EG" sz="2800" b="1" dirty="0">
              <a:solidFill>
                <a:schemeClr val="accent1"/>
              </a:solidFill>
            </a:endParaRPr>
          </a:p>
          <a:p>
            <a:pPr algn="r" rtl="1"/>
            <a:r>
              <a:rPr lang="ar-EG" sz="2400" dirty="0"/>
              <a:t>هذه الكلمة توجه لتعديل المتغير خارج المحتوي الحالي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هذه الكلمة تستخدم لعمل </a:t>
            </a:r>
            <a:r>
              <a:rPr lang="en-US" sz="2400" dirty="0"/>
              <a:t>global variable</a:t>
            </a:r>
            <a:r>
              <a:rPr lang="ar-EG" sz="2400" dirty="0"/>
              <a:t> في محتوي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7C37E-4513-462F-AEF5-87EC2CFB313B}"/>
              </a:ext>
            </a:extLst>
          </p:cNvPr>
          <p:cNvSpPr txBox="1"/>
          <p:nvPr/>
        </p:nvSpPr>
        <p:spPr>
          <a:xfrm>
            <a:off x="2362470" y="3435640"/>
            <a:ext cx="90878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1- عندما نقوم بوضع متغير داخل دالة فهذا يعتبر </a:t>
            </a:r>
            <a:r>
              <a:rPr lang="en-US" sz="2400" dirty="0"/>
              <a:t>local</a:t>
            </a:r>
            <a:r>
              <a:rPr lang="ar-EG" sz="2400" dirty="0"/>
              <a:t> 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2- عندما نعرف متغير خارج دالة فهذا يعتبر </a:t>
            </a:r>
            <a:r>
              <a:rPr lang="en-US" sz="2400" dirty="0"/>
              <a:t>global</a:t>
            </a:r>
            <a:r>
              <a:rPr lang="ar-EG" sz="2400" dirty="0"/>
              <a:t> فلا تحتاج لإستخدام كلمة </a:t>
            </a:r>
            <a:r>
              <a:rPr lang="en-US" sz="2400" dirty="0"/>
              <a:t>global</a:t>
            </a:r>
            <a:r>
              <a:rPr lang="ar-EG" sz="2400" dirty="0"/>
              <a:t>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3- نستخدم كلمة </a:t>
            </a:r>
            <a:r>
              <a:rPr lang="en-US" sz="2400" dirty="0"/>
              <a:t>global </a:t>
            </a:r>
            <a:r>
              <a:rPr lang="ar-EG" sz="2400" dirty="0"/>
              <a:t> لقراءة و كتابة </a:t>
            </a:r>
            <a:r>
              <a:rPr lang="en-US" sz="2400" dirty="0"/>
              <a:t>global variable</a:t>
            </a:r>
            <a:r>
              <a:rPr lang="ar-EG" sz="2400" dirty="0"/>
              <a:t> داخل دالة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4- إستخدام كلمة </a:t>
            </a:r>
            <a:r>
              <a:rPr lang="en-US" sz="2400" dirty="0"/>
              <a:t>global</a:t>
            </a:r>
            <a:r>
              <a:rPr lang="ar-EG" sz="2400" dirty="0"/>
              <a:t> خارج دالة ليس له تأثير.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6322824" y="759840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1AD86-9E5D-4270-ADFE-11CA5D89256D}"/>
              </a:ext>
            </a:extLst>
          </p:cNvPr>
          <p:cNvSpPr txBox="1"/>
          <p:nvPr/>
        </p:nvSpPr>
        <p:spPr>
          <a:xfrm>
            <a:off x="0" y="98104"/>
            <a:ext cx="10253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Example1:Accessing global variable from inside a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588-2C36-44D4-9303-03F449ABC84B}"/>
              </a:ext>
            </a:extLst>
          </p:cNvPr>
          <p:cNvSpPr txBox="1"/>
          <p:nvPr/>
        </p:nvSpPr>
        <p:spPr>
          <a:xfrm>
            <a:off x="676569" y="587526"/>
            <a:ext cx="30043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C=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#global variable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add():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867F4-76DE-495D-A9AE-90F295994DCD}"/>
              </a:ext>
            </a:extLst>
          </p:cNvPr>
          <p:cNvSpPr txBox="1"/>
          <p:nvPr/>
        </p:nvSpPr>
        <p:spPr>
          <a:xfrm>
            <a:off x="5317958" y="951751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E0489-0B1C-43B3-A8DF-4CA5796765A1}"/>
              </a:ext>
            </a:extLst>
          </p:cNvPr>
          <p:cNvSpPr txBox="1"/>
          <p:nvPr/>
        </p:nvSpPr>
        <p:spPr>
          <a:xfrm>
            <a:off x="0" y="2199111"/>
            <a:ext cx="1064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Example2: Modifying Global variable from inside the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72445-5216-4E25-B2E5-5F11D174DA98}"/>
              </a:ext>
            </a:extLst>
          </p:cNvPr>
          <p:cNvSpPr txBox="1"/>
          <p:nvPr/>
        </p:nvSpPr>
        <p:spPr>
          <a:xfrm>
            <a:off x="4650203" y="2935341"/>
            <a:ext cx="822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unbound Local Error : local variable ‘c’ referenced before assignment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B98B4-AE5F-4DA2-A165-66932CCD9BD0}"/>
              </a:ext>
            </a:extLst>
          </p:cNvPr>
          <p:cNvSpPr txBox="1"/>
          <p:nvPr/>
        </p:nvSpPr>
        <p:spPr>
          <a:xfrm>
            <a:off x="136356" y="2828835"/>
            <a:ext cx="40847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C=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#global variable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add():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c=c+2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increment c by 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 c 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add()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3A37B-8F39-47B7-9742-73D9A60655DE}"/>
              </a:ext>
            </a:extLst>
          </p:cNvPr>
          <p:cNvSpPr txBox="1"/>
          <p:nvPr/>
        </p:nvSpPr>
        <p:spPr>
          <a:xfrm>
            <a:off x="1323474" y="4735831"/>
            <a:ext cx="1045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يظهر رسالة خطأ لأننا يمكننا الوصول لل </a:t>
            </a:r>
            <a:r>
              <a:rPr lang="en-US" sz="2400" dirty="0"/>
              <a:t>global variable</a:t>
            </a:r>
            <a:r>
              <a:rPr lang="ar-EG" sz="2400" dirty="0"/>
              <a:t> لكن لا نستطيع تعديله من داخل الدالة . لحل هذه المشكلة فعلينا أن نستخدم كلمة </a:t>
            </a:r>
            <a:r>
              <a:rPr lang="en-US" sz="2400" dirty="0"/>
              <a:t>global</a:t>
            </a:r>
            <a:r>
              <a:rPr lang="ar-EG" sz="2400" dirty="0"/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E275DF-F1ED-44F8-A1E1-A779E94D86D2}"/>
              </a:ext>
            </a:extLst>
          </p:cNvPr>
          <p:cNvSpPr txBox="1"/>
          <p:nvPr/>
        </p:nvSpPr>
        <p:spPr>
          <a:xfrm>
            <a:off x="0" y="0"/>
            <a:ext cx="10309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Example3: changing Global variable from inside a function 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global.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CD35D-EB57-4D6B-AE0F-6F28DD75C433}"/>
              </a:ext>
            </a:extLst>
          </p:cNvPr>
          <p:cNvSpPr txBox="1"/>
          <p:nvPr/>
        </p:nvSpPr>
        <p:spPr>
          <a:xfrm>
            <a:off x="336884" y="1459911"/>
            <a:ext cx="37609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C=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global variable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add():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c=c+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#increment by 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inside add():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,c)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add()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main :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46286-0664-46D9-9976-5E5A980891BB}"/>
              </a:ext>
            </a:extLst>
          </p:cNvPr>
          <p:cNvSpPr txBox="1"/>
          <p:nvPr/>
        </p:nvSpPr>
        <p:spPr>
          <a:xfrm>
            <a:off x="5580322" y="2033337"/>
            <a:ext cx="2513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inside add():2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in main:2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6951C-79CC-4684-8E8F-CE4DAA7F0F3E}"/>
              </a:ext>
            </a:extLst>
          </p:cNvPr>
          <p:cNvSpPr txBox="1"/>
          <p:nvPr/>
        </p:nvSpPr>
        <p:spPr>
          <a:xfrm>
            <a:off x="0" y="48012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في هذا البرنامج: نحن نعرف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داخل الدالة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ككلمة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global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. ثم نزود قيمة المتغير بمقدار 1 فيصبح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c=c+2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بعد ذلك ننادي الدالة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وفي النهاية نطبع قيمة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نستطيع تغيير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 variable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خارج الدالة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c=2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3578292" y="1246281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ADCE1-ED64-4A77-8466-0632807F508E}"/>
              </a:ext>
            </a:extLst>
          </p:cNvPr>
          <p:cNvSpPr txBox="1"/>
          <p:nvPr/>
        </p:nvSpPr>
        <p:spPr>
          <a:xfrm>
            <a:off x="2392546" y="92195"/>
            <a:ext cx="7142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 Across python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CC8D2-C9A4-4AE1-A00E-8D96175884DB}"/>
              </a:ext>
            </a:extLst>
          </p:cNvPr>
          <p:cNvSpPr txBox="1"/>
          <p:nvPr/>
        </p:nvSpPr>
        <p:spPr>
          <a:xfrm>
            <a:off x="3578292" y="660607"/>
            <a:ext cx="789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فالبايثون نستخدم </a:t>
            </a:r>
            <a:r>
              <a:rPr lang="en-US" sz="2400" dirty="0"/>
              <a:t>single module as config.py</a:t>
            </a:r>
            <a:r>
              <a:rPr lang="ar-EG" sz="2400" dirty="0"/>
              <a:t>  لإنتظار ال </a:t>
            </a:r>
            <a:r>
              <a:rPr lang="en-US" sz="2400" dirty="0"/>
              <a:t>global variables</a:t>
            </a:r>
            <a:r>
              <a:rPr lang="ar-EG" sz="2400" dirty="0"/>
              <a:t> ونشر المعلومات خلال </a:t>
            </a:r>
            <a:r>
              <a:rPr lang="en-US" sz="2400" dirty="0"/>
              <a:t>python modules </a:t>
            </a:r>
            <a:r>
              <a:rPr lang="ar-EG" sz="2400" dirty="0"/>
              <a:t> في نفس البرنامج .فهنا كيف ننشر ال </a:t>
            </a:r>
            <a:r>
              <a:rPr lang="en-US" sz="2400" dirty="0"/>
              <a:t>global variables</a:t>
            </a:r>
            <a:r>
              <a:rPr lang="ar-EG" sz="2400" dirty="0"/>
              <a:t> خلال ال </a:t>
            </a:r>
            <a:r>
              <a:rPr lang="en-US" sz="2400" dirty="0"/>
              <a:t>python modules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B7F81-3DFB-4C83-9DB3-3CDB3919EC9F}"/>
              </a:ext>
            </a:extLst>
          </p:cNvPr>
          <p:cNvSpPr txBox="1"/>
          <p:nvPr/>
        </p:nvSpPr>
        <p:spPr>
          <a:xfrm>
            <a:off x="360947" y="1686303"/>
            <a:ext cx="183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b=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ar-EG" dirty="0">
                <a:solidFill>
                  <a:srgbClr val="92D050"/>
                </a:solidFill>
              </a:rPr>
              <a:t>"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C39F4-9FDE-4475-88C0-FC7AD2964A1B}"/>
              </a:ext>
            </a:extLst>
          </p:cNvPr>
          <p:cNvSpPr txBox="1"/>
          <p:nvPr/>
        </p:nvSpPr>
        <p:spPr>
          <a:xfrm>
            <a:off x="4949386" y="2091769"/>
            <a:ext cx="6526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1- نعمل ملف </a:t>
            </a:r>
            <a:r>
              <a:rPr lang="en-US" sz="2400" dirty="0"/>
              <a:t>config.py</a:t>
            </a:r>
            <a:r>
              <a:rPr lang="ar-EG" sz="2400" dirty="0"/>
              <a:t> لتخزين ال </a:t>
            </a:r>
            <a:r>
              <a:rPr lang="en-US" sz="2400" dirty="0"/>
              <a:t>global variables </a:t>
            </a:r>
            <a:r>
              <a:rPr lang="ar-EG" sz="2400" dirty="0"/>
              <a:t>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2- نعمل ملف </a:t>
            </a:r>
            <a:r>
              <a:rPr lang="en-US" sz="2400" dirty="0"/>
              <a:t>update.py</a:t>
            </a:r>
            <a:r>
              <a:rPr lang="ar-EG" sz="2400" dirty="0"/>
              <a:t> لتغيير ال </a:t>
            </a:r>
            <a:r>
              <a:rPr lang="en-US" sz="2400" dirty="0"/>
              <a:t>global variables</a:t>
            </a:r>
            <a:r>
              <a:rPr lang="ar-EG" sz="2400" dirty="0"/>
              <a:t>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3- نعمل ملف </a:t>
            </a:r>
            <a:r>
              <a:rPr lang="en-US" sz="2400" dirty="0"/>
              <a:t>main.py</a:t>
            </a:r>
            <a:r>
              <a:rPr lang="ar-EG" sz="2400" dirty="0"/>
              <a:t> لإختبار التغييرات فالقيم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4- عندما ننفذ ملف </a:t>
            </a:r>
            <a:r>
              <a:rPr lang="en-US" sz="2400" dirty="0"/>
              <a:t>main.py</a:t>
            </a:r>
            <a:r>
              <a:rPr lang="ar-EG" sz="2400" dirty="0"/>
              <a:t> فيكون ال </a:t>
            </a:r>
            <a:r>
              <a:rPr lang="en-US" sz="2400" dirty="0"/>
              <a:t>output</a:t>
            </a:r>
            <a:r>
              <a:rPr lang="ar-EG" sz="2400" dirty="0"/>
              <a:t>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10</a:t>
            </a:r>
          </a:p>
          <a:p>
            <a:pPr algn="r" rtl="1"/>
            <a:r>
              <a:rPr lang="en-US" sz="2400" dirty="0"/>
              <a:t>alphabet</a:t>
            </a:r>
            <a:endParaRPr lang="ar-EG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57F39-BB69-4EF1-9A52-7980AD2E20E9}"/>
              </a:ext>
            </a:extLst>
          </p:cNvPr>
          <p:cNvSpPr txBox="1"/>
          <p:nvPr/>
        </p:nvSpPr>
        <p:spPr>
          <a:xfrm>
            <a:off x="360947" y="2649648"/>
            <a:ext cx="2900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config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Config.a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Config.b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alphabet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92760-75BD-46AE-9A9D-3BD971EC14B6}"/>
              </a:ext>
            </a:extLst>
          </p:cNvPr>
          <p:cNvSpPr txBox="1"/>
          <p:nvPr/>
        </p:nvSpPr>
        <p:spPr>
          <a:xfrm>
            <a:off x="360947" y="3982325"/>
            <a:ext cx="2101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config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config.a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config.b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AA3659-50D5-4EFE-8E9F-AE317F3BFE2E}"/>
              </a:ext>
            </a:extLst>
          </p:cNvPr>
          <p:cNvSpPr txBox="1"/>
          <p:nvPr/>
        </p:nvSpPr>
        <p:spPr>
          <a:xfrm>
            <a:off x="1443790" y="192505"/>
            <a:ext cx="106478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فالكود السابق: عملنا ثلاث ملفات وهم : </a:t>
            </a:r>
            <a:r>
              <a:rPr lang="en-US" sz="2400" dirty="0"/>
              <a:t>config.py , update . </a:t>
            </a:r>
            <a:r>
              <a:rPr lang="en-US" sz="2400" dirty="0" err="1"/>
              <a:t>py</a:t>
            </a:r>
            <a:r>
              <a:rPr lang="en-US" sz="2400" dirty="0"/>
              <a:t> , main . </a:t>
            </a:r>
            <a:r>
              <a:rPr lang="en-US" sz="2400" dirty="0" err="1"/>
              <a:t>py</a:t>
            </a:r>
            <a:r>
              <a:rPr lang="en-US" sz="2400" dirty="0"/>
              <a:t>  </a:t>
            </a:r>
            <a:r>
              <a:rPr lang="ar-EG" sz="2400" dirty="0"/>
              <a:t> .</a:t>
            </a:r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ال </a:t>
            </a:r>
            <a:r>
              <a:rPr lang="en-US" sz="2400" dirty="0"/>
              <a:t>module config.py</a:t>
            </a:r>
            <a:r>
              <a:rPr lang="ar-EG" sz="2400" dirty="0"/>
              <a:t>  يخزن ال </a:t>
            </a:r>
            <a:r>
              <a:rPr lang="en-US" sz="2400" dirty="0"/>
              <a:t>global variables of a and b</a:t>
            </a:r>
            <a:r>
              <a:rPr lang="ar-EG" sz="2400" dirty="0"/>
              <a:t> .</a:t>
            </a:r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r>
              <a:rPr lang="ar-EG" sz="2400" dirty="0"/>
              <a:t>في ملف </a:t>
            </a:r>
            <a:r>
              <a:rPr lang="en-US" sz="2400" dirty="0"/>
              <a:t>update .  </a:t>
            </a:r>
            <a:r>
              <a:rPr lang="en-US" sz="2400" dirty="0" err="1"/>
              <a:t>py</a:t>
            </a:r>
            <a:r>
              <a:rPr lang="ar-EG" sz="2400" dirty="0"/>
              <a:t>  استردنا ال </a:t>
            </a:r>
            <a:r>
              <a:rPr lang="en-US" sz="2400" dirty="0"/>
              <a:t>config .  </a:t>
            </a:r>
            <a:r>
              <a:rPr lang="en-US" sz="2400" dirty="0" err="1"/>
              <a:t>py</a:t>
            </a:r>
            <a:r>
              <a:rPr lang="en-US" sz="2400" dirty="0"/>
              <a:t> module</a:t>
            </a:r>
            <a:r>
              <a:rPr lang="ar-EG" sz="2400" dirty="0"/>
              <a:t> و عدلنا قيم </a:t>
            </a:r>
            <a:r>
              <a:rPr lang="en-US" sz="2400" dirty="0"/>
              <a:t>a and b </a:t>
            </a:r>
            <a:r>
              <a:rPr lang="ar-EG" sz="2400" dirty="0"/>
              <a:t> .</a:t>
            </a:r>
            <a:endParaRPr lang="en-US" sz="2400" dirty="0"/>
          </a:p>
          <a:p>
            <a:pPr algn="r" rtl="1"/>
            <a:endParaRPr lang="ar-EG" sz="2400" dirty="0"/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متشابها في ملف  </a:t>
            </a:r>
            <a:r>
              <a:rPr lang="en-US" sz="2400" dirty="0"/>
              <a:t>main .  </a:t>
            </a:r>
            <a:r>
              <a:rPr lang="en-US" sz="2400" dirty="0" err="1"/>
              <a:t>py</a:t>
            </a:r>
            <a:r>
              <a:rPr lang="ar-EG" sz="2400" dirty="0"/>
              <a:t> استردنا كلا من</a:t>
            </a:r>
            <a:r>
              <a:rPr lang="en-US" sz="2400" dirty="0"/>
              <a:t>module </a:t>
            </a:r>
            <a:r>
              <a:rPr lang="ar-EG" sz="2400" dirty="0"/>
              <a:t> </a:t>
            </a:r>
            <a:r>
              <a:rPr lang="en-US" sz="2400" dirty="0"/>
              <a:t> config .  </a:t>
            </a:r>
            <a:r>
              <a:rPr lang="en-US" sz="2400" dirty="0" err="1"/>
              <a:t>py</a:t>
            </a:r>
            <a:r>
              <a:rPr lang="en-US" sz="2400" dirty="0"/>
              <a:t> and update.py</a:t>
            </a:r>
            <a:r>
              <a:rPr lang="ar-EG" sz="2400" dirty="0"/>
              <a:t>.</a:t>
            </a:r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 في النهاية نطبع ونختبر القيم الخاصة ب </a:t>
            </a:r>
            <a:r>
              <a:rPr lang="en-US" sz="2400" dirty="0"/>
              <a:t>global variables</a:t>
            </a:r>
            <a:r>
              <a:rPr lang="ar-EG" sz="2400" dirty="0"/>
              <a:t> سواء تم تغييرها أم لأ.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0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BDE015-7758-4639-9895-E758B7CFC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84" y="615623"/>
            <a:ext cx="4906215" cy="4062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foo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	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19A66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global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19A66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"Before calling bar: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"Calling bar now"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bar()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"After calling bar: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foo()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"x in main: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987BA-169C-48B7-BA68-D79F43883BB7}"/>
              </a:ext>
            </a:extLst>
          </p:cNvPr>
          <p:cNvSpPr txBox="1"/>
          <p:nvPr/>
        </p:nvSpPr>
        <p:spPr>
          <a:xfrm>
            <a:off x="3676908" y="0"/>
            <a:ext cx="483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in Nested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85833-3736-4249-A353-8B5DB5B2245A}"/>
              </a:ext>
            </a:extLst>
          </p:cNvPr>
          <p:cNvSpPr txBox="1"/>
          <p:nvPr/>
        </p:nvSpPr>
        <p:spPr>
          <a:xfrm>
            <a:off x="6096000" y="1034716"/>
            <a:ext cx="35573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Before calling bar: 20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calling bar now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After calling bar:20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x in main:25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438-D80C-451F-9285-46575079DF33}"/>
              </a:ext>
            </a:extLst>
          </p:cNvPr>
          <p:cNvSpPr txBox="1"/>
          <p:nvPr/>
        </p:nvSpPr>
        <p:spPr>
          <a:xfrm>
            <a:off x="0" y="4770677"/>
            <a:ext cx="11768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البرنامج ..وصفنا ال </a:t>
            </a:r>
            <a:r>
              <a:rPr lang="en-US" sz="2400" dirty="0"/>
              <a:t>global variable</a:t>
            </a:r>
            <a:r>
              <a:rPr lang="ar-EG" sz="2400" dirty="0"/>
              <a:t> داخل الدالة المتداخلة </a:t>
            </a:r>
            <a:r>
              <a:rPr lang="en-US" sz="2400" dirty="0"/>
              <a:t>bar()</a:t>
            </a:r>
            <a:r>
              <a:rPr lang="ar-EG" sz="2400" dirty="0"/>
              <a:t> .داخل دالة </a:t>
            </a:r>
            <a:r>
              <a:rPr lang="en-US" sz="2400" dirty="0"/>
              <a:t>foo()</a:t>
            </a:r>
            <a:r>
              <a:rPr lang="ar-EG" sz="2400" dirty="0"/>
              <a:t> فلا يوجد تأثير ل </a:t>
            </a:r>
            <a:r>
              <a:rPr lang="en-US" sz="2400" dirty="0"/>
              <a:t>x as global Keyword</a:t>
            </a:r>
            <a:r>
              <a:rPr lang="ar-EG" sz="2400" dirty="0"/>
              <a:t>  قبل وبعد مناداة الدالة </a:t>
            </a:r>
            <a:r>
              <a:rPr lang="en-US" sz="2400" dirty="0"/>
              <a:t>bar()</a:t>
            </a:r>
            <a:r>
              <a:rPr lang="ar-EG" sz="2400" dirty="0"/>
              <a:t> فالمتغير </a:t>
            </a:r>
            <a:r>
              <a:rPr lang="en-US" sz="2400" dirty="0"/>
              <a:t>x</a:t>
            </a:r>
            <a:r>
              <a:rPr lang="ar-EG" sz="2400" dirty="0"/>
              <a:t> يأخد قيمة ال </a:t>
            </a:r>
            <a:r>
              <a:rPr lang="en-US" sz="2400" dirty="0"/>
              <a:t>local variable x=20</a:t>
            </a:r>
            <a:r>
              <a:rPr lang="ar-EG" sz="2400" dirty="0"/>
              <a:t> . خارج الدالة </a:t>
            </a:r>
            <a:r>
              <a:rPr lang="en-US" sz="2400" dirty="0"/>
              <a:t>foo()</a:t>
            </a:r>
            <a:r>
              <a:rPr lang="ar-EG" sz="2400" dirty="0"/>
              <a:t> يأخذ المتغير قيمة تعرف في دالة </a:t>
            </a:r>
            <a:r>
              <a:rPr lang="en-US" sz="2400" dirty="0"/>
              <a:t>bar()</a:t>
            </a:r>
            <a:r>
              <a:rPr lang="ar-EG" sz="2400" dirty="0"/>
              <a:t> وهي </a:t>
            </a:r>
            <a:r>
              <a:rPr lang="en-US" sz="2400" dirty="0"/>
              <a:t>x=25</a:t>
            </a:r>
            <a:r>
              <a:rPr lang="ar-EG" sz="2400" dirty="0"/>
              <a:t> .</a:t>
            </a:r>
          </a:p>
          <a:p>
            <a:pPr algn="r" rtl="1"/>
            <a:r>
              <a:rPr lang="ar-EG" sz="2400" dirty="0"/>
              <a:t>هذا لأننا أستخدمنا كلمة </a:t>
            </a:r>
            <a:r>
              <a:rPr lang="en-US" sz="2400" dirty="0"/>
              <a:t>global</a:t>
            </a:r>
            <a:r>
              <a:rPr lang="ar-EG" sz="2400" dirty="0"/>
              <a:t> في </a:t>
            </a:r>
            <a:r>
              <a:rPr lang="en-US" sz="2400" dirty="0"/>
              <a:t>x</a:t>
            </a:r>
            <a:r>
              <a:rPr lang="ar-EG" sz="2400" dirty="0"/>
              <a:t> لعمل </a:t>
            </a:r>
            <a:r>
              <a:rPr lang="en-US" sz="2400" dirty="0"/>
              <a:t>global variable</a:t>
            </a:r>
            <a:r>
              <a:rPr lang="ar-EG" sz="2400" dirty="0"/>
              <a:t> داخل دالة </a:t>
            </a:r>
            <a:r>
              <a:rPr lang="en-US" sz="2400" dirty="0"/>
              <a:t>bar() local scope</a:t>
            </a:r>
            <a:r>
              <a:rPr lang="ar-EG" sz="2400" dirty="0"/>
              <a:t> .  فلو عملنا أي تغييرات داخل دالة </a:t>
            </a:r>
            <a:r>
              <a:rPr lang="en-US" sz="2400" dirty="0"/>
              <a:t>bar()</a:t>
            </a:r>
            <a:r>
              <a:rPr lang="ar-EG" sz="2400" dirty="0"/>
              <a:t> فتظهر التغييرات خارج ال </a:t>
            </a:r>
            <a:r>
              <a:rPr lang="en-US" sz="2400" dirty="0"/>
              <a:t>local scope </a:t>
            </a:r>
            <a:r>
              <a:rPr lang="ar-EG" sz="2400" dirty="0"/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42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1754</TotalTime>
  <Words>718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droid sans mono</vt:lpstr>
      <vt:lpstr>Rockwell</vt:lpstr>
      <vt:lpstr>Gallery</vt:lpstr>
      <vt:lpstr>PowerPoint Presentation</vt:lpstr>
      <vt:lpstr>                                               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26</cp:revision>
  <dcterms:created xsi:type="dcterms:W3CDTF">2021-08-22T22:04:12Z</dcterms:created>
  <dcterms:modified xsi:type="dcterms:W3CDTF">2021-10-09T12:00:55Z</dcterms:modified>
</cp:coreProperties>
</file>