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339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24" y="3228624"/>
            <a:ext cx="8760176" cy="613950"/>
          </a:xfrm>
        </p:spPr>
        <p:txBody>
          <a:bodyPr>
            <a:normAutofit fontScale="90000"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267200" y="119066"/>
            <a:ext cx="3193774" cy="61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E778D-38E5-4147-BECF-C3096575C99A}"/>
              </a:ext>
            </a:extLst>
          </p:cNvPr>
          <p:cNvSpPr txBox="1"/>
          <p:nvPr/>
        </p:nvSpPr>
        <p:spPr>
          <a:xfrm>
            <a:off x="682338" y="733015"/>
            <a:ext cx="1082732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ما هي ال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لا نخزن دائما كل الملفات الخاصو بنا علي أجهزة الكمبيوتر الخاصة بنا في نفس المكان . نستخدم تسلسل أماكن منظم  للوصول الأسهل.. الملفات تحفظ في نفس المكان فمثلا ربما نحفظ الأغاني في الملف الخاص بها وهو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music directory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.. تمتلك بايثون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packages for directories and modules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للملفات .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عشان برنامج التطبيق يظهر بشكل ممتلئ فالحجم مع العديد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فنحن نستبدل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المتشابهه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package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مختلفة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مختلفة .فهذا يجعل البرنامج سهل لإدارته و يجعله أنيق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متشابها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ممكن أن يحتوي علي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subdirectories and files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package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تمتلك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sub- packages and 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يجب أن يحتوي علي أسم ملف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لتعتبر البايثون أن دي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.هذا الملف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من الممكن أن يكون فاضيا  لكن نبدل الكود البدائي بهذه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في هذا الملف 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4978400" y="1332089"/>
            <a:ext cx="694751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Package Module Structure in Python Programming">
            <a:extLst>
              <a:ext uri="{FF2B5EF4-FFF2-40B4-BE49-F238E27FC236}">
                <a16:creationId xmlns:a16="http://schemas.microsoft.com/office/drawing/2014/main" id="{31EDACFA-1E7D-4F99-838F-2A31E2B3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87491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9A504F-7423-40B8-98FC-09D9AD4CC145}"/>
              </a:ext>
            </a:extLst>
          </p:cNvPr>
          <p:cNvSpPr txBox="1"/>
          <p:nvPr/>
        </p:nvSpPr>
        <p:spPr>
          <a:xfrm>
            <a:off x="7703127" y="568037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نفرض أننا نطور لعبة 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6338D5-D4A4-43FD-AB39-FEACE9B72E79}"/>
              </a:ext>
            </a:extLst>
          </p:cNvPr>
          <p:cNvSpPr/>
          <p:nvPr/>
        </p:nvSpPr>
        <p:spPr>
          <a:xfrm>
            <a:off x="2652890" y="96926"/>
            <a:ext cx="625558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module from a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90F9-6C84-4292-81D7-1A0CF852527B}"/>
              </a:ext>
            </a:extLst>
          </p:cNvPr>
          <p:cNvSpPr txBox="1"/>
          <p:nvPr/>
        </p:nvSpPr>
        <p:spPr>
          <a:xfrm>
            <a:off x="2372139" y="1351508"/>
            <a:ext cx="96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12FC3-6E6A-407F-84D9-A0CFCECE210E}"/>
              </a:ext>
            </a:extLst>
          </p:cNvPr>
          <p:cNvSpPr txBox="1"/>
          <p:nvPr/>
        </p:nvSpPr>
        <p:spPr>
          <a:xfrm>
            <a:off x="6220691" y="1217428"/>
            <a:ext cx="4921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نحن نسترد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الدوت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) . لو أردنا لأسترداد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 module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فنعمل كالأتي :</a:t>
            </a:r>
          </a:p>
          <a:p>
            <a:pPr algn="r" rtl="1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. Level .start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1FA06-4B0E-489E-82F6-BDF1C4532FFD}"/>
              </a:ext>
            </a:extLst>
          </p:cNvPr>
          <p:cNvSpPr txBox="1"/>
          <p:nvPr/>
        </p:nvSpPr>
        <p:spPr>
          <a:xfrm>
            <a:off x="1316183" y="3286083"/>
            <a:ext cx="1014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دلوقتي: لو هذا ال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يحتوي علي أسم 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_difficulty 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فيجب أن نستخدم الأسم بالكامل للرجوع إليه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Game. Level . Start .select _ difficulty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F4C68-A672-4D0F-82AA-02BA45B7970B}"/>
              </a:ext>
            </a:extLst>
          </p:cNvPr>
          <p:cNvSpPr txBox="1"/>
          <p:nvPr/>
        </p:nvSpPr>
        <p:spPr>
          <a:xfrm>
            <a:off x="1123245" y="103424"/>
            <a:ext cx="670909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DDD68-003F-489D-B064-5D852C571E67}"/>
              </a:ext>
            </a:extLst>
          </p:cNvPr>
          <p:cNvSpPr txBox="1"/>
          <p:nvPr/>
        </p:nvSpPr>
        <p:spPr>
          <a:xfrm>
            <a:off x="2272145" y="256414"/>
            <a:ext cx="94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لو هذا الشرط يبدوا طويل فنستطيع أن نسترد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بدون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prefix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14C33-ACFA-4687-BD09-756D67F5C5DC}"/>
              </a:ext>
            </a:extLst>
          </p:cNvPr>
          <p:cNvSpPr txBox="1"/>
          <p:nvPr/>
        </p:nvSpPr>
        <p:spPr>
          <a:xfrm>
            <a:off x="6436750" y="783427"/>
            <a:ext cx="452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. Level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3433-D0E1-4E06-B88B-0D2E53D09161}"/>
              </a:ext>
            </a:extLst>
          </p:cNvPr>
          <p:cNvSpPr txBox="1"/>
          <p:nvPr/>
        </p:nvSpPr>
        <p:spPr>
          <a:xfrm>
            <a:off x="3817692" y="1609371"/>
            <a:ext cx="770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فنستطيع دلوقتي أن ننادي الدالة كالاتي: 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 Select _difficulty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A8C1E-6829-4B24-B691-9017E8AD5EBF}"/>
              </a:ext>
            </a:extLst>
          </p:cNvPr>
          <p:cNvSpPr txBox="1"/>
          <p:nvPr/>
        </p:nvSpPr>
        <p:spPr>
          <a:xfrm>
            <a:off x="2421742" y="2466589"/>
            <a:ext cx="94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يوجد طريقة أخري لإسترداد الدالة المطلوبة  أو كلاس أو متغير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في وجود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فسوف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. Level . Start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select_ difficulty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8EB50-E1CA-47DF-BE99-0E3D0B49D862}"/>
              </a:ext>
            </a:extLst>
          </p:cNvPr>
          <p:cNvSpPr txBox="1"/>
          <p:nvPr/>
        </p:nvSpPr>
        <p:spPr>
          <a:xfrm>
            <a:off x="3446422" y="3819546"/>
            <a:ext cx="84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فنحن نستطيع أن ننادي علي هذه الدالة مباشرة 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_difficulty(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2C1B9-14C3-4D8A-A8B8-B6515E169FAE}"/>
              </a:ext>
            </a:extLst>
          </p:cNvPr>
          <p:cNvSpPr txBox="1"/>
          <p:nvPr/>
        </p:nvSpPr>
        <p:spPr>
          <a:xfrm>
            <a:off x="1725418" y="4577227"/>
            <a:ext cx="10165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بمجرد سهولتها ..فهذا الطريقة لا ننصح بها ..بإستخدام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namespace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يمنع الأختلاط ويمنع تعرفين لهما نفس الأسم من التصادم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أثناء أسترداد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تبدو البايثون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of directories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معرفة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 . path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متشابها بال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 search path</a:t>
            </a:r>
          </a:p>
        </p:txBody>
      </p:sp>
    </p:spTree>
    <p:extLst>
      <p:ext uri="{BB962C8B-B14F-4D97-AF65-F5344CB8AC3E}">
        <p14:creationId xmlns:p14="http://schemas.microsoft.com/office/powerpoint/2010/main" val="237965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736</TotalTime>
  <Words>366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Rockwell</vt:lpstr>
      <vt:lpstr>Gallery</vt:lpstr>
      <vt:lpstr>PowerPoint Presentation</vt:lpstr>
      <vt:lpstr>    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18</cp:revision>
  <dcterms:created xsi:type="dcterms:W3CDTF">2021-08-22T22:04:12Z</dcterms:created>
  <dcterms:modified xsi:type="dcterms:W3CDTF">2021-10-09T21:56:49Z</dcterms:modified>
</cp:coreProperties>
</file>