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4" r:id="rId6"/>
    <p:sldId id="271" r:id="rId7"/>
    <p:sldId id="267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1713" autoAdjust="0"/>
  </p:normalViewPr>
  <p:slideViewPr>
    <p:cSldViewPr snapToGrid="0">
      <p:cViewPr varScale="1">
        <p:scale>
          <a:sx n="63" d="100"/>
          <a:sy n="6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57383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573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760086"/>
            <a:ext cx="9291215" cy="1554368"/>
          </a:xfrm>
        </p:spPr>
        <p:txBody>
          <a:bodyPr>
            <a:normAutofit fontScale="90000"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346712" y="179316"/>
            <a:ext cx="3498573" cy="39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 for</a:t>
            </a:r>
            <a:r>
              <a:rPr lang="ar-E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32A6B-BE4C-46AC-A172-5EB28D86F4C5}"/>
              </a:ext>
            </a:extLst>
          </p:cNvPr>
          <p:cNvSpPr txBox="1"/>
          <p:nvPr/>
        </p:nvSpPr>
        <p:spPr>
          <a:xfrm>
            <a:off x="689112" y="1181771"/>
            <a:ext cx="255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C8A42-C34F-4C5E-964B-D06756490253}"/>
              </a:ext>
            </a:extLst>
          </p:cNvPr>
          <p:cNvSpPr txBox="1"/>
          <p:nvPr/>
        </p:nvSpPr>
        <p:spPr>
          <a:xfrm>
            <a:off x="6896671" y="1010313"/>
            <a:ext cx="409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dirty="0"/>
              <a:t>ما هي </a:t>
            </a:r>
            <a:r>
              <a:rPr lang="en-US" sz="2800" dirty="0"/>
              <a:t>for loop</a:t>
            </a:r>
            <a:r>
              <a:rPr lang="ar-EG" sz="2800" dirty="0"/>
              <a:t> في البايثون؟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9E8F4-F14B-4048-8CAE-6E15B77771D9}"/>
              </a:ext>
            </a:extLst>
          </p:cNvPr>
          <p:cNvSpPr txBox="1"/>
          <p:nvPr/>
        </p:nvSpPr>
        <p:spPr>
          <a:xfrm>
            <a:off x="1049965" y="1575638"/>
            <a:ext cx="10092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تستخدم لإعادة التكرار علي الداتا الموجودة سواء كان </a:t>
            </a:r>
            <a:r>
              <a:rPr lang="en-US" sz="2400" dirty="0"/>
              <a:t>list , tuple, string </a:t>
            </a:r>
            <a:r>
              <a:rPr lang="ar-EG" sz="2400" dirty="0"/>
              <a:t> أو كائنات قابلة للتكرار</a:t>
            </a:r>
          </a:p>
          <a:p>
            <a:pPr algn="r" rtl="1"/>
            <a:r>
              <a:rPr lang="ar-EG" sz="2400" dirty="0"/>
              <a:t>التكرار علي التسلسل يسمي </a:t>
            </a:r>
            <a:r>
              <a:rPr lang="en-US" sz="2400" dirty="0"/>
              <a:t>traversal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251B9-70F4-4E14-B814-7069AB4CB9A4}"/>
              </a:ext>
            </a:extLst>
          </p:cNvPr>
          <p:cNvSpPr txBox="1"/>
          <p:nvPr/>
        </p:nvSpPr>
        <p:spPr>
          <a:xfrm>
            <a:off x="868680" y="2706273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sequence: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loop 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E20B2-CDA4-4091-84F6-29F563754C8D}"/>
              </a:ext>
            </a:extLst>
          </p:cNvPr>
          <p:cNvSpPr txBox="1"/>
          <p:nvPr/>
        </p:nvSpPr>
        <p:spPr>
          <a:xfrm>
            <a:off x="112429" y="4314454"/>
            <a:ext cx="1125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المتغير </a:t>
            </a:r>
            <a:r>
              <a:rPr lang="en-US" sz="2400" dirty="0" err="1"/>
              <a:t>val</a:t>
            </a:r>
            <a:r>
              <a:rPr lang="ar-EG" sz="2400" dirty="0"/>
              <a:t> يأخذ قيمة العنصر داخل التسلسل علي كل تكرار. تستمر ال </a:t>
            </a:r>
            <a:r>
              <a:rPr lang="en-US" sz="2400" dirty="0"/>
              <a:t>loop</a:t>
            </a:r>
            <a:r>
              <a:rPr lang="ar-EG" sz="2400" dirty="0"/>
              <a:t> شغالة حتي تصل لأخر عنصر </a:t>
            </a:r>
          </a:p>
          <a:p>
            <a:pPr algn="r" rtl="1"/>
            <a:r>
              <a:rPr lang="ar-EG" sz="2400" dirty="0"/>
              <a:t>في التسلسل. يفصل الجزء الخاص بال </a:t>
            </a:r>
            <a:r>
              <a:rPr lang="en-US" sz="2400" dirty="0"/>
              <a:t>for loop</a:t>
            </a:r>
            <a:r>
              <a:rPr lang="ar-EG" sz="2400" dirty="0"/>
              <a:t> عن باقي الكود بإستخدام التعريف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chart of for Loop in Python programming">
            <a:extLst>
              <a:ext uri="{FF2B5EF4-FFF2-40B4-BE49-F238E27FC236}">
                <a16:creationId xmlns:a16="http://schemas.microsoft.com/office/drawing/2014/main" id="{A9B86240-6144-4525-A944-4CCA3E49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24600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B5BA95-739A-42EA-98C0-FAEAD6D817C0}"/>
              </a:ext>
            </a:extLst>
          </p:cNvPr>
          <p:cNvSpPr txBox="1"/>
          <p:nvPr/>
        </p:nvSpPr>
        <p:spPr>
          <a:xfrm>
            <a:off x="6598920" y="198120"/>
            <a:ext cx="375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 of for loop</a:t>
            </a: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C7EAFF-8023-40BD-92DB-718C301D0E1F}"/>
              </a:ext>
            </a:extLst>
          </p:cNvPr>
          <p:cNvSpPr txBox="1"/>
          <p:nvPr/>
        </p:nvSpPr>
        <p:spPr>
          <a:xfrm>
            <a:off x="106680" y="245692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python for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060E1-3864-459B-A4CB-B582F5ED1E99}"/>
              </a:ext>
            </a:extLst>
          </p:cNvPr>
          <p:cNvSpPr txBox="1"/>
          <p:nvPr/>
        </p:nvSpPr>
        <p:spPr>
          <a:xfrm>
            <a:off x="8427720" y="1678252"/>
            <a:ext cx="2579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sum is 48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71B126-CD84-4442-B645-3957D009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" y="1224236"/>
            <a:ext cx="7695633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Program to find the sum of all numbers stored in a 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List of numbers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numbers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variable to store the 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iterate over the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numbers: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sum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sum+val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"The sum is"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sum)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0" y="234616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BEC90-BAEB-49FC-9197-36F276074F85}"/>
              </a:ext>
            </a:extLst>
          </p:cNvPr>
          <p:cNvSpPr txBox="1"/>
          <p:nvPr/>
        </p:nvSpPr>
        <p:spPr>
          <a:xfrm>
            <a:off x="914400" y="1080104"/>
            <a:ext cx="10580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  نحن نستطيع أن نولد تسلسل من الارقام بإستخدام </a:t>
            </a:r>
            <a:r>
              <a:rPr lang="en-US" sz="2400" dirty="0"/>
              <a:t>range()</a:t>
            </a:r>
            <a:r>
              <a:rPr lang="ar-EG" sz="2400" dirty="0"/>
              <a:t> .</a:t>
            </a:r>
          </a:p>
          <a:p>
            <a:pPr algn="r" rtl="1"/>
            <a:endParaRPr lang="ar-EG" sz="2400" dirty="0"/>
          </a:p>
          <a:p>
            <a:pPr algn="r" rtl="1"/>
            <a:r>
              <a:rPr lang="en-US" sz="2400" dirty="0"/>
              <a:t>Range(10)</a:t>
            </a:r>
            <a:r>
              <a:rPr lang="ar-EG" sz="2400" dirty="0"/>
              <a:t> تنشأ أرقام من 0 إلي 9. نستطيع أن نعرف أيضا </a:t>
            </a:r>
            <a:r>
              <a:rPr lang="en-US" sz="2400" dirty="0"/>
              <a:t>range(start ,stop , step size)</a:t>
            </a:r>
            <a:r>
              <a:rPr lang="ar-EG" sz="2400" dirty="0"/>
              <a:t> . </a:t>
            </a:r>
          </a:p>
          <a:p>
            <a:pPr algn="r" rtl="1"/>
            <a:r>
              <a:rPr lang="ar-EG" sz="2400" dirty="0"/>
              <a:t>هذه الدالة لا تخزن كل القيم فالذاكرة . لذلك هي تقوم دائما ب </a:t>
            </a:r>
            <a:r>
              <a:rPr lang="en-US" sz="2400" dirty="0"/>
              <a:t>start, stop , step size </a:t>
            </a:r>
            <a:r>
              <a:rPr lang="ar-EG" sz="2400" dirty="0"/>
              <a:t> وتولد الرقم التالي للذهاب إليه.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لكي تقوم هذه الدالة بإخراج كل العناصرفنستطيع أن نستخدم الدالة </a:t>
            </a:r>
            <a:r>
              <a:rPr lang="en-US" sz="2400" dirty="0"/>
              <a:t>list()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9D950-D0E3-40DC-AD11-3EA215BE44C0}"/>
              </a:ext>
            </a:extLst>
          </p:cNvPr>
          <p:cNvSpPr txBox="1"/>
          <p:nvPr/>
        </p:nvSpPr>
        <p:spPr>
          <a:xfrm>
            <a:off x="8715152" y="404571"/>
            <a:ext cx="236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</a:rPr>
              <a:t>الدالة </a:t>
            </a:r>
            <a:r>
              <a:rPr lang="en-US" sz="2800" b="1" dirty="0">
                <a:solidFill>
                  <a:schemeClr val="accent1"/>
                </a:solidFill>
              </a:rPr>
              <a:t> range()</a:t>
            </a:r>
            <a:r>
              <a:rPr lang="ar-EG" sz="2800" b="1" dirty="0">
                <a:solidFill>
                  <a:schemeClr val="accent1"/>
                </a:solidFill>
              </a:rPr>
              <a:t>: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51F6D-EDFE-43F7-B5E6-246909B57B28}"/>
              </a:ext>
            </a:extLst>
          </p:cNvPr>
          <p:cNvSpPr txBox="1"/>
          <p:nvPr/>
        </p:nvSpPr>
        <p:spPr>
          <a:xfrm>
            <a:off x="7028813" y="4079408"/>
            <a:ext cx="32960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range(0,10)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[0,1,2,3,4,5,6,7,8,9]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[2,3,4,5,6,7]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[2,5,8,11,14,17]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EC2EC-44A9-4A1D-B517-A272D7F428A7}"/>
              </a:ext>
            </a:extLst>
          </p:cNvPr>
          <p:cNvSpPr txBox="1"/>
          <p:nvPr/>
        </p:nvSpPr>
        <p:spPr>
          <a:xfrm>
            <a:off x="914400" y="4273003"/>
            <a:ext cx="3454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(range(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(list(range(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</a:p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(list(range(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2,8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</a:p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(list(range(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2,20,3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7E66B7-E27E-45EC-9349-6872A5CBF072}"/>
              </a:ext>
            </a:extLst>
          </p:cNvPr>
          <p:cNvSpPr txBox="1"/>
          <p:nvPr/>
        </p:nvSpPr>
        <p:spPr>
          <a:xfrm>
            <a:off x="8290560" y="1166842"/>
            <a:ext cx="19463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like pop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like rock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like jazz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64F73-39BD-41AC-90F0-B11905BCDF62}"/>
              </a:ext>
            </a:extLst>
          </p:cNvPr>
          <p:cNvSpPr txBox="1"/>
          <p:nvPr/>
        </p:nvSpPr>
        <p:spPr>
          <a:xfrm>
            <a:off x="588019" y="4366292"/>
            <a:ext cx="11015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نستخدم الدالة </a:t>
            </a:r>
            <a:r>
              <a:rPr lang="en-US" sz="2400" dirty="0"/>
              <a:t>range()</a:t>
            </a:r>
            <a:r>
              <a:rPr lang="ar-EG" sz="2400" dirty="0"/>
              <a:t> في ال </a:t>
            </a:r>
            <a:r>
              <a:rPr lang="en-US" sz="2400" dirty="0"/>
              <a:t>for loop</a:t>
            </a:r>
            <a:r>
              <a:rPr lang="ar-EG" sz="2400" dirty="0"/>
              <a:t> للتكرار خلال تسلسل الأرقام .تستطيع ان تندمج مع الدالة </a:t>
            </a:r>
            <a:r>
              <a:rPr lang="en-US" sz="2400" dirty="0" err="1"/>
              <a:t>len</a:t>
            </a:r>
            <a:r>
              <a:rPr lang="en-US" sz="2400" dirty="0"/>
              <a:t> ()</a:t>
            </a:r>
            <a:r>
              <a:rPr lang="ar-EG" sz="2400" dirty="0"/>
              <a:t> للتكرار خلال الداتا بإستخدام ال </a:t>
            </a:r>
            <a:r>
              <a:rPr lang="en-US" sz="2400" dirty="0"/>
              <a:t>indexing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BF7763-78F7-4B76-B19C-F700C2A5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80" y="474345"/>
            <a:ext cx="6004560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Program to iterate through a list using indexing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genre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'pop', 'rock', 'jazz'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iterate over the list using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range(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(genre)):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"I like"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, genre[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])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58D19C-ECA0-4E95-8161-707B33A6CB51}"/>
              </a:ext>
            </a:extLst>
          </p:cNvPr>
          <p:cNvSpPr txBox="1"/>
          <p:nvPr/>
        </p:nvSpPr>
        <p:spPr>
          <a:xfrm>
            <a:off x="6896468" y="874991"/>
            <a:ext cx="22028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item left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5EEA7-E1A6-4138-BE91-8D6B080B22B2}"/>
              </a:ext>
            </a:extLst>
          </p:cNvPr>
          <p:cNvSpPr txBox="1"/>
          <p:nvPr/>
        </p:nvSpPr>
        <p:spPr>
          <a:xfrm>
            <a:off x="289561" y="3305354"/>
            <a:ext cx="11153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تستطيع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أن تملك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else block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.ينفذ الجزء الخاص بال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لو العناصر الموجودة فالتسلسل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مش مستخدمة فال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كلمة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تستخدم لإيقاف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.في بعض الحالات يتجاهل جزء ال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لذلك يعمل الجزء الخاص بال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 else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في حالة عدم وجود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تطبع ال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عناصر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حتي خارج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عندما نكون خارج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ينفذ الكود الخاص بال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ويطبع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items left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C40D9-BF1B-4002-B980-11AB5101E9A8}"/>
              </a:ext>
            </a:extLst>
          </p:cNvPr>
          <p:cNvSpPr/>
          <p:nvPr/>
        </p:nvSpPr>
        <p:spPr>
          <a:xfrm>
            <a:off x="3596640" y="125939"/>
            <a:ext cx="39005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 loop  with  else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1991C-D248-41CE-AD97-471DB5B1B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1" y="874991"/>
            <a:ext cx="4328160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digits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droid sans mono"/>
              </a:rPr>
              <a:t>0, 1, 5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digits: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print(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"No items left."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9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F6F966-E64A-4714-A0A9-5F531265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" y="364927"/>
            <a:ext cx="6731330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program to display student's marks from record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student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‘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Soyuj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‘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marks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'James'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: 90,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'Jules'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: 55,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'Arthur'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: 77}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student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marks: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if student == student name: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dirty="0"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(marks[student])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dirty="0"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break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else: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dirty="0"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'No entry with that name found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362F2-71C1-4099-B100-25728B81D752}"/>
              </a:ext>
            </a:extLst>
          </p:cNvPr>
          <p:cNvSpPr txBox="1"/>
          <p:nvPr/>
        </p:nvSpPr>
        <p:spPr>
          <a:xfrm>
            <a:off x="7179696" y="838200"/>
            <a:ext cx="4753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entry with that name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5F44D-6A7E-47EE-807A-8CE2CC008363}"/>
              </a:ext>
            </a:extLst>
          </p:cNvPr>
          <p:cNvSpPr txBox="1"/>
          <p:nvPr/>
        </p:nvSpPr>
        <p:spPr>
          <a:xfrm>
            <a:off x="830866" y="4450080"/>
            <a:ext cx="10530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في هذا الكود:  </a:t>
            </a:r>
          </a:p>
          <a:p>
            <a:pPr algn="r" rtl="1"/>
            <a:r>
              <a:rPr lang="ar-EG" sz="2400" dirty="0"/>
              <a:t>نستخدم جملة </a:t>
            </a:r>
            <a:r>
              <a:rPr lang="en-US" sz="2400" dirty="0"/>
              <a:t>for-else</a:t>
            </a:r>
            <a:r>
              <a:rPr lang="ar-EG" sz="2400" dirty="0"/>
              <a:t> مع كلمة </a:t>
            </a:r>
            <a:r>
              <a:rPr lang="en-US" sz="2400" dirty="0"/>
              <a:t>break</a:t>
            </a:r>
            <a:r>
              <a:rPr lang="ar-EG" sz="2400" dirty="0"/>
              <a:t> لادأء الجزء الخاص بال </a:t>
            </a:r>
            <a:r>
              <a:rPr lang="en-US" sz="2400" dirty="0"/>
              <a:t>else</a:t>
            </a:r>
            <a:r>
              <a:rPr lang="ar-EG" sz="2400" dirty="0"/>
              <a:t> فقط عندما لا تنفذ كلمة </a:t>
            </a:r>
            <a:r>
              <a:rPr lang="en-US" sz="24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7527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1960</TotalTime>
  <Words>608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droid sans mono</vt:lpstr>
      <vt:lpstr>Rockwell</vt:lpstr>
      <vt:lpstr>Gallery</vt:lpstr>
      <vt:lpstr>PowerPoint Presentation</vt:lpstr>
      <vt:lpstr>  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30</cp:revision>
  <dcterms:created xsi:type="dcterms:W3CDTF">2021-08-22T22:04:12Z</dcterms:created>
  <dcterms:modified xsi:type="dcterms:W3CDTF">2021-09-27T19:51:53Z</dcterms:modified>
</cp:coreProperties>
</file>