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66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 ashraf" initials="aa" lastIdx="6" clrIdx="0">
    <p:extLst>
      <p:ext uri="{19B8F6BF-5375-455C-9EA6-DF929625EA0E}">
        <p15:presenceInfo xmlns:p15="http://schemas.microsoft.com/office/powerpoint/2012/main" userId="bdd82fe7c9490a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A4341-AB8B-407B-8CC0-42A8760058A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9F4A9-C75B-4C15-AD68-EFCB02A0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7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07EF-ACB7-463A-9161-7173A553E65C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8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695C-252A-43AC-BD66-D620B4942634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4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9EE0-A94E-4DCD-ADB5-53CAFCB64CB6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0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E92B-CA85-452C-92DC-17606F506FFF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5653-96EE-4803-9E2F-1EBC08C81A61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3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88AF-AEFC-44CC-A1EF-723E1FCB0134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3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700-60F0-4EB5-85D0-EA87D5BA87E8}" type="datetime1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7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1CCF-6C4D-4F32-9167-9DA0DA9A9407}" type="datetime1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330F-3579-429E-BD3B-92193B7713B3}" type="datetime1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4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36DD-2DB7-4E23-B6DC-4E87455965F1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0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FDA0AFC-9685-4FD2-8C46-19793EA6AB86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8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08DCD-7D8A-4E89-B1E8-5DD90A975F39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97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Data_ScienceClu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DE3E8B-3E34-438C-961C-3AC456CA7244}"/>
              </a:ext>
            </a:extLst>
          </p:cNvPr>
          <p:cNvSpPr txBox="1"/>
          <p:nvPr/>
        </p:nvSpPr>
        <p:spPr>
          <a:xfrm>
            <a:off x="0" y="6292091"/>
            <a:ext cx="3356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ENG: </a:t>
            </a:r>
            <a:r>
              <a:rPr lang="ar-EG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عمرو أشرف محمد</a:t>
            </a:r>
            <a:endParaRPr lang="en-US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A40838-C055-46C2-8DB6-D5A986C31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0298"/>
            <a:ext cx="12192000" cy="64323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494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845A6E0-3FFA-440B-BA3C-31EA95F0B0EB}"/>
              </a:ext>
            </a:extLst>
          </p:cNvPr>
          <p:cNvSpPr txBox="1"/>
          <p:nvPr/>
        </p:nvSpPr>
        <p:spPr>
          <a:xfrm>
            <a:off x="6096000" y="857416"/>
            <a:ext cx="5182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800" dirty="0"/>
              <a:t>ما هي ال </a:t>
            </a:r>
            <a:r>
              <a:rPr lang="en-US" sz="2800" dirty="0"/>
              <a:t> while loop</a:t>
            </a:r>
            <a:r>
              <a:rPr lang="ar-EG" sz="2800" dirty="0"/>
              <a:t> في البايثون ؟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4FB1FF-7759-44AF-B9F5-0313A4A3383B}"/>
              </a:ext>
            </a:extLst>
          </p:cNvPr>
          <p:cNvSpPr txBox="1"/>
          <p:nvPr/>
        </p:nvSpPr>
        <p:spPr>
          <a:xfrm>
            <a:off x="4911678" y="1453230"/>
            <a:ext cx="5825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تستخدم لتحقيق الشرط الموجود علي الكود بواسطة التكرار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90F7AA-8B06-432D-8006-1F77F4C31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98" y="2987555"/>
            <a:ext cx="3586385" cy="8828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droid sans mono"/>
              </a:rPr>
              <a:t>while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test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expression: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EG" altLang="en-US" sz="2400" dirty="0">
                <a:solidFill>
                  <a:schemeClr val="accent1">
                    <a:lumMod val="75000"/>
                  </a:schemeClr>
                </a:solidFill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droid sans mono"/>
              </a:rPr>
              <a:t>Body of while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7B9DC2-D5E4-4415-98DC-2D7FBC4BD100}"/>
              </a:ext>
            </a:extLst>
          </p:cNvPr>
          <p:cNvSpPr txBox="1"/>
          <p:nvPr/>
        </p:nvSpPr>
        <p:spPr>
          <a:xfrm>
            <a:off x="2935297" y="2332260"/>
            <a:ext cx="8763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في هذا الكود ..يتم فحص ال </a:t>
            </a:r>
            <a:r>
              <a:rPr lang="en-US" sz="2400" dirty="0"/>
              <a:t>test expression</a:t>
            </a:r>
            <a:r>
              <a:rPr lang="ar-EG" sz="2400" dirty="0"/>
              <a:t> الاول ثم يتحقق شرط ال</a:t>
            </a:r>
            <a:r>
              <a:rPr lang="en-US" sz="2400" dirty="0"/>
              <a:t>loop</a:t>
            </a:r>
            <a:r>
              <a:rPr lang="ar-EG" sz="2400" dirty="0"/>
              <a:t> لو </a:t>
            </a:r>
            <a:r>
              <a:rPr lang="en-US" sz="2400" dirty="0"/>
              <a:t>test expression is 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115B5-7AAA-4BCC-8E5A-34D8830DF5C9}"/>
              </a:ext>
            </a:extLst>
          </p:cNvPr>
          <p:cNvSpPr txBox="1"/>
          <p:nvPr/>
        </p:nvSpPr>
        <p:spPr>
          <a:xfrm>
            <a:off x="1074329" y="4172531"/>
            <a:ext cx="10423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EG" sz="2400" dirty="0"/>
              <a:t>بعد أول تكرار يتم فحص الشرط مرة أخري وتتم هذه العملية حتي يكون </a:t>
            </a:r>
            <a:r>
              <a:rPr lang="en-US" sz="2400" dirty="0"/>
              <a:t>test expression is false</a:t>
            </a:r>
            <a:r>
              <a:rPr lang="ar-EG" sz="2400" dirty="0"/>
              <a:t>.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239959-EC22-4A45-9F08-AA2B38E798C5}"/>
              </a:ext>
            </a:extLst>
          </p:cNvPr>
          <p:cNvSpPr txBox="1"/>
          <p:nvPr/>
        </p:nvSpPr>
        <p:spPr>
          <a:xfrm>
            <a:off x="2923617" y="5113790"/>
            <a:ext cx="8574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EG" sz="2400" dirty="0"/>
              <a:t>يتطلب الجزء الخاص بال </a:t>
            </a:r>
            <a:r>
              <a:rPr lang="en-US" sz="2400" dirty="0"/>
              <a:t>while loop</a:t>
            </a:r>
            <a:r>
              <a:rPr lang="ar-EG" sz="2400" dirty="0"/>
              <a:t> أثناء التعريف فالكود.</a:t>
            </a:r>
          </a:p>
          <a:p>
            <a:pPr algn="r" rtl="1"/>
            <a:r>
              <a:rPr lang="ar-EG" sz="2400" dirty="0"/>
              <a:t>تترجم لغة بايثون أي قيمة غير صفرية مثل </a:t>
            </a:r>
            <a:r>
              <a:rPr lang="en-US" sz="2400" dirty="0"/>
              <a:t>true or None</a:t>
            </a:r>
            <a:r>
              <a:rPr lang="ar-EG" sz="2400" dirty="0"/>
              <a:t> أما 0</a:t>
            </a:r>
            <a:r>
              <a:rPr lang="en-US" sz="2400" dirty="0"/>
              <a:t> </a:t>
            </a:r>
            <a:r>
              <a:rPr lang="ar-EG" sz="2400" dirty="0"/>
              <a:t> يترجم ب </a:t>
            </a:r>
            <a:r>
              <a:rPr lang="en-US" sz="2400" dirty="0"/>
              <a:t>false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4CE0AF-F4E5-4DB7-A5D6-83DADC3B58A1}"/>
              </a:ext>
            </a:extLst>
          </p:cNvPr>
          <p:cNvSpPr/>
          <p:nvPr/>
        </p:nvSpPr>
        <p:spPr>
          <a:xfrm>
            <a:off x="3754583" y="121422"/>
            <a:ext cx="356268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 while  loop</a:t>
            </a:r>
          </a:p>
        </p:txBody>
      </p:sp>
    </p:spTree>
    <p:extLst>
      <p:ext uri="{BB962C8B-B14F-4D97-AF65-F5344CB8AC3E}">
        <p14:creationId xmlns:p14="http://schemas.microsoft.com/office/powerpoint/2010/main" val="87515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31E47B-835C-4448-A8FF-11B607589699}"/>
              </a:ext>
            </a:extLst>
          </p:cNvPr>
          <p:cNvSpPr txBox="1"/>
          <p:nvPr/>
        </p:nvSpPr>
        <p:spPr>
          <a:xfrm>
            <a:off x="6322824" y="759840"/>
            <a:ext cx="5908933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</p:txBody>
      </p:sp>
      <p:pic>
        <p:nvPicPr>
          <p:cNvPr id="2050" name="Picture 2" descr="while Loop in Python programming">
            <a:extLst>
              <a:ext uri="{FF2B5EF4-FFF2-40B4-BE49-F238E27FC236}">
                <a16:creationId xmlns:a16="http://schemas.microsoft.com/office/drawing/2014/main" id="{75A12F64-296E-4EAE-A62E-DADE393DB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22824" cy="685800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65AD90-D9AC-4D6F-8578-235A95E78785}"/>
              </a:ext>
            </a:extLst>
          </p:cNvPr>
          <p:cNvSpPr txBox="1"/>
          <p:nvPr/>
        </p:nvSpPr>
        <p:spPr>
          <a:xfrm>
            <a:off x="6653796" y="557199"/>
            <a:ext cx="4275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chart of while loop</a:t>
            </a:r>
          </a:p>
        </p:txBody>
      </p:sp>
    </p:spTree>
    <p:extLst>
      <p:ext uri="{BB962C8B-B14F-4D97-AF65-F5344CB8AC3E}">
        <p14:creationId xmlns:p14="http://schemas.microsoft.com/office/powerpoint/2010/main" val="334597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45F689-7CFF-4E4D-A241-63F88604C06A}"/>
              </a:ext>
            </a:extLst>
          </p:cNvPr>
          <p:cNvSpPr txBox="1"/>
          <p:nvPr/>
        </p:nvSpPr>
        <p:spPr>
          <a:xfrm>
            <a:off x="6974006" y="491319"/>
            <a:ext cx="25553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Output: </a:t>
            </a:r>
          </a:p>
          <a:p>
            <a:pPr lvl="1"/>
            <a:r>
              <a:rPr lang="en-US" sz="2400" dirty="0"/>
              <a:t>Enter n:10 </a:t>
            </a:r>
          </a:p>
          <a:p>
            <a:pPr lvl="1"/>
            <a:r>
              <a:rPr lang="en-US" sz="2400" dirty="0"/>
              <a:t>The sum is 55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0F954-772A-4A20-AD74-D4984890D165}"/>
              </a:ext>
            </a:extLst>
          </p:cNvPr>
          <p:cNvSpPr txBox="1"/>
          <p:nvPr/>
        </p:nvSpPr>
        <p:spPr>
          <a:xfrm>
            <a:off x="5104263" y="3176096"/>
            <a:ext cx="65565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في هذا البرنامج ..سوف يكون </a:t>
            </a:r>
            <a:r>
              <a:rPr lang="en-US" sz="2400" dirty="0"/>
              <a:t>test expression is true</a:t>
            </a:r>
            <a:r>
              <a:rPr lang="ar-EG" sz="2400" dirty="0"/>
              <a:t> ماداما ال </a:t>
            </a:r>
            <a:r>
              <a:rPr lang="en-US" sz="2400" dirty="0"/>
              <a:t>counter </a:t>
            </a:r>
            <a:r>
              <a:rPr lang="en-US" sz="2400" dirty="0" err="1"/>
              <a:t>i</a:t>
            </a:r>
            <a:r>
              <a:rPr lang="ar-EG" sz="2400" dirty="0"/>
              <a:t> اقل من او يساوي </a:t>
            </a:r>
            <a:r>
              <a:rPr lang="en-US" sz="2400" dirty="0"/>
              <a:t>n</a:t>
            </a:r>
            <a:r>
              <a:rPr lang="ar-EG" sz="2400" dirty="0"/>
              <a:t> .</a:t>
            </a:r>
            <a:endParaRPr lang="en-US" sz="2400" dirty="0"/>
          </a:p>
          <a:p>
            <a:pPr algn="r" rtl="1"/>
            <a:endParaRPr lang="en-US" sz="2400" dirty="0"/>
          </a:p>
          <a:p>
            <a:pPr algn="r" rtl="1"/>
            <a:r>
              <a:rPr lang="ar-EG" sz="2400" dirty="0"/>
              <a:t> نحتاج لزيادة قيمة ال </a:t>
            </a:r>
            <a:r>
              <a:rPr lang="en-US" sz="2400" dirty="0"/>
              <a:t>counter </a:t>
            </a:r>
            <a:r>
              <a:rPr lang="ar-EG" sz="2400" dirty="0"/>
              <a:t> فالكود وهذا شئ مهم جدا حتي نمنع ال </a:t>
            </a:r>
            <a:r>
              <a:rPr lang="en-US" sz="2400" dirty="0"/>
              <a:t>infinite loop</a:t>
            </a:r>
            <a:r>
              <a:rPr lang="ar-EG" sz="2400" dirty="0"/>
              <a:t>.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DC87AB-6B9D-4E07-A688-050647180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43" y="157990"/>
            <a:ext cx="4350486" cy="51706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Program to add natural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numbers up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sum = 1+2+3+...+n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To take input from the user,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n = int(input("Enter n: "))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n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initialize sum and 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sum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while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&lt;= n: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sum = sum + 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= i+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update counter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print the sum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"The sum is"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sum)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38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997372-96FD-4767-A320-3F05477C7B16}"/>
              </a:ext>
            </a:extLst>
          </p:cNvPr>
          <p:cNvSpPr txBox="1"/>
          <p:nvPr/>
        </p:nvSpPr>
        <p:spPr>
          <a:xfrm>
            <a:off x="7980218" y="940301"/>
            <a:ext cx="21371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Inside loop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Inside loop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Inside loop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Inside else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30AE5E-A64C-4346-B47B-8EBD26B386F9}"/>
              </a:ext>
            </a:extLst>
          </p:cNvPr>
          <p:cNvSpPr txBox="1"/>
          <p:nvPr/>
        </p:nvSpPr>
        <p:spPr>
          <a:xfrm>
            <a:off x="1815548" y="4116956"/>
            <a:ext cx="99648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تسطيع ال </a:t>
            </a:r>
            <a:r>
              <a:rPr lang="en-US" sz="2400" dirty="0"/>
              <a:t>for loop</a:t>
            </a:r>
            <a:r>
              <a:rPr lang="ar-EG" sz="2400" dirty="0"/>
              <a:t> أن تملك </a:t>
            </a:r>
            <a:r>
              <a:rPr lang="en-US" sz="2400" dirty="0"/>
              <a:t>else block</a:t>
            </a:r>
            <a:r>
              <a:rPr lang="ar-EG" sz="2400" dirty="0"/>
              <a:t> .ينفذ كود ال</a:t>
            </a:r>
            <a:r>
              <a:rPr lang="en-US" sz="2400" dirty="0"/>
              <a:t>else</a:t>
            </a:r>
            <a:r>
              <a:rPr lang="ar-EG" sz="2400" dirty="0"/>
              <a:t> لو الشرط فال </a:t>
            </a:r>
            <a:r>
              <a:rPr lang="en-US" sz="2400" dirty="0"/>
              <a:t>while </a:t>
            </a:r>
            <a:r>
              <a:rPr lang="ar-EG" sz="2400" dirty="0"/>
              <a:t> لا يتحقق.</a:t>
            </a:r>
            <a:endParaRPr lang="en-US" sz="2400" dirty="0"/>
          </a:p>
          <a:p>
            <a:pPr algn="r" rtl="1"/>
            <a:endParaRPr lang="ar-EG" sz="2400" dirty="0"/>
          </a:p>
          <a:p>
            <a:pPr algn="r" rtl="1"/>
            <a:r>
              <a:rPr lang="ar-EG" sz="2400" dirty="0"/>
              <a:t> تستطيع ال</a:t>
            </a:r>
            <a:r>
              <a:rPr lang="en-US" sz="2400" dirty="0"/>
              <a:t> while loop</a:t>
            </a:r>
            <a:r>
              <a:rPr lang="ar-EG" sz="2400" dirty="0"/>
              <a:t> أن تنتهي ب </a:t>
            </a:r>
            <a:r>
              <a:rPr lang="en-US" sz="2400" dirty="0"/>
              <a:t>break statement</a:t>
            </a:r>
            <a:r>
              <a:rPr lang="ar-EG" sz="2400" dirty="0"/>
              <a:t> في حالة تجاهل الجزء الخاص بال </a:t>
            </a:r>
            <a:r>
              <a:rPr lang="en-US" sz="2400" dirty="0"/>
              <a:t>else</a:t>
            </a:r>
            <a:r>
              <a:rPr lang="ar-EG" sz="2400" dirty="0"/>
              <a:t> . لذلك يعمل كود </a:t>
            </a:r>
            <a:r>
              <a:rPr lang="en-US" sz="2400" dirty="0"/>
              <a:t>while loop else</a:t>
            </a:r>
            <a:r>
              <a:rPr lang="ar-EG" sz="2400" dirty="0"/>
              <a:t> في حالة عدم وجود </a:t>
            </a:r>
            <a:r>
              <a:rPr lang="en-US" sz="2400" dirty="0"/>
              <a:t>break </a:t>
            </a:r>
            <a:r>
              <a:rPr lang="ar-EG" sz="2400" dirty="0"/>
              <a:t> والشرط لا يتحقق .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76F36C-F55C-4FC5-B935-9930F0D6E5BE}"/>
              </a:ext>
            </a:extLst>
          </p:cNvPr>
          <p:cNvSpPr txBox="1"/>
          <p:nvPr/>
        </p:nvSpPr>
        <p:spPr>
          <a:xfrm>
            <a:off x="2516033" y="5834425"/>
            <a:ext cx="9264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نستطيع أن نستخدم المتغير </a:t>
            </a:r>
            <a:r>
              <a:rPr lang="en-US" sz="2400" dirty="0"/>
              <a:t>counter</a:t>
            </a:r>
            <a:r>
              <a:rPr lang="ar-EG" sz="2400" dirty="0"/>
              <a:t> لطباعة </a:t>
            </a:r>
            <a:r>
              <a:rPr lang="en-US" sz="2400" dirty="0"/>
              <a:t>inside loop</a:t>
            </a:r>
            <a:r>
              <a:rPr lang="ar-EG" sz="2400" dirty="0"/>
              <a:t> ثلاث مرات .فالمرة الرابعة نجد أن الشرط لا يتحقق لذلك نجد أن كود ال </a:t>
            </a:r>
            <a:r>
              <a:rPr lang="en-US" sz="2400" dirty="0"/>
              <a:t>else</a:t>
            </a:r>
            <a:r>
              <a:rPr lang="ar-EG" sz="2400" dirty="0"/>
              <a:t> ينفذ.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831E2E-0E0D-42B1-8CDC-F8A5A5733ABA}"/>
              </a:ext>
            </a:extLst>
          </p:cNvPr>
          <p:cNvSpPr/>
          <p:nvPr/>
        </p:nvSpPr>
        <p:spPr>
          <a:xfrm>
            <a:off x="3935896" y="53892"/>
            <a:ext cx="4320207" cy="53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loop with else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356DFE-5000-42AC-A680-6002F0439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5" y="736856"/>
            <a:ext cx="6378349" cy="29546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'''Example to illustrate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 the use of else statement with the while loop'‘’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counter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while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counter &lt;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"Inside loop"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counter = counter +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else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"Inside else"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63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F68091-505A-4673-9FD1-CA5A72FBDBA4}"/>
              </a:ext>
            </a:extLst>
          </p:cNvPr>
          <p:cNvSpPr txBox="1"/>
          <p:nvPr/>
        </p:nvSpPr>
        <p:spPr>
          <a:xfrm>
            <a:off x="4800601" y="185738"/>
            <a:ext cx="3316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Data science club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C93E-CF11-4B71-9716-2F4563D71519}"/>
              </a:ext>
            </a:extLst>
          </p:cNvPr>
          <p:cNvSpPr txBox="1"/>
          <p:nvPr/>
        </p:nvSpPr>
        <p:spPr>
          <a:xfrm>
            <a:off x="714375" y="1214438"/>
            <a:ext cx="575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Telegram: Contact @Data_ScienceClub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47598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1527</TotalTime>
  <Words>378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droid sans mono</vt:lpstr>
      <vt:lpstr>Rockwell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club</dc:title>
  <dc:creator>amr ashraf</dc:creator>
  <cp:lastModifiedBy>amr ashraf</cp:lastModifiedBy>
  <cp:revision>31</cp:revision>
  <dcterms:created xsi:type="dcterms:W3CDTF">2021-08-22T22:04:12Z</dcterms:created>
  <dcterms:modified xsi:type="dcterms:W3CDTF">2021-09-27T19:51:14Z</dcterms:modified>
</cp:coreProperties>
</file>