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199325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19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760086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3117273" y="76434"/>
            <a:ext cx="52603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 break  and continue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FF13A-B5CA-4322-BF06-ED5E6E8CD0C0}"/>
              </a:ext>
            </a:extLst>
          </p:cNvPr>
          <p:cNvSpPr txBox="1"/>
          <p:nvPr/>
        </p:nvSpPr>
        <p:spPr>
          <a:xfrm>
            <a:off x="3879273" y="700245"/>
            <a:ext cx="764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dirty="0"/>
              <a:t>ما هو أستخدام </a:t>
            </a:r>
            <a:r>
              <a:rPr lang="en-US" sz="2800" dirty="0"/>
              <a:t>break and continue</a:t>
            </a:r>
            <a:r>
              <a:rPr lang="ar-EG" sz="2800" dirty="0"/>
              <a:t> في البايثون ؟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01E53-052C-44EA-B786-FDB6F81313F5}"/>
              </a:ext>
            </a:extLst>
          </p:cNvPr>
          <p:cNvSpPr txBox="1"/>
          <p:nvPr/>
        </p:nvSpPr>
        <p:spPr>
          <a:xfrm>
            <a:off x="204226" y="1324582"/>
            <a:ext cx="1128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break and continue</a:t>
            </a:r>
            <a:r>
              <a:rPr lang="ar-EG" sz="2400" dirty="0"/>
              <a:t> من الممكن أن يغيروا مسار ال </a:t>
            </a:r>
            <a:r>
              <a:rPr lang="en-US" sz="2400" dirty="0"/>
              <a:t>loop</a:t>
            </a:r>
            <a:r>
              <a:rPr lang="ar-EG" sz="2400" dirty="0"/>
              <a:t> .تكرر ال </a:t>
            </a:r>
            <a:r>
              <a:rPr lang="en-US" sz="2400" dirty="0"/>
              <a:t>loop</a:t>
            </a:r>
            <a:r>
              <a:rPr lang="ar-EG" sz="2400" dirty="0"/>
              <a:t> علي الكود كله  حتي يكون </a:t>
            </a:r>
            <a:endParaRPr lang="en-US" sz="2400" dirty="0"/>
          </a:p>
          <a:p>
            <a:pPr algn="r" rtl="1"/>
            <a:r>
              <a:rPr lang="en-US" sz="2400" dirty="0"/>
              <a:t>Test expression is false</a:t>
            </a:r>
            <a:r>
              <a:rPr lang="ar-EG" sz="2400" dirty="0"/>
              <a:t> لكن أحيانا نتمني أن نوقف تحقيق الشرط .فنستخدم  </a:t>
            </a:r>
            <a:r>
              <a:rPr lang="en-US" sz="2400" dirty="0"/>
              <a:t>break and continue</a:t>
            </a:r>
            <a:r>
              <a:rPr lang="ar-EG" sz="2400" dirty="0"/>
              <a:t> في هذه الحالات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E626F-63EA-4981-A0BD-772A2F344C0E}"/>
              </a:ext>
            </a:extLst>
          </p:cNvPr>
          <p:cNvSpPr txBox="1"/>
          <p:nvPr/>
        </p:nvSpPr>
        <p:spPr>
          <a:xfrm>
            <a:off x="7550307" y="3401545"/>
            <a:ext cx="408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break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C0A07-5A56-4E3C-AFCA-0B3DF2C1CC65}"/>
              </a:ext>
            </a:extLst>
          </p:cNvPr>
          <p:cNvSpPr txBox="1"/>
          <p:nvPr/>
        </p:nvSpPr>
        <p:spPr>
          <a:xfrm>
            <a:off x="4641695" y="4314454"/>
            <a:ext cx="688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تنتهي كلمة </a:t>
            </a:r>
            <a:r>
              <a:rPr lang="en-US" sz="2400" dirty="0"/>
              <a:t>break</a:t>
            </a:r>
            <a:r>
              <a:rPr lang="ar-EG" sz="2400" dirty="0"/>
              <a:t> استمرار </a:t>
            </a:r>
            <a:r>
              <a:rPr lang="en-US" sz="2400" dirty="0"/>
              <a:t>loop</a:t>
            </a:r>
            <a:r>
              <a:rPr lang="ar-EG" sz="2400" dirty="0"/>
              <a:t> .لو </a:t>
            </a:r>
            <a:r>
              <a:rPr lang="en-US" sz="2400" dirty="0"/>
              <a:t>break statement </a:t>
            </a:r>
            <a:r>
              <a:rPr lang="ar-EG" sz="2400" dirty="0"/>
              <a:t> داخل </a:t>
            </a:r>
            <a:r>
              <a:rPr lang="en-US" sz="2400" dirty="0"/>
              <a:t>nested loop </a:t>
            </a:r>
            <a:r>
              <a:rPr lang="ar-EG" sz="2400" dirty="0"/>
              <a:t> فال </a:t>
            </a:r>
            <a:r>
              <a:rPr lang="en-US" sz="2400" dirty="0"/>
              <a:t>break statement</a:t>
            </a:r>
            <a:r>
              <a:rPr lang="ar-EG" sz="2400" dirty="0"/>
              <a:t> تنهي ال </a:t>
            </a:r>
            <a:r>
              <a:rPr lang="en-US" sz="2400" dirty="0"/>
              <a:t>innermost loop</a:t>
            </a:r>
            <a:endParaRPr lang="ar-EG" sz="2400" dirty="0"/>
          </a:p>
        </p:txBody>
      </p:sp>
      <p:pic>
        <p:nvPicPr>
          <p:cNvPr id="1026" name="Picture 2" descr="Flowchart of break statement in Python">
            <a:extLst>
              <a:ext uri="{FF2B5EF4-FFF2-40B4-BE49-F238E27FC236}">
                <a16:creationId xmlns:a16="http://schemas.microsoft.com/office/drawing/2014/main" id="{83B332C6-35D4-4391-8593-BB4CA408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696" y="2202873"/>
            <a:ext cx="4711391" cy="4655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he break statement works in Python">
            <a:extLst>
              <a:ext uri="{FF2B5EF4-FFF2-40B4-BE49-F238E27FC236}">
                <a16:creationId xmlns:a16="http://schemas.microsoft.com/office/drawing/2014/main" id="{81F31F17-62C3-477F-9181-0F294741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0982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D841F4-9FA2-4DAA-989E-8C5DD1455ECE}"/>
              </a:ext>
            </a:extLst>
          </p:cNvPr>
          <p:cNvSpPr txBox="1"/>
          <p:nvPr/>
        </p:nvSpPr>
        <p:spPr>
          <a:xfrm>
            <a:off x="5957455" y="678873"/>
            <a:ext cx="555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of the break statement</a:t>
            </a: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239B7-0821-4698-A2CB-17BC63EBA639}"/>
              </a:ext>
            </a:extLst>
          </p:cNvPr>
          <p:cNvSpPr txBox="1"/>
          <p:nvPr/>
        </p:nvSpPr>
        <p:spPr>
          <a:xfrm>
            <a:off x="7218218" y="547576"/>
            <a:ext cx="17764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00C1E-E520-428C-8653-42C4CE63158F}"/>
              </a:ext>
            </a:extLst>
          </p:cNvPr>
          <p:cNvSpPr txBox="1"/>
          <p:nvPr/>
        </p:nvSpPr>
        <p:spPr>
          <a:xfrm>
            <a:off x="2230582" y="3506169"/>
            <a:ext cx="9242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الكود ..نكرر خلال </a:t>
            </a:r>
            <a:r>
              <a:rPr lang="en-US" sz="2400" dirty="0"/>
              <a:t>sequence</a:t>
            </a:r>
            <a:r>
              <a:rPr lang="ar-EG" sz="2400" dirty="0"/>
              <a:t> </a:t>
            </a:r>
            <a:r>
              <a:rPr lang="en-US" sz="2400" dirty="0"/>
              <a:t>string</a:t>
            </a:r>
            <a:r>
              <a:rPr lang="ar-EG" sz="2400" dirty="0"/>
              <a:t>  .فنحن نفحص هل </a:t>
            </a:r>
            <a:r>
              <a:rPr lang="en-US" sz="2400" dirty="0"/>
              <a:t>the letter is </a:t>
            </a:r>
            <a:r>
              <a:rPr lang="en-US" sz="2400" dirty="0" err="1"/>
              <a:t>i</a:t>
            </a:r>
            <a:r>
              <a:rPr lang="ar-EG" sz="2400" dirty="0"/>
              <a:t>  حتي تكسر ال</a:t>
            </a:r>
            <a:r>
              <a:rPr lang="en-US" sz="2400" dirty="0"/>
              <a:t>loop</a:t>
            </a:r>
            <a:r>
              <a:rPr lang="ar-EG" sz="2400" dirty="0"/>
              <a:t> لذلك نري المخرجات حتي اعلي من ال</a:t>
            </a:r>
            <a:r>
              <a:rPr lang="en-US" sz="2400" dirty="0" err="1"/>
              <a:t>i</a:t>
            </a:r>
            <a:r>
              <a:rPr lang="ar-EG" sz="2400" dirty="0"/>
              <a:t> تطبع</a:t>
            </a:r>
            <a:r>
              <a:rPr lang="en-US" sz="2400" dirty="0"/>
              <a:t> </a:t>
            </a:r>
            <a:r>
              <a:rPr lang="ar-EG" sz="2400" dirty="0"/>
              <a:t>وبعد ذلك تنتهي ال </a:t>
            </a:r>
            <a:r>
              <a:rPr lang="en-US" sz="2400" dirty="0"/>
              <a:t>loop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2C16A-1B7C-4F84-B64D-5BF4787C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0577"/>
            <a:ext cx="5515100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Use of break statement inside the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"string"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break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"The end"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3578292" y="1246281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ECA43-11AC-48AD-BA87-A3EF9E76F2D5}"/>
              </a:ext>
            </a:extLst>
          </p:cNvPr>
          <p:cNvSpPr/>
          <p:nvPr/>
        </p:nvSpPr>
        <p:spPr>
          <a:xfrm>
            <a:off x="3976255" y="99072"/>
            <a:ext cx="4873467" cy="74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continue statement</a:t>
            </a:r>
          </a:p>
        </p:txBody>
      </p:sp>
      <p:pic>
        <p:nvPicPr>
          <p:cNvPr id="4098" name="Picture 2" descr="Flowchart of continue statement in Python">
            <a:extLst>
              <a:ext uri="{FF2B5EF4-FFF2-40B4-BE49-F238E27FC236}">
                <a16:creationId xmlns:a16="http://schemas.microsoft.com/office/drawing/2014/main" id="{66F455E0-22AB-4001-94DA-B3E00560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7527"/>
            <a:ext cx="4873467" cy="586047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97C49F-7DCD-4EF2-8613-2405B26CA9FD}"/>
              </a:ext>
            </a:extLst>
          </p:cNvPr>
          <p:cNvSpPr txBox="1"/>
          <p:nvPr/>
        </p:nvSpPr>
        <p:spPr>
          <a:xfrm>
            <a:off x="4973782" y="1846417"/>
            <a:ext cx="660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تستخدم كلمة  </a:t>
            </a:r>
            <a:r>
              <a:rPr lang="en-US" sz="2400" dirty="0"/>
              <a:t>continue</a:t>
            </a:r>
            <a:r>
              <a:rPr lang="ar-EG" sz="2400" dirty="0"/>
              <a:t> لقطع وقف الكود داخل ال</a:t>
            </a:r>
            <a:r>
              <a:rPr lang="en-US" sz="2400" dirty="0"/>
              <a:t>loop</a:t>
            </a:r>
            <a:r>
              <a:rPr lang="ar-EG" sz="2400" dirty="0"/>
              <a:t> لإعادة التكرار الحالية فقط .</a:t>
            </a:r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r>
              <a:rPr lang="ar-EG" sz="2400" dirty="0"/>
              <a:t>لا تنتهي ال </a:t>
            </a:r>
            <a:r>
              <a:rPr lang="en-US" sz="2400" dirty="0"/>
              <a:t>loop</a:t>
            </a:r>
            <a:r>
              <a:rPr lang="ar-EG" sz="2400" dirty="0"/>
              <a:t> لكن تستمر مع الخطوة المتكررة التالية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continue statement works in python">
            <a:extLst>
              <a:ext uri="{FF2B5EF4-FFF2-40B4-BE49-F238E27FC236}">
                <a16:creationId xmlns:a16="http://schemas.microsoft.com/office/drawing/2014/main" id="{F701DA09-AD53-46A3-933D-77347E4D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539345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8D0D23-CE97-4E84-89FC-F9828CEC067E}"/>
              </a:ext>
            </a:extLst>
          </p:cNvPr>
          <p:cNvSpPr txBox="1"/>
          <p:nvPr/>
        </p:nvSpPr>
        <p:spPr>
          <a:xfrm>
            <a:off x="6539344" y="498764"/>
            <a:ext cx="5652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continue statement works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388440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E896C-C394-435C-98A4-5B5F1A16ABA4}"/>
              </a:ext>
            </a:extLst>
          </p:cNvPr>
          <p:cNvSpPr txBox="1"/>
          <p:nvPr/>
        </p:nvSpPr>
        <p:spPr>
          <a:xfrm>
            <a:off x="207819" y="242723"/>
            <a:ext cx="50014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Python continue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0A84F-D677-45BB-9848-3BA89B25D376}"/>
              </a:ext>
            </a:extLst>
          </p:cNvPr>
          <p:cNvSpPr txBox="1"/>
          <p:nvPr/>
        </p:nvSpPr>
        <p:spPr>
          <a:xfrm>
            <a:off x="9134492" y="688999"/>
            <a:ext cx="17764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FCEFB-38E9-4F34-BAB8-BF7092CE2800}"/>
              </a:ext>
            </a:extLst>
          </p:cNvPr>
          <p:cNvSpPr txBox="1"/>
          <p:nvPr/>
        </p:nvSpPr>
        <p:spPr>
          <a:xfrm>
            <a:off x="2826329" y="3904474"/>
            <a:ext cx="826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هذا الكود نفس الكود اللي قبليه ماعدا ال </a:t>
            </a:r>
            <a:r>
              <a:rPr lang="en-US" sz="2400" dirty="0"/>
              <a:t>break</a:t>
            </a:r>
            <a:r>
              <a:rPr lang="ar-EG" sz="2400" dirty="0"/>
              <a:t> التي تستبدل بدلا من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F349E-0686-49F0-8B5D-3381863CE751}"/>
              </a:ext>
            </a:extLst>
          </p:cNvPr>
          <p:cNvSpPr txBox="1"/>
          <p:nvPr/>
        </p:nvSpPr>
        <p:spPr>
          <a:xfrm>
            <a:off x="618658" y="4710085"/>
            <a:ext cx="10954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نحن نستمر فال </a:t>
            </a:r>
            <a:r>
              <a:rPr lang="en-US" sz="2400" dirty="0"/>
              <a:t>loop</a:t>
            </a:r>
            <a:r>
              <a:rPr lang="ar-EG" sz="2400" dirty="0"/>
              <a:t> عندما يكون </a:t>
            </a:r>
            <a:r>
              <a:rPr lang="en-US" sz="2400" dirty="0"/>
              <a:t>the string is </a:t>
            </a:r>
            <a:r>
              <a:rPr lang="en-US" sz="2400" dirty="0" err="1"/>
              <a:t>i</a:t>
            </a:r>
            <a:r>
              <a:rPr lang="ar-EG" sz="2400" dirty="0"/>
              <a:t> فلا ينفذ باقي الكود لذلك نري المخرجات كل الحروف ماعدا </a:t>
            </a:r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E036-4D88-42AE-BAFE-52547524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9" y="1039919"/>
            <a:ext cx="8455776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Program to show the use of continue statement inside 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"string"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continue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"The end"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9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1272</TotalTime>
  <Words>299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droid sans mono</vt:lpstr>
      <vt:lpstr>Rockwell</vt:lpstr>
      <vt:lpstr>Gallery</vt:lpstr>
      <vt:lpstr>PowerPoint Presentation</vt:lpstr>
      <vt:lpstr>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26</cp:revision>
  <dcterms:created xsi:type="dcterms:W3CDTF">2021-08-22T22:04:12Z</dcterms:created>
  <dcterms:modified xsi:type="dcterms:W3CDTF">2021-09-27T19:51:00Z</dcterms:modified>
</cp:coreProperties>
</file>