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66" r:id="rId4"/>
    <p:sldId id="267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 ashraf" initials="aa" lastIdx="6" clrIdx="0">
    <p:extLst>
      <p:ext uri="{19B8F6BF-5375-455C-9EA6-DF929625EA0E}">
        <p15:presenceInfo xmlns:p15="http://schemas.microsoft.com/office/powerpoint/2012/main" userId="bdd82fe7c9490a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A4341-AB8B-407B-8CC0-42A8760058A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9F4A9-C75B-4C15-AD68-EFCB02A0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07EF-ACB7-463A-9161-7173A553E65C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695C-252A-43AC-BD66-D620B4942634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4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9EE0-A94E-4DCD-ADB5-53CAFCB64CB6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E92B-CA85-452C-92DC-17606F506FFF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5653-96EE-4803-9E2F-1EBC08C81A61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88AF-AEFC-44CC-A1EF-723E1FCB0134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700-60F0-4EB5-85D0-EA87D5BA87E8}" type="datetime1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CCF-6C4D-4F32-9167-9DA0DA9A9407}" type="datetime1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30F-3579-429E-BD3B-92193B7713B3}" type="datetime1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36DD-2DB7-4E23-B6DC-4E87455965F1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0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FDA0AFC-9685-4FD2-8C46-19793EA6AB86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8DCD-7D8A-4E89-B1E8-5DD90A975F39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97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Data_ScienceClu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DE3E8B-3E34-438C-961C-3AC456CA7244}"/>
              </a:ext>
            </a:extLst>
          </p:cNvPr>
          <p:cNvSpPr txBox="1"/>
          <p:nvPr/>
        </p:nvSpPr>
        <p:spPr>
          <a:xfrm>
            <a:off x="0" y="6278838"/>
            <a:ext cx="335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ENG: </a:t>
            </a:r>
            <a:r>
              <a:rPr lang="ar-EG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عمرو أشرف محمد</a:t>
            </a:r>
            <a:endParaRPr lang="en-US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A40838-C055-46C2-8DB6-D5A986C3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278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494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CB58-2E01-4D39-B9BC-C0563597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785" y="1486871"/>
            <a:ext cx="9291215" cy="1554368"/>
          </a:xfrm>
        </p:spPr>
        <p:txBody>
          <a:bodyPr>
            <a:normAutofit/>
          </a:bodyPr>
          <a:lstStyle/>
          <a:p>
            <a:pPr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27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                                   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ar-EG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ar-EG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BDEA9-7E09-4BEE-9FD9-6ADC85886D48}"/>
              </a:ext>
            </a:extLst>
          </p:cNvPr>
          <p:cNvSpPr/>
          <p:nvPr/>
        </p:nvSpPr>
        <p:spPr>
          <a:xfrm>
            <a:off x="3491345" y="116776"/>
            <a:ext cx="4884029" cy="532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Python  pass 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E96BE1-FD2E-4ED7-8AD8-9A74B1E18E40}"/>
              </a:ext>
            </a:extLst>
          </p:cNvPr>
          <p:cNvSpPr txBox="1"/>
          <p:nvPr/>
        </p:nvSpPr>
        <p:spPr>
          <a:xfrm>
            <a:off x="6274654" y="1275605"/>
            <a:ext cx="504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b="1" dirty="0"/>
              <a:t>ما هي ال </a:t>
            </a:r>
            <a:r>
              <a:rPr lang="en-US" sz="2400" b="1" dirty="0"/>
              <a:t>pass statement </a:t>
            </a:r>
            <a:r>
              <a:rPr lang="ar-EG" sz="2400" b="1" dirty="0"/>
              <a:t> في البايثون؟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E32B0D-33FB-42F9-BB4A-59205C147B4E}"/>
              </a:ext>
            </a:extLst>
          </p:cNvPr>
          <p:cNvSpPr txBox="1"/>
          <p:nvPr/>
        </p:nvSpPr>
        <p:spPr>
          <a:xfrm>
            <a:off x="633028" y="2330633"/>
            <a:ext cx="10925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تعتبر ال </a:t>
            </a:r>
            <a:r>
              <a:rPr lang="en-US" sz="2400" dirty="0"/>
              <a:t>pass statement</a:t>
            </a:r>
            <a:r>
              <a:rPr lang="ar-EG" sz="2400" dirty="0"/>
              <a:t> جملة منتهية .فالفرق بين ال </a:t>
            </a:r>
            <a:r>
              <a:rPr lang="en-US" sz="2400" dirty="0"/>
              <a:t>comment</a:t>
            </a:r>
            <a:r>
              <a:rPr lang="ar-EG" sz="2400" dirty="0"/>
              <a:t> وال </a:t>
            </a:r>
            <a:r>
              <a:rPr lang="en-US" sz="2400" dirty="0"/>
              <a:t>pass statement</a:t>
            </a:r>
            <a:r>
              <a:rPr lang="ar-EG" sz="2400" dirty="0"/>
              <a:t> فالبايثون هو عندما يتجاهل ال </a:t>
            </a:r>
            <a:r>
              <a:rPr lang="en-US" sz="2400" dirty="0"/>
              <a:t>interpreter</a:t>
            </a:r>
            <a:r>
              <a:rPr lang="ar-EG" sz="2400" dirty="0"/>
              <a:t> الكومنت تماما فال </a:t>
            </a:r>
            <a:r>
              <a:rPr lang="en-US" sz="2400" dirty="0"/>
              <a:t>pass</a:t>
            </a:r>
            <a:r>
              <a:rPr lang="ar-EG" sz="2400" dirty="0"/>
              <a:t> لا يتجاهله 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595BE-E1D5-48C1-811C-DC13070B4992}"/>
              </a:ext>
            </a:extLst>
          </p:cNvPr>
          <p:cNvSpPr txBox="1"/>
          <p:nvPr/>
        </p:nvSpPr>
        <p:spPr>
          <a:xfrm>
            <a:off x="7038109" y="3788362"/>
            <a:ext cx="4344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ربما لا شئ يحدث عندما ينفذ ال </a:t>
            </a:r>
            <a:r>
              <a:rPr lang="en-US" sz="2400" dirty="0"/>
              <a:t>pass</a:t>
            </a:r>
            <a:r>
              <a:rPr lang="ar-EG" sz="2400" dirty="0"/>
              <a:t>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515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FA0091-2D98-458F-B4D1-745EA5072E21}"/>
              </a:ext>
            </a:extLst>
          </p:cNvPr>
          <p:cNvSpPr txBox="1"/>
          <p:nvPr/>
        </p:nvSpPr>
        <p:spPr>
          <a:xfrm>
            <a:off x="193964" y="329627"/>
            <a:ext cx="4503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pass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4CA4F-8CF7-44D4-9CE5-CE193564C4C0}"/>
              </a:ext>
            </a:extLst>
          </p:cNvPr>
          <p:cNvSpPr txBox="1"/>
          <p:nvPr/>
        </p:nvSpPr>
        <p:spPr>
          <a:xfrm>
            <a:off x="96982" y="1490008"/>
            <a:ext cx="11796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نفرض أن لدينا </a:t>
            </a:r>
            <a:r>
              <a:rPr lang="en-US" sz="2400" dirty="0"/>
              <a:t>loop or function</a:t>
            </a:r>
            <a:r>
              <a:rPr lang="ar-EG" sz="2400" dirty="0"/>
              <a:t> لم يتم تنفيذها قبل كده. لكن نريد أن ننفذ ذلك فالمستقبل </a:t>
            </a:r>
          </a:p>
          <a:p>
            <a:pPr algn="r" rtl="1"/>
            <a:r>
              <a:rPr lang="ar-EG" sz="2400" dirty="0"/>
              <a:t>لا نستطيع أن نملك </a:t>
            </a:r>
            <a:r>
              <a:rPr lang="en-US" sz="2400" dirty="0"/>
              <a:t>empty body </a:t>
            </a:r>
            <a:r>
              <a:rPr lang="ar-EG" sz="2400" dirty="0"/>
              <a:t> .</a:t>
            </a:r>
            <a:r>
              <a:rPr lang="en-US" sz="2400" dirty="0"/>
              <a:t> </a:t>
            </a:r>
            <a:endParaRPr lang="ar-EG" sz="2400" dirty="0"/>
          </a:p>
          <a:p>
            <a:pPr algn="r" rtl="1"/>
            <a:endParaRPr lang="ar-EG" sz="2400" dirty="0"/>
          </a:p>
          <a:p>
            <a:pPr algn="r" rtl="1"/>
            <a:r>
              <a:rPr lang="en-US" sz="2400" dirty="0"/>
              <a:t>interpreter</a:t>
            </a:r>
            <a:r>
              <a:rPr lang="ar-EG" sz="2400" dirty="0"/>
              <a:t> يطبع </a:t>
            </a:r>
            <a:r>
              <a:rPr lang="en-US" sz="2400" dirty="0"/>
              <a:t>error</a:t>
            </a:r>
            <a:r>
              <a:rPr lang="ar-EG" sz="2400" dirty="0"/>
              <a:t> لذلك نستخدم </a:t>
            </a:r>
            <a:r>
              <a:rPr lang="en-US" sz="2400" dirty="0"/>
              <a:t>Pass statement</a:t>
            </a:r>
            <a:r>
              <a:rPr lang="ar-EG" sz="2400" dirty="0"/>
              <a:t> ليبني كود فاضي .</a:t>
            </a:r>
          </a:p>
          <a:p>
            <a:pPr algn="r" rtl="1"/>
            <a:endParaRPr lang="ar-EG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28870F-8460-4D90-8C86-3532AB525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88" y="3287550"/>
            <a:ext cx="4671277" cy="18466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'''pass is just a placeholder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functionality to be added later.'‘’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sequence =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'p'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's'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's’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val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sequence: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8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15230F-67DC-43FA-8C7E-121FDA062191}"/>
              </a:ext>
            </a:extLst>
          </p:cNvPr>
          <p:cNvSpPr txBox="1"/>
          <p:nvPr/>
        </p:nvSpPr>
        <p:spPr>
          <a:xfrm>
            <a:off x="6192982" y="1108226"/>
            <a:ext cx="5202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نستطيع أن نقوم بنفس الشئ في دالة فاضية او كلاس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6F3D16-8E29-49ED-987B-580E24EA1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609" y="738894"/>
            <a:ext cx="3081825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EC34D22-B946-4D1E-B161-9E43676AD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24" y="2529668"/>
            <a:ext cx="2006960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Example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2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F68091-505A-4673-9FD1-CA5A72FBDBA4}"/>
              </a:ext>
            </a:extLst>
          </p:cNvPr>
          <p:cNvSpPr txBox="1"/>
          <p:nvPr/>
        </p:nvSpPr>
        <p:spPr>
          <a:xfrm>
            <a:off x="4800601" y="185738"/>
            <a:ext cx="3316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 science club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C93E-CF11-4B71-9716-2F4563D71519}"/>
              </a:ext>
            </a:extLst>
          </p:cNvPr>
          <p:cNvSpPr txBox="1"/>
          <p:nvPr/>
        </p:nvSpPr>
        <p:spPr>
          <a:xfrm>
            <a:off x="714375" y="1214438"/>
            <a:ext cx="575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Telegram: Contact @Data_ScienceClub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7598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1291</TotalTime>
  <Words>164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droid sans mono</vt:lpstr>
      <vt:lpstr>Rockwell</vt:lpstr>
      <vt:lpstr>Gallery</vt:lpstr>
      <vt:lpstr>PowerPoint Presentation</vt:lpstr>
      <vt:lpstr>                                                          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club</dc:title>
  <dc:creator>amr ashraf</dc:creator>
  <cp:lastModifiedBy>amr ashraf</cp:lastModifiedBy>
  <cp:revision>23</cp:revision>
  <dcterms:created xsi:type="dcterms:W3CDTF">2021-08-22T22:04:12Z</dcterms:created>
  <dcterms:modified xsi:type="dcterms:W3CDTF">2021-09-27T19:50:22Z</dcterms:modified>
</cp:coreProperties>
</file>