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67" r:id="rId4"/>
    <p:sldId id="258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 ashraf" initials="aa" lastIdx="6" clrIdx="0">
    <p:extLst>
      <p:ext uri="{19B8F6BF-5375-455C-9EA6-DF929625EA0E}">
        <p15:presenceInfo xmlns:p15="http://schemas.microsoft.com/office/powerpoint/2012/main" userId="bdd82fe7c9490a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A4341-AB8B-407B-8CC0-42A8760058A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9F4A9-C75B-4C15-AD68-EFCB02A0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07EF-ACB7-463A-9161-7173A553E65C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695C-252A-43AC-BD66-D620B4942634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4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9EE0-A94E-4DCD-ADB5-53CAFCB64CB6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E92B-CA85-452C-92DC-17606F506FFF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5653-96EE-4803-9E2F-1EBC08C81A61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88AF-AEFC-44CC-A1EF-723E1FCB0134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700-60F0-4EB5-85D0-EA87D5BA87E8}" type="datetime1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CCF-6C4D-4F32-9167-9DA0DA9A9407}" type="datetime1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30F-3579-429E-BD3B-92193B7713B3}" type="datetime1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4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36DD-2DB7-4E23-B6DC-4E87455965F1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0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FDA0AFC-9685-4FD2-8C46-19793EA6AB86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8DCD-7D8A-4E89-B1E8-5DD90A975F39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97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Data_ScienceClu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DE3E8B-3E34-438C-961C-3AC456CA7244}"/>
              </a:ext>
            </a:extLst>
          </p:cNvPr>
          <p:cNvSpPr txBox="1"/>
          <p:nvPr/>
        </p:nvSpPr>
        <p:spPr>
          <a:xfrm>
            <a:off x="0" y="6292091"/>
            <a:ext cx="335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ENG: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Amr Ashraf 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A40838-C055-46C2-8DB6-D5A986C31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0298"/>
            <a:ext cx="12192000" cy="63158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494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CB58-2E01-4D39-B9BC-C0563597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356" y="2760086"/>
            <a:ext cx="9291215" cy="1554368"/>
          </a:xfrm>
        </p:spPr>
        <p:txBody>
          <a:bodyPr>
            <a:normAutofit/>
          </a:bodyPr>
          <a:lstStyle/>
          <a:p>
            <a:pPr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ar-EG" sz="27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ar-EG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ar-EG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BDEA9-7E09-4BEE-9FD9-6ADC85886D48}"/>
              </a:ext>
            </a:extLst>
          </p:cNvPr>
          <p:cNvSpPr/>
          <p:nvPr/>
        </p:nvSpPr>
        <p:spPr>
          <a:xfrm>
            <a:off x="3025577" y="137500"/>
            <a:ext cx="475803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Input , output and import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423CE-D41E-4DA6-9C90-EEB26BD9EBE7}"/>
              </a:ext>
            </a:extLst>
          </p:cNvPr>
          <p:cNvSpPr txBox="1"/>
          <p:nvPr/>
        </p:nvSpPr>
        <p:spPr>
          <a:xfrm>
            <a:off x="7291136" y="844798"/>
            <a:ext cx="4517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Output using print()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4D8232-D73C-47BD-8F4D-8F405275DE44}"/>
              </a:ext>
            </a:extLst>
          </p:cNvPr>
          <p:cNvSpPr txBox="1"/>
          <p:nvPr/>
        </p:nvSpPr>
        <p:spPr>
          <a:xfrm>
            <a:off x="6355588" y="1394482"/>
            <a:ext cx="4991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نستخدم دالة </a:t>
            </a:r>
            <a:r>
              <a:rPr lang="en-US" sz="2400" dirty="0"/>
              <a:t> print()</a:t>
            </a:r>
            <a:r>
              <a:rPr lang="ar-EG" sz="2400" dirty="0"/>
              <a:t> لاستخراج الداتا المطلوبة </a:t>
            </a:r>
            <a:endParaRPr lang="en-US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A277EEA-A66F-4016-88F6-4B1D2BF8916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90546" y="1111455"/>
            <a:ext cx="500513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'This sentence is output to the screen'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936B-CC2B-4C1B-943F-C1ACC6D9A0B7}"/>
              </a:ext>
            </a:extLst>
          </p:cNvPr>
          <p:cNvSpPr txBox="1"/>
          <p:nvPr/>
        </p:nvSpPr>
        <p:spPr>
          <a:xfrm>
            <a:off x="566148" y="1512153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dirty="0"/>
              <a:t>: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5FB83D8-31BC-4A14-A392-5A391E680C7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626054" y="1566124"/>
            <a:ext cx="4391527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sentence is output to the screen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78A4A93-CDA5-44D5-8DD3-A25B695E436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66148" y="2144533"/>
            <a:ext cx="3061523" cy="615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a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'The value of a is'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a)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82DC8-BB59-4507-A5C8-8D1DC3F07D6A}"/>
              </a:ext>
            </a:extLst>
          </p:cNvPr>
          <p:cNvSpPr txBox="1"/>
          <p:nvPr/>
        </p:nvSpPr>
        <p:spPr>
          <a:xfrm>
            <a:off x="3881034" y="2252255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dirty="0"/>
              <a:t>: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25BBBEA-791E-4C8F-BD86-18CE1450651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990618" y="2328570"/>
            <a:ext cx="2210765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value of a is 5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8C2B51-B645-4FB7-9F18-6DFCD7939494}"/>
              </a:ext>
            </a:extLst>
          </p:cNvPr>
          <p:cNvSpPr txBox="1"/>
          <p:nvPr/>
        </p:nvSpPr>
        <p:spPr>
          <a:xfrm>
            <a:off x="8070602" y="3003542"/>
            <a:ext cx="3276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المعني الفعلي للدالة </a:t>
            </a:r>
            <a:r>
              <a:rPr lang="en-US" sz="2400" dirty="0"/>
              <a:t> :print()</a:t>
            </a:r>
            <a:r>
              <a:rPr lang="ar-EG" sz="2400" dirty="0"/>
              <a:t> </a:t>
            </a:r>
            <a:endParaRPr lang="en-US" sz="2400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044058B-E3DD-4A41-8188-7536B9C44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46" y="3123030"/>
            <a:ext cx="7199236" cy="452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print(*objects,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' ', end='\n', file= sys. </a:t>
            </a:r>
            <a:r>
              <a:rPr lang="en-US" altLang="en-US" sz="2000" dirty="0" err="1">
                <a:solidFill>
                  <a:srgbClr val="D5D5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tdout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flush=False)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2ED01-1DF4-4457-9A7E-7F48B8D1AE26}"/>
              </a:ext>
            </a:extLst>
          </p:cNvPr>
          <p:cNvSpPr txBox="1"/>
          <p:nvPr/>
        </p:nvSpPr>
        <p:spPr>
          <a:xfrm>
            <a:off x="4274969" y="3865168"/>
            <a:ext cx="7533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حيث ان ال </a:t>
            </a:r>
            <a:r>
              <a:rPr lang="en-US" sz="2400" dirty="0"/>
              <a:t>objects</a:t>
            </a:r>
            <a:r>
              <a:rPr lang="ar-EG" sz="2400" dirty="0"/>
              <a:t> هي القيم التي المفروض تطبع.ال </a:t>
            </a:r>
            <a:r>
              <a:rPr lang="en-US" sz="2400" dirty="0" err="1"/>
              <a:t>sep</a:t>
            </a:r>
            <a:r>
              <a:rPr lang="ar-EG" sz="2400" dirty="0"/>
              <a:t>  هو الفاصل الذي يستخدم بين القيم وبعضها. بعد طباعة القيم يعتبر النهاية ويبدأ سطر جديد لكتابة امر جديد.ال </a:t>
            </a:r>
            <a:r>
              <a:rPr lang="en-US" sz="2400" dirty="0"/>
              <a:t>file</a:t>
            </a:r>
            <a:r>
              <a:rPr lang="ar-EG" sz="2400" dirty="0"/>
              <a:t> هو المكان الذي يطبع فيه كل القيم الموجودة وال </a:t>
            </a:r>
            <a:r>
              <a:rPr lang="en-US" sz="2400" dirty="0"/>
              <a:t>default</a:t>
            </a:r>
            <a:r>
              <a:rPr lang="ar-EG" sz="2400" dirty="0"/>
              <a:t> الخاص به </a:t>
            </a:r>
            <a:r>
              <a:rPr lang="en-US" sz="2400" dirty="0"/>
              <a:t> sys. </a:t>
            </a:r>
            <a:r>
              <a:rPr lang="en-US" sz="2400" dirty="0" err="1"/>
              <a:t>stdout</a:t>
            </a:r>
            <a:r>
              <a:rPr lang="ar-EG" sz="2400" dirty="0"/>
              <a:t>.</a:t>
            </a:r>
            <a:endParaRPr lang="en-US" sz="2400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1BAAA8EB-2D40-4231-A7D3-83E58F7C7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283" y="3911334"/>
            <a:ext cx="3763513" cy="14773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sep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'*’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sep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'#'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end=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'&amp;'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AEEDD1-2130-4363-9A71-57D327E748C1}"/>
              </a:ext>
            </a:extLst>
          </p:cNvPr>
          <p:cNvSpPr txBox="1"/>
          <p:nvPr/>
        </p:nvSpPr>
        <p:spPr>
          <a:xfrm>
            <a:off x="4043835" y="5049959"/>
            <a:ext cx="20521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1 2 3 4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1*2*3*4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1#2#3#4&amp;</a:t>
            </a:r>
          </a:p>
        </p:txBody>
      </p:sp>
    </p:spTree>
    <p:extLst>
      <p:ext uri="{BB962C8B-B14F-4D97-AF65-F5344CB8AC3E}">
        <p14:creationId xmlns:p14="http://schemas.microsoft.com/office/powerpoint/2010/main" val="87515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C9814B-470E-4A15-A170-E26E955EAE1E}"/>
              </a:ext>
            </a:extLst>
          </p:cNvPr>
          <p:cNvSpPr txBox="1"/>
          <p:nvPr/>
        </p:nvSpPr>
        <p:spPr>
          <a:xfrm>
            <a:off x="8987758" y="361897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Output formatting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9FBE0-BEEB-49F0-8A28-32469C94E0C5}"/>
              </a:ext>
            </a:extLst>
          </p:cNvPr>
          <p:cNvSpPr txBox="1"/>
          <p:nvPr/>
        </p:nvSpPr>
        <p:spPr>
          <a:xfrm>
            <a:off x="5325082" y="1035545"/>
            <a:ext cx="6211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نستطيع ان نجعل ال</a:t>
            </a:r>
            <a:r>
              <a:rPr lang="en-US" sz="2400" dirty="0"/>
              <a:t>output</a:t>
            </a:r>
            <a:r>
              <a:rPr lang="ar-EG" sz="2400" dirty="0"/>
              <a:t> له جذابية عن طريق استخدام دالة </a:t>
            </a:r>
            <a:r>
              <a:rPr lang="en-US" sz="2400" dirty="0"/>
              <a:t> str. format( )</a:t>
            </a:r>
            <a:r>
              <a:rPr lang="ar-EG" sz="2400" dirty="0"/>
              <a:t>.</a:t>
            </a:r>
            <a:endParaRPr lang="en-US" sz="2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EB3AEBE-6CD9-4B4A-8A62-6428BC080C9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04089" y="1524527"/>
            <a:ext cx="6640050" cy="1107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x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; y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61AEE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'The value of x is {} and y is {}'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.format(x, y)) The value of x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and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419E3AC-BEBA-4D65-8F40-1C93A71BD73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45063" y="2936839"/>
            <a:ext cx="9542276" cy="1107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'Hello {name}, {greeting}'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.format(greeting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'Good morning'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name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'John’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Hello John, Good morning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71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31E47B-835C-4448-A8FF-11B607589699}"/>
              </a:ext>
            </a:extLst>
          </p:cNvPr>
          <p:cNvSpPr txBox="1"/>
          <p:nvPr/>
        </p:nvSpPr>
        <p:spPr>
          <a:xfrm>
            <a:off x="6322824" y="759840"/>
            <a:ext cx="5908933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F88B5E-AF64-4DF7-AD17-DBEAAE70D460}"/>
              </a:ext>
            </a:extLst>
          </p:cNvPr>
          <p:cNvSpPr/>
          <p:nvPr/>
        </p:nvSpPr>
        <p:spPr>
          <a:xfrm>
            <a:off x="4316014" y="191696"/>
            <a:ext cx="2703443" cy="37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Python 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E1D9A-89B3-40AD-B575-D9EE5511FBEA}"/>
              </a:ext>
            </a:extLst>
          </p:cNvPr>
          <p:cNvSpPr txBox="1"/>
          <p:nvPr/>
        </p:nvSpPr>
        <p:spPr>
          <a:xfrm>
            <a:off x="1257404" y="3429000"/>
            <a:ext cx="6117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885E40-659D-420A-B83A-93C8F99AD672}"/>
              </a:ext>
            </a:extLst>
          </p:cNvPr>
          <p:cNvSpPr txBox="1"/>
          <p:nvPr/>
        </p:nvSpPr>
        <p:spPr>
          <a:xfrm>
            <a:off x="7307039" y="1042372"/>
            <a:ext cx="3940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EG" sz="2400" dirty="0"/>
              <a:t>عندما  نريد ان نأخد قيمة من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D752AC-E7D6-4BB4-A64B-08582365204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77516" y="1841495"/>
            <a:ext cx="4343399" cy="12311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num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'Enter a number: ‘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Enter a number: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num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'10'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97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E0BD51-6E94-4497-9217-91C9A73AA5F7}"/>
              </a:ext>
            </a:extLst>
          </p:cNvPr>
          <p:cNvSpPr/>
          <p:nvPr/>
        </p:nvSpPr>
        <p:spPr>
          <a:xfrm>
            <a:off x="4316014" y="191696"/>
            <a:ext cx="2703443" cy="37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Python import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DCED24-C94F-48C2-B704-78FE970E8865}"/>
              </a:ext>
            </a:extLst>
          </p:cNvPr>
          <p:cNvSpPr txBox="1"/>
          <p:nvPr/>
        </p:nvSpPr>
        <p:spPr>
          <a:xfrm>
            <a:off x="4066673" y="862399"/>
            <a:ext cx="7331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تستخدم كلمة  </a:t>
            </a:r>
            <a:r>
              <a:rPr lang="en-US" sz="2400" dirty="0"/>
              <a:t>  import</a:t>
            </a:r>
            <a:r>
              <a:rPr lang="ar-EG" sz="2400" dirty="0"/>
              <a:t>لاستدعاء </a:t>
            </a:r>
            <a:r>
              <a:rPr lang="en-US" sz="2400" dirty="0"/>
              <a:t>  module</a:t>
            </a:r>
            <a:r>
              <a:rPr lang="ar-EG" sz="2400" dirty="0"/>
              <a:t>الخاص بمكتبة معينة تحتوي علي الدوال والخصائص لإجراء تنفيذ العملية المطلوبة.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2ACBD3-FF63-47CF-BC36-411050CD6D7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28616" y="1128676"/>
            <a:ext cx="2141622" cy="615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import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math</a:t>
            </a:r>
            <a:endParaRPr kumimoji="0" lang="ar-EG" altLang="en-US" sz="20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(math .pi 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80D400-305A-4432-8F82-BAB9C374EC9F}"/>
              </a:ext>
            </a:extLst>
          </p:cNvPr>
          <p:cNvSpPr txBox="1"/>
          <p:nvPr/>
        </p:nvSpPr>
        <p:spPr>
          <a:xfrm>
            <a:off x="519260" y="1949116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dirty="0"/>
              <a:t>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83CE1BA-F850-46C1-B3F2-F05043A115C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96369" y="2615667"/>
            <a:ext cx="2947737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3.141592653589793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320FC-B62B-43AC-9CE6-8314720021A1}"/>
              </a:ext>
            </a:extLst>
          </p:cNvPr>
          <p:cNvSpPr txBox="1"/>
          <p:nvPr/>
        </p:nvSpPr>
        <p:spPr>
          <a:xfrm>
            <a:off x="2383857" y="3128331"/>
            <a:ext cx="9271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نستطيع ان نستخدم خصائص و دوال معينة بإستخدام </a:t>
            </a:r>
            <a:r>
              <a:rPr lang="en-US" sz="2400" dirty="0"/>
              <a:t>from library import attribute</a:t>
            </a:r>
            <a:r>
              <a:rPr lang="ar-EG" dirty="0"/>
              <a:t> 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7F1A4E8-56D7-48BF-954D-94D66F6364A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19260" y="3836633"/>
            <a:ext cx="2608951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math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import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3.141592653589793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38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F68091-505A-4673-9FD1-CA5A72FBDBA4}"/>
              </a:ext>
            </a:extLst>
          </p:cNvPr>
          <p:cNvSpPr txBox="1"/>
          <p:nvPr/>
        </p:nvSpPr>
        <p:spPr>
          <a:xfrm>
            <a:off x="4800601" y="185738"/>
            <a:ext cx="3316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Data science club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C93E-CF11-4B71-9716-2F4563D71519}"/>
              </a:ext>
            </a:extLst>
          </p:cNvPr>
          <p:cNvSpPr txBox="1"/>
          <p:nvPr/>
        </p:nvSpPr>
        <p:spPr>
          <a:xfrm>
            <a:off x="714375" y="1214438"/>
            <a:ext cx="575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Telegram: Contact @Data_ScienceClub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7598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869</TotalTime>
  <Words>362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droid sans mono</vt:lpstr>
      <vt:lpstr>Rockwell</vt:lpstr>
      <vt:lpstr>Gallery</vt:lpstr>
      <vt:lpstr>PowerPoint Presentation</vt:lpstr>
      <vt:lpstr>    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club</dc:title>
  <dc:creator>amr ashraf</dc:creator>
  <cp:lastModifiedBy>Mostafa Hamdan</cp:lastModifiedBy>
  <cp:revision>23</cp:revision>
  <dcterms:created xsi:type="dcterms:W3CDTF">2021-08-22T22:04:12Z</dcterms:created>
  <dcterms:modified xsi:type="dcterms:W3CDTF">2021-09-05T23:38:15Z</dcterms:modified>
</cp:coreProperties>
</file>