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 ashraf" initials="aa" lastIdx="6" clrIdx="0">
    <p:extLst>
      <p:ext uri="{19B8F6BF-5375-455C-9EA6-DF929625EA0E}">
        <p15:presenceInfo xmlns:p15="http://schemas.microsoft.com/office/powerpoint/2012/main" userId="bdd82fe7c9490a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1713" autoAdjust="0"/>
  </p:normalViewPr>
  <p:slideViewPr>
    <p:cSldViewPr snapToGrid="0">
      <p:cViewPr varScale="1">
        <p:scale>
          <a:sx n="63" d="100"/>
          <a:sy n="63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A4341-AB8B-407B-8CC0-42A8760058A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9F4A9-C75B-4C15-AD68-EFCB02A0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7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07EF-ACB7-463A-9161-7173A553E65C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695C-252A-43AC-BD66-D620B4942634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4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9EE0-A94E-4DCD-ADB5-53CAFCB64CB6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0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E92B-CA85-452C-92DC-17606F506FFF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5653-96EE-4803-9E2F-1EBC08C81A61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3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88AF-AEFC-44CC-A1EF-723E1FCB0134}" type="datetime1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3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700-60F0-4EB5-85D0-EA87D5BA87E8}" type="datetime1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7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1CCF-6C4D-4F32-9167-9DA0DA9A9407}" type="datetime1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330F-3579-429E-BD3B-92193B7713B3}" type="datetime1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4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36DD-2DB7-4E23-B6DC-4E87455965F1}" type="datetime1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0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FDA0AFC-9685-4FD2-8C46-19793EA6AB86}" type="datetime1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8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08DCD-7D8A-4E89-B1E8-5DD90A975F39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97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Data_ScienceClu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DE3E8B-3E34-438C-961C-3AC456CA7244}"/>
              </a:ext>
            </a:extLst>
          </p:cNvPr>
          <p:cNvSpPr txBox="1"/>
          <p:nvPr/>
        </p:nvSpPr>
        <p:spPr>
          <a:xfrm>
            <a:off x="0" y="6257383"/>
            <a:ext cx="3356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ENG: </a:t>
            </a:r>
            <a:r>
              <a:rPr lang="ar-EG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عمرو أشرف محمد</a:t>
            </a:r>
            <a:endParaRPr lang="en-US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A40838-C055-46C2-8DB6-D5A986C31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2573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494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500AFB-490F-4A2C-99E8-A8A9D6FFD5F2}"/>
              </a:ext>
            </a:extLst>
          </p:cNvPr>
          <p:cNvSpPr txBox="1"/>
          <p:nvPr/>
        </p:nvSpPr>
        <p:spPr>
          <a:xfrm>
            <a:off x="4224428" y="-58519"/>
            <a:ext cx="4112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Tuple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AFED8-B9C2-4389-8BA0-B2DF03A340B8}"/>
              </a:ext>
            </a:extLst>
          </p:cNvPr>
          <p:cNvSpPr txBox="1"/>
          <p:nvPr/>
        </p:nvSpPr>
        <p:spPr>
          <a:xfrm>
            <a:off x="2727960" y="126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7F1103D-D273-4651-927F-90BEB3D40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53" y="479941"/>
            <a:ext cx="6125075" cy="22159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Membership test in tuple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y tuple =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'a'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'p'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'p'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'l'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'e’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In operation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'a'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my tuple)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'b'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my tuple)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Not in operation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'g'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not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my tuple)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43B3B8-B790-4849-A211-BD0666989D02}"/>
              </a:ext>
            </a:extLst>
          </p:cNvPr>
          <p:cNvSpPr txBox="1"/>
          <p:nvPr/>
        </p:nvSpPr>
        <p:spPr>
          <a:xfrm>
            <a:off x="8853035" y="663535"/>
            <a:ext cx="11929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0DD4F-FC13-43E5-BC29-5854B57AE186}"/>
              </a:ext>
            </a:extLst>
          </p:cNvPr>
          <p:cNvSpPr txBox="1"/>
          <p:nvPr/>
        </p:nvSpPr>
        <p:spPr>
          <a:xfrm>
            <a:off x="3939677" y="2789902"/>
            <a:ext cx="7934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نستطيع أن نختبر لو العنصر موجود فال </a:t>
            </a:r>
            <a:r>
              <a:rPr lang="en-US" sz="2400" dirty="0"/>
              <a:t>tuple or not</a:t>
            </a:r>
            <a:r>
              <a:rPr lang="ar-EG" sz="2400" dirty="0"/>
              <a:t> بإستخدام كلمة </a:t>
            </a:r>
            <a:r>
              <a:rPr lang="en-US" sz="2400" dirty="0"/>
              <a:t>in</a:t>
            </a:r>
            <a:r>
              <a:rPr lang="ar-EG" sz="2400" dirty="0"/>
              <a:t>.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17C9A-A72D-4682-A496-5DFB298AAD04}"/>
              </a:ext>
            </a:extLst>
          </p:cNvPr>
          <p:cNvSpPr txBox="1"/>
          <p:nvPr/>
        </p:nvSpPr>
        <p:spPr>
          <a:xfrm>
            <a:off x="4224428" y="3251567"/>
            <a:ext cx="4490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Iterating Through a Tuple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8B08724-B83F-4222-B29B-8C857D53C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859" y="3913137"/>
            <a:ext cx="5972661" cy="11079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Using a for loop to iterate through a tuple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name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'John'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'Kate’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"Hello"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name)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AB7160-4D27-428C-90B0-6E92FF8EA84C}"/>
              </a:ext>
            </a:extLst>
          </p:cNvPr>
          <p:cNvSpPr txBox="1"/>
          <p:nvPr/>
        </p:nvSpPr>
        <p:spPr>
          <a:xfrm>
            <a:off x="6903720" y="3913137"/>
            <a:ext cx="1606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Hello john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Hello Kate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0FE7CC-93F5-4CF7-9103-5849C00A5C36}"/>
              </a:ext>
            </a:extLst>
          </p:cNvPr>
          <p:cNvSpPr txBox="1"/>
          <p:nvPr/>
        </p:nvSpPr>
        <p:spPr>
          <a:xfrm>
            <a:off x="4953000" y="5576768"/>
            <a:ext cx="580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نستطيع أن نستخدم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loop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للتكرار علي كل عنصر 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751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F9E3F5-AFF9-4518-9FD6-64703794E541}"/>
              </a:ext>
            </a:extLst>
          </p:cNvPr>
          <p:cNvSpPr txBox="1"/>
          <p:nvPr/>
        </p:nvSpPr>
        <p:spPr>
          <a:xfrm>
            <a:off x="3448993" y="0"/>
            <a:ext cx="5294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 of Tuple over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F64D7-8C8A-4E9B-A672-B580D0C7B3B5}"/>
              </a:ext>
            </a:extLst>
          </p:cNvPr>
          <p:cNvSpPr txBox="1"/>
          <p:nvPr/>
        </p:nvSpPr>
        <p:spPr>
          <a:xfrm>
            <a:off x="975360" y="598825"/>
            <a:ext cx="108388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منذ أن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فيها شبه لل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فكلا منهم يتم إستخدامهم في مواقف متشابهه . ربما يوجد مميزات لتنفيذ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علي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.ومن هذه المميزات : </a:t>
            </a:r>
          </a:p>
          <a:p>
            <a:pPr algn="r" rtl="1"/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1- نستخدم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عاما لإختلاف أنواع الداتا وال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لأنواع الداتا المتشابهه .</a:t>
            </a:r>
          </a:p>
          <a:p>
            <a:pPr algn="r" rtl="1"/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2- منذ أن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ثابتة فالتكرار خلال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أسرع من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. لذلك يوجد زيادة طفيفة فالأداء .</a:t>
            </a:r>
          </a:p>
          <a:p>
            <a:pPr algn="r" rtl="1"/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3- تحتوي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علي عناصر ثابتة من الممكن أن تستخدم ك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لل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. لكن مع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lists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لا يمكن .</a:t>
            </a:r>
          </a:p>
          <a:p>
            <a:pPr algn="r" rtl="1"/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4- لو عندك داتا لا يمكن تغييرها فتنفذها  عشان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تضمن لها البقاء.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604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F68091-505A-4673-9FD1-CA5A72FBDBA4}"/>
              </a:ext>
            </a:extLst>
          </p:cNvPr>
          <p:cNvSpPr txBox="1"/>
          <p:nvPr/>
        </p:nvSpPr>
        <p:spPr>
          <a:xfrm>
            <a:off x="4800601" y="185738"/>
            <a:ext cx="3316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Data science club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C93E-CF11-4B71-9716-2F4563D71519}"/>
              </a:ext>
            </a:extLst>
          </p:cNvPr>
          <p:cNvSpPr txBox="1"/>
          <p:nvPr/>
        </p:nvSpPr>
        <p:spPr>
          <a:xfrm>
            <a:off x="714375" y="1214438"/>
            <a:ext cx="575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Telegram: Contact @Data_ScienceClub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475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CB58-2E01-4D39-B9BC-C0563597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356" y="2760086"/>
            <a:ext cx="9291215" cy="1554368"/>
          </a:xfrm>
        </p:spPr>
        <p:txBody>
          <a:bodyPr>
            <a:normAutofit fontScale="90000"/>
          </a:bodyPr>
          <a:lstStyle/>
          <a:p>
            <a:pPr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ar-EG" sz="27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br>
              <a:rPr lang="ar-EG" sz="27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ar-EG" sz="27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br>
              <a:rPr lang="ar-EG" sz="1800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ar-EG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BDEA9-7E09-4BEE-9FD9-6ADC85886D48}"/>
              </a:ext>
            </a:extLst>
          </p:cNvPr>
          <p:cNvSpPr/>
          <p:nvPr/>
        </p:nvSpPr>
        <p:spPr>
          <a:xfrm>
            <a:off x="4121624" y="179316"/>
            <a:ext cx="3138985" cy="39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Python  Tuple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032A6B-BE4C-46AC-A172-5EB28D86F4C5}"/>
              </a:ext>
            </a:extLst>
          </p:cNvPr>
          <p:cNvSpPr txBox="1"/>
          <p:nvPr/>
        </p:nvSpPr>
        <p:spPr>
          <a:xfrm>
            <a:off x="5287383" y="1968234"/>
            <a:ext cx="2557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787E02-F80D-4C4F-94A2-141E2B8D176D}"/>
              </a:ext>
            </a:extLst>
          </p:cNvPr>
          <p:cNvSpPr txBox="1"/>
          <p:nvPr/>
        </p:nvSpPr>
        <p:spPr>
          <a:xfrm>
            <a:off x="8227422" y="951326"/>
            <a:ext cx="3186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كيف نعمل </a:t>
            </a: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ar-EG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؟</a:t>
            </a:r>
            <a:endParaRPr lang="en-US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BF80B-99C7-4768-847D-208321158E13}"/>
              </a:ext>
            </a:extLst>
          </p:cNvPr>
          <p:cNvSpPr txBox="1"/>
          <p:nvPr/>
        </p:nvSpPr>
        <p:spPr>
          <a:xfrm>
            <a:off x="5915518" y="1671663"/>
            <a:ext cx="5497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ال </a:t>
            </a:r>
            <a:r>
              <a:rPr lang="en-US" sz="2400" dirty="0"/>
              <a:t>tuple</a:t>
            </a:r>
            <a:r>
              <a:rPr lang="ar-EG" sz="2400" dirty="0"/>
              <a:t> عبارة عن وضع كل العناصر داخل ( ) ويتم فصلهما عن بعض بواسطة فاصلة (,) . تستطيع ال </a:t>
            </a:r>
            <a:r>
              <a:rPr lang="en-US" sz="2400" dirty="0"/>
              <a:t>tuple</a:t>
            </a:r>
            <a:r>
              <a:rPr lang="ar-EG" sz="2400" dirty="0"/>
              <a:t>  أن تملك أي رقم من العناصر وربما يكونوا أنواع مختلفين مثل </a:t>
            </a:r>
            <a:r>
              <a:rPr lang="en-US" sz="2400" dirty="0"/>
              <a:t>int , float ,list ,string</a:t>
            </a:r>
            <a:r>
              <a:rPr lang="ar-EG" sz="2400" dirty="0"/>
              <a:t> .</a:t>
            </a:r>
            <a:endParaRPr lang="en-US" sz="2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C6C8E01-E09F-49AD-9A66-E2FC533F7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29" y="770829"/>
            <a:ext cx="5309530" cy="48013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Different types of tuples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Empty tuple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my tuple = ()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 tuple)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Tuple having integers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my tuple =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 tuple)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tuple with mixed datatypes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 tuple =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"Hello"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3.4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 tuple)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nested tuple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tuple =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"mouse"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],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 </a:t>
            </a: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uple)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9AB68-1C6E-40D4-B676-729232E45FE3}"/>
              </a:ext>
            </a:extLst>
          </p:cNvPr>
          <p:cNvSpPr txBox="1"/>
          <p:nvPr/>
        </p:nvSpPr>
        <p:spPr>
          <a:xfrm>
            <a:off x="5947577" y="3822521"/>
            <a:ext cx="20008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(1,2,3)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(1,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,3.4)</a:t>
            </a:r>
          </a:p>
        </p:txBody>
      </p:sp>
    </p:spTree>
    <p:extLst>
      <p:ext uri="{BB962C8B-B14F-4D97-AF65-F5344CB8AC3E}">
        <p14:creationId xmlns:p14="http://schemas.microsoft.com/office/powerpoint/2010/main" val="87515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58A4A6-B656-4E5F-9DCC-15FEC5CE1F59}"/>
              </a:ext>
            </a:extLst>
          </p:cNvPr>
          <p:cNvSpPr txBox="1"/>
          <p:nvPr/>
        </p:nvSpPr>
        <p:spPr>
          <a:xfrm>
            <a:off x="1572832" y="2092619"/>
            <a:ext cx="1009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dirty="0"/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D31E0-63A9-4F24-9F37-8D0B37C5A27A}"/>
              </a:ext>
            </a:extLst>
          </p:cNvPr>
          <p:cNvSpPr txBox="1"/>
          <p:nvPr/>
        </p:nvSpPr>
        <p:spPr>
          <a:xfrm>
            <a:off x="4217158" y="142349"/>
            <a:ext cx="775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تستطيع أن نعمل ال </a:t>
            </a:r>
            <a:r>
              <a:rPr lang="en-US" sz="2400" dirty="0"/>
              <a:t>tuple</a:t>
            </a:r>
            <a:r>
              <a:rPr lang="ar-EG" sz="2400" dirty="0"/>
              <a:t> بدون ( ) وهذا يسمي </a:t>
            </a:r>
            <a:r>
              <a:rPr lang="en-US" sz="2400" dirty="0"/>
              <a:t>Tuple packing</a:t>
            </a:r>
            <a:r>
              <a:rPr lang="ar-EG" sz="2400" dirty="0"/>
              <a:t> .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D4EE35-D7E1-4513-B42A-8821AFEFF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0624"/>
            <a:ext cx="4659096" cy="25853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tuple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4.6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"dog"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98C379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tuple)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tuple unpacking is also possible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a, b, c = 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tuple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(a)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(b)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4.6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(c)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dog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3691F-622B-4D79-9689-B3EE921D8747}"/>
              </a:ext>
            </a:extLst>
          </p:cNvPr>
          <p:cNvSpPr txBox="1"/>
          <p:nvPr/>
        </p:nvSpPr>
        <p:spPr>
          <a:xfrm>
            <a:off x="4808514" y="1002815"/>
            <a:ext cx="18117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(3,4.6,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4.6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C81D1E-1C68-43C5-A583-88939F89AE29}"/>
              </a:ext>
            </a:extLst>
          </p:cNvPr>
          <p:cNvSpPr txBox="1"/>
          <p:nvPr/>
        </p:nvSpPr>
        <p:spPr>
          <a:xfrm>
            <a:off x="6103280" y="3109775"/>
            <a:ext cx="5564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عمل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مع عنصر يعتبر صعب .فسوف نضيف ’ 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EEE429C-FFA9-42E4-AB6E-0967305A2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29612"/>
            <a:ext cx="5386859" cy="29546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 tuple =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"hello"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(type(my tuple))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&lt;class 'str’&gt;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Creating a tuple having one element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 tuple =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"hello"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,)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(type(my tuple))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&lt;class 'tuple’&gt;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Parentheses is optional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my tuple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"hello"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(type(my tuple))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&lt;class 'tuple'&gt;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CB7243-8AE8-4057-A5C6-7D012FCC0710}"/>
              </a:ext>
            </a:extLst>
          </p:cNvPr>
          <p:cNvSpPr txBox="1"/>
          <p:nvPr/>
        </p:nvSpPr>
        <p:spPr>
          <a:xfrm>
            <a:off x="5466707" y="4027332"/>
            <a:ext cx="23070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Output:</a:t>
            </a:r>
          </a:p>
          <a:p>
            <a:r>
              <a:rPr lang="en-US" sz="2400" dirty="0"/>
              <a:t>&lt;class </a:t>
            </a:r>
            <a:r>
              <a:rPr lang="ar-EG" sz="2400" dirty="0"/>
              <a:t>’</a:t>
            </a:r>
            <a:r>
              <a:rPr lang="en-US" sz="2400" dirty="0"/>
              <a:t>str</a:t>
            </a:r>
            <a:r>
              <a:rPr lang="ar-EG" sz="2400" dirty="0"/>
              <a:t>’</a:t>
            </a:r>
            <a:r>
              <a:rPr lang="en-US" sz="2400" dirty="0"/>
              <a:t> &gt;</a:t>
            </a:r>
          </a:p>
          <a:p>
            <a:r>
              <a:rPr lang="en-US" sz="2400" dirty="0"/>
              <a:t>&lt;class </a:t>
            </a:r>
            <a:r>
              <a:rPr lang="ar-EG" sz="2400" dirty="0"/>
              <a:t>’</a:t>
            </a:r>
            <a:r>
              <a:rPr lang="en-US" sz="2400" dirty="0"/>
              <a:t>tuple</a:t>
            </a:r>
            <a:r>
              <a:rPr lang="ar-EG" sz="2400" dirty="0"/>
              <a:t>’</a:t>
            </a:r>
            <a:r>
              <a:rPr lang="en-US" sz="2400" dirty="0"/>
              <a:t> &gt;</a:t>
            </a:r>
          </a:p>
          <a:p>
            <a:r>
              <a:rPr lang="en-US" sz="2400" dirty="0"/>
              <a:t>&lt;class </a:t>
            </a:r>
            <a:r>
              <a:rPr lang="ar-EG" sz="2400" dirty="0"/>
              <a:t>’</a:t>
            </a:r>
            <a:r>
              <a:rPr lang="en-US" sz="2400" dirty="0"/>
              <a:t>tuple</a:t>
            </a:r>
            <a:r>
              <a:rPr lang="ar-EG" sz="2400" dirty="0"/>
              <a:t>’</a:t>
            </a:r>
            <a:r>
              <a:rPr lang="en-US" sz="2400" dirty="0"/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334597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1F10C0-2E54-42D8-B7E7-12741B250267}"/>
              </a:ext>
            </a:extLst>
          </p:cNvPr>
          <p:cNvSpPr txBox="1"/>
          <p:nvPr/>
        </p:nvSpPr>
        <p:spPr>
          <a:xfrm>
            <a:off x="5167955" y="70554"/>
            <a:ext cx="4147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Tuple Elements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BCF52-26F4-4DAB-A437-CA187BE30C4A}"/>
              </a:ext>
            </a:extLst>
          </p:cNvPr>
          <p:cNvSpPr txBox="1"/>
          <p:nvPr/>
        </p:nvSpPr>
        <p:spPr>
          <a:xfrm>
            <a:off x="10099345" y="728349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102FC-927F-41D7-870E-509CCC4AF309}"/>
              </a:ext>
            </a:extLst>
          </p:cNvPr>
          <p:cNvSpPr txBox="1"/>
          <p:nvPr/>
        </p:nvSpPr>
        <p:spPr>
          <a:xfrm>
            <a:off x="3923768" y="1182077"/>
            <a:ext cx="8268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نستطيع أن نستخدم علامة ال </a:t>
            </a:r>
            <a:r>
              <a:rPr lang="en-US" sz="2400" dirty="0"/>
              <a:t>index</a:t>
            </a:r>
            <a:r>
              <a:rPr lang="ar-EG" sz="2400" dirty="0"/>
              <a:t> </a:t>
            </a:r>
            <a:r>
              <a:rPr lang="en-US" sz="2400" dirty="0"/>
              <a:t>[ ] </a:t>
            </a:r>
            <a:r>
              <a:rPr lang="ar-EG" sz="2400" dirty="0"/>
              <a:t> للوصول إلي العنصر </a:t>
            </a:r>
          </a:p>
          <a:p>
            <a:pPr algn="r" rtl="1"/>
            <a:r>
              <a:rPr lang="ar-EG" sz="2400" dirty="0"/>
              <a:t>في ال </a:t>
            </a:r>
            <a:r>
              <a:rPr lang="en-US" sz="2400" dirty="0"/>
              <a:t>tuple</a:t>
            </a:r>
            <a:r>
              <a:rPr lang="ar-EG" sz="2400" dirty="0"/>
              <a:t> الذي يبدأ من 0 .لذلك لو فيه </a:t>
            </a:r>
            <a:r>
              <a:rPr lang="en-US" sz="2400" dirty="0"/>
              <a:t>tuple</a:t>
            </a:r>
            <a:r>
              <a:rPr lang="ar-EG" sz="2400" dirty="0"/>
              <a:t> فيه 6 عناصر</a:t>
            </a:r>
          </a:p>
          <a:p>
            <a:pPr algn="r" rtl="1"/>
            <a:r>
              <a:rPr lang="ar-EG" sz="2400" dirty="0"/>
              <a:t> فسوف يبدأ من 0 إلي 5 .</a:t>
            </a:r>
          </a:p>
          <a:p>
            <a:pPr algn="r" rtl="1"/>
            <a:r>
              <a:rPr lang="ar-EG" sz="2400" dirty="0"/>
              <a:t>يجب أن يكون ال </a:t>
            </a:r>
            <a:r>
              <a:rPr lang="en-US" sz="2400" dirty="0"/>
              <a:t>integer </a:t>
            </a:r>
            <a:r>
              <a:rPr lang="ar-EG" sz="2400" dirty="0"/>
              <a:t> رقم صحيح .</a:t>
            </a:r>
          </a:p>
          <a:p>
            <a:pPr algn="r" rtl="1"/>
            <a:r>
              <a:rPr lang="ar-EG" sz="2400" dirty="0"/>
              <a:t>لذلك لا نستطيع أن نستخدم أي نوع أخر . ال </a:t>
            </a:r>
            <a:r>
              <a:rPr lang="en-US" sz="2400" dirty="0"/>
              <a:t>nested tuples</a:t>
            </a:r>
            <a:r>
              <a:rPr lang="ar-EG" sz="2400" dirty="0"/>
              <a:t> يمكن</a:t>
            </a:r>
          </a:p>
          <a:p>
            <a:pPr algn="r" rtl="1"/>
            <a:r>
              <a:rPr lang="ar-EG" sz="2400" dirty="0"/>
              <a:t> الوصول إليهم بإستخدام ال </a:t>
            </a:r>
            <a:r>
              <a:rPr lang="en-US" sz="2400" dirty="0"/>
              <a:t>nested indexing</a:t>
            </a:r>
            <a:r>
              <a:rPr lang="ar-EG" sz="2400" dirty="0"/>
              <a:t> .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43B9B4-00ED-441C-AF9A-378792FB6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19" y="0"/>
            <a:ext cx="4826323" cy="62786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#Accessing tuple elements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using indexing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tuple =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'p'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'e'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'r'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'm'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't’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my_tuple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'p’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my_tuple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't’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#IndexError: list index out of range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#print(my_tuple[6])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#Index must be an integer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#TypeError: list indices must be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integers, not float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my_tuple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[2.0]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nested tuple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n tuple =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"mouse"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],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))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#nested index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n_tuple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's’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n_tuple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052E5D-8E38-48C0-8048-234C91F0C581}"/>
              </a:ext>
            </a:extLst>
          </p:cNvPr>
          <p:cNvSpPr txBox="1"/>
          <p:nvPr/>
        </p:nvSpPr>
        <p:spPr>
          <a:xfrm>
            <a:off x="5331725" y="3915025"/>
            <a:ext cx="11929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4238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67E311-3262-4A23-BE89-886312423A96}"/>
              </a:ext>
            </a:extLst>
          </p:cNvPr>
          <p:cNvSpPr txBox="1"/>
          <p:nvPr/>
        </p:nvSpPr>
        <p:spPr>
          <a:xfrm>
            <a:off x="4981434" y="153414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indexing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3561F-37A1-4806-8BAD-A218661C4A79}"/>
              </a:ext>
            </a:extLst>
          </p:cNvPr>
          <p:cNvSpPr txBox="1"/>
          <p:nvPr/>
        </p:nvSpPr>
        <p:spPr>
          <a:xfrm>
            <a:off x="1187355" y="765161"/>
            <a:ext cx="10890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تتجه بايثون لل </a:t>
            </a:r>
            <a:r>
              <a:rPr lang="en-US" sz="2400" dirty="0"/>
              <a:t>negative indexing </a:t>
            </a:r>
            <a:r>
              <a:rPr lang="ar-EG" sz="2400" dirty="0"/>
              <a:t> لتسلسل البيانات .ال </a:t>
            </a:r>
            <a:r>
              <a:rPr lang="en-US" sz="2400" dirty="0"/>
              <a:t>index</a:t>
            </a:r>
            <a:r>
              <a:rPr lang="ar-EG" sz="2400" dirty="0"/>
              <a:t> الخاص ب -1 يشير إلي أخر عنصر . -2 يشير إلي ثاني عنصر أخير .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5FD172-4531-451A-99B5-09302C2C7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44" y="1965490"/>
            <a:ext cx="6758068" cy="22159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Negative indexing for accessing tuple elements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tuple =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'p'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'e'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'r'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'm'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't’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't’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tuple[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-1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'p’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tuple[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-6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F6C9AB-CF39-437F-9C84-DE99DF2E7BC5}"/>
              </a:ext>
            </a:extLst>
          </p:cNvPr>
          <p:cNvSpPr txBox="1"/>
          <p:nvPr/>
        </p:nvSpPr>
        <p:spPr>
          <a:xfrm>
            <a:off x="7424382" y="2981152"/>
            <a:ext cx="1192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75114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BBF118-8261-4EE1-8EFC-0F3C01CE0549}"/>
              </a:ext>
            </a:extLst>
          </p:cNvPr>
          <p:cNvSpPr txBox="1"/>
          <p:nvPr/>
        </p:nvSpPr>
        <p:spPr>
          <a:xfrm>
            <a:off x="5472752" y="122829"/>
            <a:ext cx="2354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 slicing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A8947B-EA40-4798-B9B4-234DCF8AFB00}"/>
              </a:ext>
            </a:extLst>
          </p:cNvPr>
          <p:cNvSpPr txBox="1"/>
          <p:nvPr/>
        </p:nvSpPr>
        <p:spPr>
          <a:xfrm>
            <a:off x="5733265" y="714682"/>
            <a:ext cx="6458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نستطيع أن نصل لمجموعة من العناصر في ال </a:t>
            </a:r>
            <a:r>
              <a:rPr lang="en-US" sz="2400" dirty="0"/>
              <a:t>tuple</a:t>
            </a:r>
            <a:r>
              <a:rPr lang="ar-EG" sz="2400" dirty="0"/>
              <a:t> بإستخدام علامة التقطيع : . 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D4352-80F2-40B0-87CC-26197B3FD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6049"/>
            <a:ext cx="5505994" cy="51706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Accessing tuple elements using slicing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tuple =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'p'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'r'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'o'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'g'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'r'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'a'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'm'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'z’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elements 2nd to 4th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('r', 'o', 'g’)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tuple[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elements beginning to 2nd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('p', 'r’)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tuple[: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-7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elements 8th to 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('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', 'z’)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tuple[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7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:])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elements beginning to end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('p', 'r', 'o', 'g', 'r', 'a', 'm', 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', 'z’)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tuple[:])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1F928D-13EA-4BFE-9993-7327831A7565}"/>
              </a:ext>
            </a:extLst>
          </p:cNvPr>
          <p:cNvSpPr txBox="1"/>
          <p:nvPr/>
        </p:nvSpPr>
        <p:spPr>
          <a:xfrm>
            <a:off x="5733264" y="1421335"/>
            <a:ext cx="51251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z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</p:txBody>
      </p:sp>
      <p:pic>
        <p:nvPicPr>
          <p:cNvPr id="7170" name="Picture 2" descr="Element Slicing in Python">
            <a:extLst>
              <a:ext uri="{FF2B5EF4-FFF2-40B4-BE49-F238E27FC236}">
                <a16:creationId xmlns:a16="http://schemas.microsoft.com/office/drawing/2014/main" id="{9382FA84-8157-4202-B955-C5E6F47FB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264" y="3429000"/>
            <a:ext cx="6458736" cy="1579727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6C0900-C895-40CF-8FC8-3E0B51DF3C7D}"/>
              </a:ext>
            </a:extLst>
          </p:cNvPr>
          <p:cNvSpPr txBox="1"/>
          <p:nvPr/>
        </p:nvSpPr>
        <p:spPr>
          <a:xfrm>
            <a:off x="7243270" y="5008727"/>
            <a:ext cx="3188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تقطيع العنصر في البايثون</a:t>
            </a:r>
            <a:endParaRPr lang="en-US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473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44B113-7D40-475F-B3E8-F1B4B761CCE9}"/>
              </a:ext>
            </a:extLst>
          </p:cNvPr>
          <p:cNvSpPr txBox="1"/>
          <p:nvPr/>
        </p:nvSpPr>
        <p:spPr>
          <a:xfrm>
            <a:off x="4509379" y="-10257"/>
            <a:ext cx="3173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Changing a Tuple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F98DE-0000-433A-9E14-E8907E95B344}"/>
              </a:ext>
            </a:extLst>
          </p:cNvPr>
          <p:cNvSpPr txBox="1"/>
          <p:nvPr/>
        </p:nvSpPr>
        <p:spPr>
          <a:xfrm>
            <a:off x="678018" y="600265"/>
            <a:ext cx="11513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أي حاجة غير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lists , tuples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 ثابتة لا تتغير. هذا يعني عناصر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لا نستطيع تغييرها لكن لو العنصر متغير  نوعه  فالعناصر المتداخلة ممكن أن تتغير .فنستطيع أن نطبق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بقيم مختلفة 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95DC56-AA75-4E0C-A462-F9E22137F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" y="1518565"/>
            <a:ext cx="7176901" cy="44319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Changing tuple values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my tuple =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])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Type Error: 'tuple' object does not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 item assignment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my tuple[1] = 9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However, item of mutable element can be changed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my_tuple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9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(4, 2, 3, [9, 5])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 tuple)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Tuples can be reassigned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 tuple =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'p'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'r'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'o'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'g'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'r'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'a'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'm'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'z’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('p', 'r', 'o', 'g', 'r', 'a', 'm', 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', 'z’)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 tuple)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6C592-DDD3-4A87-96C7-233A58014FDE}"/>
              </a:ext>
            </a:extLst>
          </p:cNvPr>
          <p:cNvSpPr txBox="1"/>
          <p:nvPr/>
        </p:nvSpPr>
        <p:spPr>
          <a:xfrm>
            <a:off x="7184357" y="2382211"/>
            <a:ext cx="41408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(4 ,2,3,[9,5])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(p , r , o , g , r , r , a , m 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, z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6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CEC4B1-D644-4784-A0C4-2B5542B59E0B}"/>
              </a:ext>
            </a:extLst>
          </p:cNvPr>
          <p:cNvSpPr txBox="1"/>
          <p:nvPr/>
        </p:nvSpPr>
        <p:spPr>
          <a:xfrm>
            <a:off x="627797" y="274290"/>
            <a:ext cx="11425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نستطيع أن نستخدم علامة  + لدمج  2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وهذا يسمي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concatenation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. نستطيع أيضا أن نكرر العناصر في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8E6376-F9BF-44D0-9E22-8E4D7A843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13" y="1589791"/>
            <a:ext cx="5204823" cy="22159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Concatenation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(1, 2, 3, 4, 5, 6)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 +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Repeat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('Repeat', 'Repeat', 'Repeat’)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"Repeat"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,) *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54DF3B-5B5E-4B26-A481-1C8575F6CFC9}"/>
              </a:ext>
            </a:extLst>
          </p:cNvPr>
          <p:cNvSpPr txBox="1"/>
          <p:nvPr/>
        </p:nvSpPr>
        <p:spPr>
          <a:xfrm>
            <a:off x="6096000" y="1428452"/>
            <a:ext cx="43636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(1,2,3,4,5,6)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Repeat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Repeat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Repeat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8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3783AC4-DC37-46A2-BDD6-71B6F4506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4" y="482896"/>
            <a:ext cx="6136936" cy="3693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Deleting tuples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my tuple =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'p'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'r'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'o'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'g'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'r'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'a'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'm'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'z’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can't delete items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Type Error: 'tuple' object doesn't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 item deletion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del my tuple[3]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Can delete an entire tuple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del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my_tuple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Name Error: name ‘my tuple' is not defined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 tuple)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B02CA-56ED-4423-9239-1D8802AA36FD}"/>
              </a:ext>
            </a:extLst>
          </p:cNvPr>
          <p:cNvSpPr txBox="1"/>
          <p:nvPr/>
        </p:nvSpPr>
        <p:spPr>
          <a:xfrm>
            <a:off x="4425287" y="0"/>
            <a:ext cx="6093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Deleting  a Tuple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32147A-1145-41F1-A40E-4063C0E93CCC}"/>
              </a:ext>
            </a:extLst>
          </p:cNvPr>
          <p:cNvSpPr txBox="1"/>
          <p:nvPr/>
        </p:nvSpPr>
        <p:spPr>
          <a:xfrm>
            <a:off x="6905767" y="804494"/>
            <a:ext cx="11929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202631-9BF6-423C-AD34-8FE763C5D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9773" y="1397941"/>
            <a:ext cx="5947782" cy="11079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Traceback (most recent call last):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File "&lt;string&gt;", line 12, in &lt;module&gt;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Name Error: name ‘my tuple' is not defined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E4A8E-8589-44E2-ACC3-3D010B9D3265}"/>
              </a:ext>
            </a:extLst>
          </p:cNvPr>
          <p:cNvSpPr txBox="1"/>
          <p:nvPr/>
        </p:nvSpPr>
        <p:spPr>
          <a:xfrm>
            <a:off x="2026267" y="2598003"/>
            <a:ext cx="975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لا نستطيع تغيير العناصر في ال </a:t>
            </a:r>
            <a:r>
              <a:rPr lang="en-US" sz="2400" dirty="0"/>
              <a:t>tuple</a:t>
            </a:r>
            <a:r>
              <a:rPr lang="ar-EG" sz="2400" dirty="0"/>
              <a:t>.</a:t>
            </a:r>
          </a:p>
          <a:p>
            <a:pPr algn="r" rtl="1"/>
            <a:r>
              <a:rPr lang="ar-EG" sz="2400" dirty="0"/>
              <a:t>هذا يعني لا نستطيع أو نقل عناصر من ال </a:t>
            </a:r>
            <a:r>
              <a:rPr lang="en-US" sz="2400" dirty="0"/>
              <a:t>tuple</a:t>
            </a:r>
            <a:r>
              <a:rPr lang="ar-EG" sz="2400" dirty="0"/>
              <a:t> . 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126576-FAD8-43A0-9D41-4FF15BFF6FC6}"/>
              </a:ext>
            </a:extLst>
          </p:cNvPr>
          <p:cNvSpPr txBox="1"/>
          <p:nvPr/>
        </p:nvSpPr>
        <p:spPr>
          <a:xfrm>
            <a:off x="4989387" y="4173366"/>
            <a:ext cx="2695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 Methods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E0A378F-A314-445F-A3E6-F7346755C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659" y="4711465"/>
            <a:ext cx="5071901" cy="11079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 tuple =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'a'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'p'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'p'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'l'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'e’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 tuple. count(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'p'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 tuple . index(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'l'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Output: 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59189D-03F1-46F7-9C13-A49FF7CA2876}"/>
              </a:ext>
            </a:extLst>
          </p:cNvPr>
          <p:cNvSpPr txBox="1"/>
          <p:nvPr/>
        </p:nvSpPr>
        <p:spPr>
          <a:xfrm>
            <a:off x="7232788" y="4580720"/>
            <a:ext cx="1192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A14F51-8FFD-4D56-A56A-889D44CF2F46}"/>
              </a:ext>
            </a:extLst>
          </p:cNvPr>
          <p:cNvSpPr txBox="1"/>
          <p:nvPr/>
        </p:nvSpPr>
        <p:spPr>
          <a:xfrm>
            <a:off x="4989387" y="5789333"/>
            <a:ext cx="7202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EG" sz="2400" dirty="0"/>
              <a:t>الطرق التي تضيف عناصر أو تنقل عناصر غير متاحة في ال </a:t>
            </a:r>
            <a:r>
              <a:rPr lang="en-US" sz="2400" dirty="0"/>
              <a:t>tuple</a:t>
            </a:r>
            <a:r>
              <a:rPr lang="ar-EG" sz="2400" dirty="0"/>
              <a:t> .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850567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2851</TotalTime>
  <Words>1580</Words>
  <Application>Microsoft Office PowerPoint</Application>
  <PresentationFormat>Widescreen</PresentationFormat>
  <Paragraphs>200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droid sans mono</vt:lpstr>
      <vt:lpstr>Rockwell</vt:lpstr>
      <vt:lpstr>Gallery</vt:lpstr>
      <vt:lpstr>PowerPoint Presentation</vt:lpstr>
      <vt:lpstr>     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club</dc:title>
  <dc:creator>amr ashraf</dc:creator>
  <cp:lastModifiedBy>amr ashraf</cp:lastModifiedBy>
  <cp:revision>38</cp:revision>
  <dcterms:created xsi:type="dcterms:W3CDTF">2021-08-22T22:04:12Z</dcterms:created>
  <dcterms:modified xsi:type="dcterms:W3CDTF">2021-10-15T20:29:39Z</dcterms:modified>
</cp:coreProperties>
</file>