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66" r:id="rId5"/>
    <p:sldId id="259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r ashraf" initials="aa" lastIdx="6" clrIdx="0">
    <p:extLst>
      <p:ext uri="{19B8F6BF-5375-455C-9EA6-DF929625EA0E}">
        <p15:presenceInfo xmlns:p15="http://schemas.microsoft.com/office/powerpoint/2012/main" userId="bdd82fe7c9490a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9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A4341-AB8B-407B-8CC0-42A8760058A1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9F4A9-C75B-4C15-AD68-EFCB02A0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7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07EF-ACB7-463A-9161-7173A553E65C}" type="datetime1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8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695C-252A-43AC-BD66-D620B4942634}" type="datetime1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4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9EE0-A94E-4DCD-ADB5-53CAFCB64CB6}" type="datetime1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0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E92B-CA85-452C-92DC-17606F506FFF}" type="datetime1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6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5653-96EE-4803-9E2F-1EBC08C81A61}" type="datetime1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3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88AF-AEFC-44CC-A1EF-723E1FCB0134}" type="datetime1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3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8700-60F0-4EB5-85D0-EA87D5BA87E8}" type="datetime1">
              <a:rPr lang="en-US" smtClean="0"/>
              <a:t>9/4/2021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7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1CCF-6C4D-4F32-9167-9DA0DA9A9407}" type="datetime1">
              <a:rPr lang="en-US" smtClean="0"/>
              <a:t>9/4/2021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1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330F-3579-429E-BD3B-92193B7713B3}" type="datetime1">
              <a:rPr lang="en-US" smtClean="0"/>
              <a:t>9/4/2021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4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36DD-2DB7-4E23-B6DC-4E87455965F1}" type="datetime1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0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FDA0AFC-9685-4FD2-8C46-19793EA6AB86}" type="datetime1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8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08DCD-7D8A-4E89-B1E8-5DD90A975F39}" type="datetime1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397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Data_ScienceClu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  <a:lumOff val="4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DE3E8B-3E34-438C-961C-3AC456CA7244}"/>
              </a:ext>
            </a:extLst>
          </p:cNvPr>
          <p:cNvSpPr txBox="1"/>
          <p:nvPr/>
        </p:nvSpPr>
        <p:spPr>
          <a:xfrm>
            <a:off x="0" y="6199325"/>
            <a:ext cx="3356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ENG: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Amr Ashraf 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8A40838-C055-46C2-8DB6-D5A986C31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0298"/>
            <a:ext cx="12192000" cy="61993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494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CB58-2E01-4D39-B9BC-C0563597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0224" y="3228624"/>
            <a:ext cx="8760176" cy="613950"/>
          </a:xfrm>
        </p:spPr>
        <p:txBody>
          <a:bodyPr>
            <a:normAutofit fontScale="90000"/>
          </a:bodyPr>
          <a:lstStyle/>
          <a:p>
            <a:pPr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ar-EG" sz="27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ar-EG" sz="27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تعتبر بايثون لغة برمجة </a:t>
            </a:r>
            <a:r>
              <a:rPr lang="en-US" sz="27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cross-platform</a:t>
            </a:r>
            <a:r>
              <a:rPr lang="ar-EG" sz="27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التي تعني انها تستطيع ان تعمل علي عدة منصات من انظمة التشغيل مثل</a:t>
            </a:r>
            <a:r>
              <a:rPr lang="en-US" sz="27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windows , mac </a:t>
            </a:r>
            <a:r>
              <a:rPr lang="en-US" sz="2700" dirty="0" err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os</a:t>
            </a:r>
            <a:r>
              <a:rPr lang="en-US" sz="27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,  </a:t>
            </a:r>
            <a:r>
              <a:rPr lang="en-US" sz="2700" dirty="0" err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linux</a:t>
            </a:r>
            <a:r>
              <a:rPr lang="en-US" sz="27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r>
              <a:rPr lang="ar-EG" sz="27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br>
              <a:rPr lang="en-US" sz="27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ar-EG" sz="27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ar-EG" sz="27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تعتبر بايثون لغة مجانية مفتوحة المصدر.</a:t>
            </a:r>
            <a:br>
              <a:rPr lang="en-US" sz="27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ar-EG" sz="27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ar-EG" sz="27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بالرغم من الكثير انظمة لينكس و ماك الفترة الحالية تكون لغة البايثون مثبتة فيهما , ربما</a:t>
            </a:r>
            <a:br>
              <a:rPr lang="ar-EG" sz="27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ar-EG" sz="27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يكون الاصدار منتهي المدة لذلك نجد من الاحسن ان نسطب الاصدار الجديد المتوفر.</a:t>
            </a:r>
            <a:br>
              <a:rPr lang="ar-EG" sz="27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br>
              <a:rPr lang="ar-EG" sz="1800" dirty="0"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ar-EG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CBDEA9-7E09-4BEE-9FD9-6ADC85886D48}"/>
              </a:ext>
            </a:extLst>
          </p:cNvPr>
          <p:cNvSpPr/>
          <p:nvPr/>
        </p:nvSpPr>
        <p:spPr>
          <a:xfrm>
            <a:off x="4267200" y="119067"/>
            <a:ext cx="319377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b="1" dirty="0">
                <a:solidFill>
                  <a:schemeClr val="bg1"/>
                </a:solidFill>
              </a:rPr>
              <a:t>مقدمة الي لغة بايثون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15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31E47B-835C-4448-A8FF-11B607589699}"/>
              </a:ext>
            </a:extLst>
          </p:cNvPr>
          <p:cNvSpPr txBox="1"/>
          <p:nvPr/>
        </p:nvSpPr>
        <p:spPr>
          <a:xfrm>
            <a:off x="4978400" y="1332089"/>
            <a:ext cx="6947511" cy="1330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r>
              <a:rPr lang="ar-EG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الطريقة الاسرع لتشغيل البايثون تكون بإستخدام </a:t>
            </a: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 </a:t>
            </a:r>
            <a:r>
              <a:rPr lang="en-US" sz="2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honny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 IDE</a:t>
            </a:r>
            <a:endParaRPr lang="ar-EG" sz="2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ar-EG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يأتي </a:t>
            </a: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lang="en-US" sz="2400" dirty="0" err="1">
                <a:latin typeface="Arial" panose="020B0604020202020204" pitchFamily="34" charset="0"/>
                <a:ea typeface="Arial" panose="020B0604020202020204" pitchFamily="34" charset="0"/>
              </a:rPr>
              <a:t>honny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</a:rPr>
              <a:t>  IDE</a:t>
            </a:r>
            <a:r>
              <a:rPr lang="ar-EG" sz="2400" dirty="0">
                <a:latin typeface="Arial" panose="020B0604020202020204" pitchFamily="34" charset="0"/>
                <a:ea typeface="Arial" panose="020B0604020202020204" pitchFamily="34" charset="0"/>
              </a:rPr>
              <a:t>أخر اصدار من لغة البايثون لذلك نحتاج ان نستطب لغة البايثون بطريقة منفصة .</a:t>
            </a: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F88B5E-AF64-4DF7-AD17-DBEAAE70D460}"/>
              </a:ext>
            </a:extLst>
          </p:cNvPr>
          <p:cNvSpPr/>
          <p:nvPr/>
        </p:nvSpPr>
        <p:spPr>
          <a:xfrm>
            <a:off x="3668890" y="250712"/>
            <a:ext cx="4004610" cy="37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b="1" dirty="0">
                <a:solidFill>
                  <a:schemeClr val="bg1"/>
                </a:solidFill>
              </a:rPr>
              <a:t>الطريقة الاسرع لتشغيل البايثون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97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F6338D5-D4A4-43FD-AB39-FEACE9B72E79}"/>
              </a:ext>
            </a:extLst>
          </p:cNvPr>
          <p:cNvSpPr/>
          <p:nvPr/>
        </p:nvSpPr>
        <p:spPr>
          <a:xfrm>
            <a:off x="4176889" y="205557"/>
            <a:ext cx="3002845" cy="37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b="1" dirty="0">
                <a:solidFill>
                  <a:schemeClr val="bg1"/>
                </a:solidFill>
              </a:rPr>
              <a:t>طريقة تسطيب البايثون 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5890F9-6C84-4292-81D7-1A0CF852527B}"/>
              </a:ext>
            </a:extLst>
          </p:cNvPr>
          <p:cNvSpPr txBox="1"/>
          <p:nvPr/>
        </p:nvSpPr>
        <p:spPr>
          <a:xfrm>
            <a:off x="2372139" y="1351508"/>
            <a:ext cx="96910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 لو اننا لا نريد ان نستخدم </a:t>
            </a:r>
            <a:r>
              <a:rPr lang="en-US" sz="2400" dirty="0" err="1"/>
              <a:t>Thonny</a:t>
            </a:r>
            <a:r>
              <a:rPr lang="ar-EG" sz="2400" dirty="0"/>
              <a:t> ,فهذه الطريقة نستطيع من خلالها ان نسطب ونشتغل بايثون علي اجهزتنا.</a:t>
            </a:r>
          </a:p>
          <a:p>
            <a:pPr algn="l" rtl="1"/>
            <a:endParaRPr lang="ar-EG" sz="2400" dirty="0"/>
          </a:p>
          <a:p>
            <a:pPr algn="r" rtl="1"/>
            <a:r>
              <a:rPr lang="ar-EG" sz="2400" dirty="0"/>
              <a:t>1-تحميل اخر اصدار من لغة البايثون.</a:t>
            </a:r>
          </a:p>
          <a:p>
            <a:pPr algn="l" rtl="1"/>
            <a:endParaRPr lang="ar-EG" sz="2400" dirty="0"/>
          </a:p>
          <a:p>
            <a:pPr algn="r" rtl="1"/>
            <a:r>
              <a:rPr lang="ar-EG" sz="2400" dirty="0"/>
              <a:t>2- تشغيل ملف التسطيب واتباع الخطوات لتسطيب البايثون واثناء عملية التنزيل نضغط علي</a:t>
            </a:r>
            <a:r>
              <a:rPr lang="en-US" sz="2400" dirty="0"/>
              <a:t> Add python to environment variables</a:t>
            </a:r>
            <a:r>
              <a:rPr lang="ar-EG" sz="2400" dirty="0"/>
              <a:t> .هذا سوف يضيف بايثون إلي بيئة المتغيرات </a:t>
            </a:r>
          </a:p>
          <a:p>
            <a:pPr algn="r" rtl="1"/>
            <a:endParaRPr lang="ar-EG" sz="2400" dirty="0"/>
          </a:p>
          <a:p>
            <a:pPr algn="r" rtl="1"/>
            <a:r>
              <a:rPr lang="ar-EG" sz="2400" dirty="0"/>
              <a:t>3- تختار المسار الذي تريد وضع لغة البايثون فيه.</a:t>
            </a:r>
          </a:p>
        </p:txBody>
      </p:sp>
    </p:spTree>
    <p:extLst>
      <p:ext uri="{BB962C8B-B14F-4D97-AF65-F5344CB8AC3E}">
        <p14:creationId xmlns:p14="http://schemas.microsoft.com/office/powerpoint/2010/main" val="364238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0F4C68-A672-4D0F-82AA-02BA45B7970B}"/>
              </a:ext>
            </a:extLst>
          </p:cNvPr>
          <p:cNvSpPr txBox="1"/>
          <p:nvPr/>
        </p:nvSpPr>
        <p:spPr>
          <a:xfrm>
            <a:off x="5238045" y="1130735"/>
            <a:ext cx="6709091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57DACF-ACA8-49E5-99A3-606DA6AA9A3D}"/>
              </a:ext>
            </a:extLst>
          </p:cNvPr>
          <p:cNvSpPr/>
          <p:nvPr/>
        </p:nvSpPr>
        <p:spPr>
          <a:xfrm>
            <a:off x="4247075" y="136430"/>
            <a:ext cx="2862470" cy="31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b="1" dirty="0"/>
              <a:t>اول  برنامج  بايثون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3066F9-0514-4D0E-8937-EEC380DB2785}"/>
              </a:ext>
            </a:extLst>
          </p:cNvPr>
          <p:cNvSpPr txBox="1"/>
          <p:nvPr/>
        </p:nvSpPr>
        <p:spPr>
          <a:xfrm>
            <a:off x="5328356" y="1191392"/>
            <a:ext cx="6709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نستطيع ان  نعمل برنامج بسيط جدا اسمه </a:t>
            </a:r>
            <a:r>
              <a:rPr lang="en-US" sz="2400" dirty="0"/>
              <a:t> hello world</a:t>
            </a:r>
            <a:r>
              <a:rPr lang="ar-EG" sz="2400" dirty="0"/>
              <a:t> ليكون ال </a:t>
            </a:r>
            <a:r>
              <a:rPr lang="en-US" sz="2400" dirty="0"/>
              <a:t>output</a:t>
            </a:r>
            <a:r>
              <a:rPr lang="ar-EG" sz="2400" dirty="0"/>
              <a:t> عبارة عن </a:t>
            </a:r>
            <a:r>
              <a:rPr lang="en-US" sz="2400" dirty="0"/>
              <a:t>hello world</a:t>
            </a:r>
            <a:r>
              <a:rPr lang="ar-EG" sz="2400" dirty="0"/>
              <a:t> علي الشاشة .فهذا البرنامج مخصص دائما للمبتدئين في لغة البرمجة. 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4597BC-454A-404C-8B10-483319250721}"/>
              </a:ext>
            </a:extLst>
          </p:cNvPr>
          <p:cNvSpPr txBox="1"/>
          <p:nvPr/>
        </p:nvSpPr>
        <p:spPr>
          <a:xfrm>
            <a:off x="1580444" y="2207055"/>
            <a:ext cx="3185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Print(</a:t>
            </a:r>
            <a:r>
              <a:rPr lang="ar-EG" sz="2400" b="1" dirty="0">
                <a:solidFill>
                  <a:schemeClr val="accent1"/>
                </a:solidFill>
              </a:rPr>
              <a:t>"</a:t>
            </a:r>
            <a:r>
              <a:rPr lang="en-US" sz="2400" b="1" dirty="0">
                <a:solidFill>
                  <a:schemeClr val="accent1"/>
                </a:solidFill>
              </a:rPr>
              <a:t>Hello world</a:t>
            </a:r>
            <a:r>
              <a:rPr lang="ar-EG" sz="2400" b="1" dirty="0">
                <a:solidFill>
                  <a:schemeClr val="accent1"/>
                </a:solidFill>
              </a:rPr>
              <a:t>"</a:t>
            </a:r>
            <a:r>
              <a:rPr lang="en-US" sz="2400" b="1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9651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F68091-505A-4673-9FD1-CA5A72FBDBA4}"/>
              </a:ext>
            </a:extLst>
          </p:cNvPr>
          <p:cNvSpPr txBox="1"/>
          <p:nvPr/>
        </p:nvSpPr>
        <p:spPr>
          <a:xfrm>
            <a:off x="4800601" y="185738"/>
            <a:ext cx="3316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Data science club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BC93E-CF11-4B71-9716-2F4563D71519}"/>
              </a:ext>
            </a:extLst>
          </p:cNvPr>
          <p:cNvSpPr txBox="1"/>
          <p:nvPr/>
        </p:nvSpPr>
        <p:spPr>
          <a:xfrm>
            <a:off x="714375" y="1214438"/>
            <a:ext cx="5753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2"/>
              </a:rPr>
              <a:t>Telegram: Contact @Data_ScienceClub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47598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632</TotalTime>
  <Words>228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Rockwell</vt:lpstr>
      <vt:lpstr>Gallery</vt:lpstr>
      <vt:lpstr>PowerPoint Presentation</vt:lpstr>
      <vt:lpstr> تعتبر بايثون لغة برمجة cross-platform التي تعني انها تستطيع ان تعمل علي عدة منصات من انظمة التشغيل مثلwindows , mac os ,  linux     تعتبر بايثون لغة مجانية مفتوحة المصدر.  بالرغم من الكثير انظمة لينكس و ماك الفترة الحالية تكون لغة البايثون مثبتة فيهما , ربما يكون الاصدار منتهي المدة لذلك نجد من الاحسن ان نسطب الاصدار الجديد المتوفر.    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club</dc:title>
  <dc:creator>amr ashraf</dc:creator>
  <cp:lastModifiedBy>Mostafa Hamdan</cp:lastModifiedBy>
  <cp:revision>15</cp:revision>
  <dcterms:created xsi:type="dcterms:W3CDTF">2021-08-22T22:04:12Z</dcterms:created>
  <dcterms:modified xsi:type="dcterms:W3CDTF">2021-09-04T15:05:11Z</dcterms:modified>
</cp:coreProperties>
</file>