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19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99" y="4035805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154311" y="221469"/>
            <a:ext cx="348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التحويل واستخدامه فالبايثون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3B5A6-E3EE-441A-ACF2-36119C9290CE}"/>
              </a:ext>
            </a:extLst>
          </p:cNvPr>
          <p:cNvSpPr txBox="1"/>
          <p:nvPr/>
        </p:nvSpPr>
        <p:spPr>
          <a:xfrm>
            <a:off x="8884063" y="1329383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u="sng" dirty="0"/>
              <a:t>التحويل في البايثون:</a:t>
            </a:r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AE133-F8A5-4ACD-83AA-3BA3D4C38A30}"/>
              </a:ext>
            </a:extLst>
          </p:cNvPr>
          <p:cNvSpPr txBox="1"/>
          <p:nvPr/>
        </p:nvSpPr>
        <p:spPr>
          <a:xfrm>
            <a:off x="5332019" y="1980454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هو عملية تحويل قيمة لنوع داتا معين إلي نوع أخر.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EAEB2-0A60-4C32-9708-33A039ABDF8A}"/>
              </a:ext>
            </a:extLst>
          </p:cNvPr>
          <p:cNvSpPr txBox="1"/>
          <p:nvPr/>
        </p:nvSpPr>
        <p:spPr>
          <a:xfrm>
            <a:off x="6612835" y="2644170"/>
            <a:ext cx="4013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يوجد نوعان من التحويل: </a:t>
            </a:r>
          </a:p>
          <a:p>
            <a:pPr algn="r"/>
            <a:endParaRPr lang="en-US" sz="2400" dirty="0"/>
          </a:p>
          <a:p>
            <a:r>
              <a:rPr lang="en-US" sz="2400" dirty="0"/>
              <a:t>implicit type conversion-</a:t>
            </a:r>
            <a:r>
              <a:rPr lang="ar-EG" sz="2400" dirty="0"/>
              <a:t>1</a:t>
            </a:r>
            <a:endParaRPr lang="en-US" sz="2400" dirty="0"/>
          </a:p>
          <a:p>
            <a:endParaRPr lang="ar-EG" sz="2400" dirty="0"/>
          </a:p>
          <a:p>
            <a:pPr algn="r" rtl="1"/>
            <a:r>
              <a:rPr lang="en-US" sz="2400" dirty="0"/>
              <a:t>2</a:t>
            </a:r>
            <a:r>
              <a:rPr lang="ar-EG" sz="2400" dirty="0"/>
              <a:t>- </a:t>
            </a:r>
            <a:r>
              <a:rPr lang="en-US" sz="2400" dirty="0"/>
              <a:t>Explicit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08EE4-1728-4E79-8791-A8E570885937}"/>
              </a:ext>
            </a:extLst>
          </p:cNvPr>
          <p:cNvSpPr txBox="1"/>
          <p:nvPr/>
        </p:nvSpPr>
        <p:spPr>
          <a:xfrm>
            <a:off x="623875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5A9F6-41EE-45B0-9424-8ACB6F794F58}"/>
              </a:ext>
            </a:extLst>
          </p:cNvPr>
          <p:cNvSpPr txBox="1"/>
          <p:nvPr/>
        </p:nvSpPr>
        <p:spPr>
          <a:xfrm>
            <a:off x="7664704" y="681998"/>
            <a:ext cx="399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:Implicit type conversion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175DB-404C-420D-9731-B917C0770CF3}"/>
              </a:ext>
            </a:extLst>
          </p:cNvPr>
          <p:cNvSpPr txBox="1"/>
          <p:nvPr/>
        </p:nvSpPr>
        <p:spPr>
          <a:xfrm>
            <a:off x="3087970" y="1301565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هذا النوع يقوم بتحويل الداتا من نوع لأخر تلقائي دون تدخل ال </a:t>
            </a:r>
            <a:r>
              <a:rPr lang="en-US" sz="2400" dirty="0"/>
              <a:t>users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B0284-30C6-47C9-9EA7-A0E61431ED5B}"/>
              </a:ext>
            </a:extLst>
          </p:cNvPr>
          <p:cNvSpPr txBox="1"/>
          <p:nvPr/>
        </p:nvSpPr>
        <p:spPr>
          <a:xfrm>
            <a:off x="6637867" y="2036886"/>
            <a:ext cx="43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مثال1: التحويل من </a:t>
            </a:r>
            <a:r>
              <a:rPr lang="en-US" sz="2400" dirty="0"/>
              <a:t>integer</a:t>
            </a:r>
            <a:r>
              <a:rPr lang="ar-EG" sz="2400" dirty="0"/>
              <a:t> إلي </a:t>
            </a:r>
            <a:r>
              <a:rPr lang="en-US" sz="2400" dirty="0"/>
              <a:t>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33143-2158-44E9-B348-96D6F8D92B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2754" y="1860346"/>
            <a:ext cx="6096000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int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1.23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new = num int + num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flo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"datatype of num int:"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int))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"datatype of num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flo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"Value of num new:"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num new)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"datatype of num new 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new))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1A163-BA0E-4185-9DFF-577CFA279B9E}"/>
              </a:ext>
            </a:extLst>
          </p:cNvPr>
          <p:cNvSpPr txBox="1"/>
          <p:nvPr/>
        </p:nvSpPr>
        <p:spPr>
          <a:xfrm>
            <a:off x="7335446" y="4353336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dirty="0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113311-A21C-4B5A-84FA-F99C5F010F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0" y="4951829"/>
            <a:ext cx="4492977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datatype of num int: &lt;class 'int’&gt;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datatype of num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flo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: &lt;class 'float’&gt;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Value of num new: 124.23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datatype of num new: &lt;class 'float'&gt;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9D537-6780-44F5-A78E-8942E46BC026}"/>
              </a:ext>
            </a:extLst>
          </p:cNvPr>
          <p:cNvSpPr txBox="1"/>
          <p:nvPr/>
        </p:nvSpPr>
        <p:spPr>
          <a:xfrm>
            <a:off x="6186312" y="620889"/>
            <a:ext cx="483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مثال2 : اضافة نوع </a:t>
            </a:r>
            <a:r>
              <a:rPr lang="en-US" sz="2400" dirty="0"/>
              <a:t>string</a:t>
            </a:r>
            <a:r>
              <a:rPr lang="ar-EG" sz="2400" dirty="0"/>
              <a:t> ونوع </a:t>
            </a:r>
            <a:r>
              <a:rPr lang="en-US" sz="2400" dirty="0"/>
              <a:t>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A69F32-F8F8-4975-B6DD-B467F73E9E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6089" y="451093"/>
            <a:ext cx="6455772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int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123</a:t>
            </a:r>
            <a:endParaRPr kumimoji="0" lang="ar-EG" altLang="en-US" sz="240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str =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"456"</a:t>
            </a:r>
            <a:endParaRPr kumimoji="0" lang="ar-EG" altLang="en-US" sz="24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num int:"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int)) </a:t>
            </a:r>
            <a:endParaRPr kumimoji="0" lang="ar-EG" altLang="en-US" sz="24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num str :"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str))</a:t>
            </a:r>
            <a:endParaRPr kumimoji="0" lang="ar-EG" altLang="en-US" sz="24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(num int + num str)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55F3C-984B-4C38-B125-BDD9DAAA4DA0}"/>
              </a:ext>
            </a:extLst>
          </p:cNvPr>
          <p:cNvSpPr txBox="1"/>
          <p:nvPr/>
        </p:nvSpPr>
        <p:spPr>
          <a:xfrm>
            <a:off x="733778" y="2393245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EE37DF-3E22-42F6-8394-F1EB599511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6088" y="3189675"/>
            <a:ext cx="6840085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 of num int: &lt;class 'int’&gt;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 of num str: &lt;class 'str’&gt;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"python", line 7,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Error: unsupported operand type(s) for +: 'int' and 'str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4FB32-BA64-43BB-ADE4-EA80120D8B4B}"/>
              </a:ext>
            </a:extLst>
          </p:cNvPr>
          <p:cNvSpPr txBox="1"/>
          <p:nvPr/>
        </p:nvSpPr>
        <p:spPr>
          <a:xfrm>
            <a:off x="7461955" y="153750"/>
            <a:ext cx="399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</a:t>
            </a:r>
            <a:r>
              <a:rPr lang="en-US" sz="2400" b="1" dirty="0"/>
              <a:t>Explicit Type conversion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35C21-D383-4941-A49D-B906C3CF7005}"/>
              </a:ext>
            </a:extLst>
          </p:cNvPr>
          <p:cNvSpPr txBox="1"/>
          <p:nvPr/>
        </p:nvSpPr>
        <p:spPr>
          <a:xfrm>
            <a:off x="2260577" y="692053"/>
            <a:ext cx="82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النوع من التحويل حيث يقوم ال </a:t>
            </a:r>
            <a:r>
              <a:rPr lang="en-US" sz="2400" dirty="0"/>
              <a:t>user</a:t>
            </a:r>
            <a:r>
              <a:rPr lang="ar-EG" sz="2400" dirty="0"/>
              <a:t> من تغيير نوع داتا لنوع الداتا المطلوب 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7C36C-E6C8-41F5-A7B4-00297E8357E6}"/>
              </a:ext>
            </a:extLst>
          </p:cNvPr>
          <p:cNvSpPr txBox="1"/>
          <p:nvPr/>
        </p:nvSpPr>
        <p:spPr>
          <a:xfrm>
            <a:off x="2099733" y="1195597"/>
            <a:ext cx="852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هذا النوع من التحويل يسمي 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Type casting</a:t>
            </a:r>
            <a:r>
              <a:rPr lang="ar-EG" sz="2400" dirty="0">
                <a:solidFill>
                  <a:schemeClr val="accent1"/>
                </a:solidFill>
              </a:rPr>
              <a:t> </a:t>
            </a:r>
            <a:r>
              <a:rPr lang="ar-EG" sz="2400" dirty="0"/>
              <a:t>لان المبرمجين يقوموا بالتغييرات بين انواع الداتا.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3ED1D-DD84-4CDE-A1F2-1076121B77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175" y="1860574"/>
            <a:ext cx="5808919" cy="3385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int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123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str =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"456"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num int:"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int))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num str before Type Casting:"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str))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str = int(num str)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num str after Type Casting:“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 (num str))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sum = num int + num str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"Sum of num int and num str:“</a:t>
            </a: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sum)</a:t>
            </a:r>
            <a:endParaRPr kumimoji="0" lang="ar-EG" altLang="en-US" sz="200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"Data type of the sum:"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type(num sum))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FE26-8C01-47A4-97B7-F3BDD078C42B}"/>
              </a:ext>
            </a:extLst>
          </p:cNvPr>
          <p:cNvSpPr txBox="1"/>
          <p:nvPr/>
        </p:nvSpPr>
        <p:spPr>
          <a:xfrm>
            <a:off x="7169930" y="2818301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A6123-32E0-434D-8A05-142D3E2762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58906" y="3445624"/>
            <a:ext cx="4207958" cy="2154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 type of num int: &lt;class 'int’&gt;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 type of num str before Type Casting: &lt;class 'str’&gt;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 type of num str after Type Casting: &lt;class 'int’&gt;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Sum of num int and num str: 579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Data type of the sum: &lt;class 'int'&gt;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1003</TotalTime>
  <Words>473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 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Mostafa Hamdan</cp:lastModifiedBy>
  <cp:revision>21</cp:revision>
  <dcterms:created xsi:type="dcterms:W3CDTF">2021-08-22T22:04:12Z</dcterms:created>
  <dcterms:modified xsi:type="dcterms:W3CDTF">2021-09-04T15:22:46Z</dcterms:modified>
</cp:coreProperties>
</file>