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85442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78" y="499683"/>
            <a:ext cx="5243845" cy="585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132856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</a:t>
            </a:r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用户可以更改主题，键盘快捷键，首选项，并安装添加了其他功能的扩展。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），主要有以下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个步骤：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indent="342900">
              <a:lnSpc>
                <a:spcPct val="150000"/>
              </a:lnSpc>
            </a:pP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使用快捷键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4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向量积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524547"/>
            <a:ext cx="28083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555</Words>
  <Application>Microsoft Office PowerPoint</Application>
  <PresentationFormat>全屏显示(4:3)</PresentationFormat>
  <Paragraphs>40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62</cp:revision>
  <dcterms:created xsi:type="dcterms:W3CDTF">2012-06-16T23:27:00Z</dcterms:created>
  <dcterms:modified xsi:type="dcterms:W3CDTF">2020-09-14T16:08:38Z</dcterms:modified>
</cp:coreProperties>
</file>