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9" r:id="rId9"/>
    <p:sldId id="268" r:id="rId10"/>
    <p:sldId id="265" r:id="rId11"/>
    <p:sldId id="266" r:id="rId12"/>
    <p:sldId id="267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B65A-9694-4378-BFCD-AAC1A36774C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1C4C-4C18-4A01-AD54-50B462009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grammingTeaching/Python-Data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#alt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1" y="2420888"/>
            <a:ext cx="9143995" cy="201622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805316"/>
            <a:ext cx="8748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</a:t>
            </a:r>
            <a:r>
              <a:rPr lang="zh-CN" altLang="en-US" sz="4400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案例分析</a:t>
            </a:r>
            <a:endParaRPr lang="en-US" altLang="ko-KR" sz="4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871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 Data Analysis</a:t>
            </a:r>
            <a:endParaRPr kumimoji="0" lang="en-US" altLang="ko-KR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indent="342900">
              <a:lnSpc>
                <a:spcPct val="150000"/>
              </a:lnSpc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有两个向量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~ n-1)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次幂；求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的向量积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这里我们使用两种方式实现：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87520"/>
            <a:ext cx="3006651" cy="402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604309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从执行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结果可以看出，当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较大时，使用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库时程序运行的性能远超过直接手写。这也说明，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库底层做了很多的性能优化工作。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endParaRPr lang="zh-CN" altLang="en-US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`Python: Create New Blank 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并打开，然后便可在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接下来，我们将通过编写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，来演示有关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库针对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数据集进行可视化的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577083"/>
            <a:ext cx="5819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2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95300"/>
            <a:ext cx="52387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2" y="2000240"/>
            <a:ext cx="9143995" cy="235745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701369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第一课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课程资料的获取、答疑形式、考核形式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基础回顾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数据分析库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SciPy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课程资料的获取与答疑形式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及源码可在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上下载，答疑方式也在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上以提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方式进行。具体操作如下：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Course\Python\Python-Data-Analysis\image\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" y="2374070"/>
            <a:ext cx="7040251" cy="35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ourse\Python\Python-Data-Analysis\image\is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96" y="649832"/>
            <a:ext cx="6418808" cy="55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（不定期考勤点名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课堂作业成绩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考卷分数）按比计算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安装数据分析库</a:t>
            </a:r>
          </a:p>
          <a:p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83568" y="1681063"/>
            <a:ext cx="7323357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pip3 install NumPy Pandas SciPy Matplotlib Jupyter Notebook </a:t>
            </a:r>
            <a:r>
              <a:rPr lang="en-US" altLang="zh-CN" sz="14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scikit-learn</a:t>
            </a:r>
            <a:endParaRPr lang="en-US" altLang="zh-CN" sz="140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安装及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开发环境配置</a:t>
            </a: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macOS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开发的免费源代码编辑器。功能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包括代码调试、语法突出显示、智能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完成、代码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重构和嵌入式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的支持。 用户可以更改主题，键盘快捷键，首选项，并安装添加了其他功能的扩展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的源代码来自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的免费开放源代码软件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项目，该项目是在许可的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下发布的，但已编译的二进制文件是免费的，可用于任何用途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社区有很多优秀的插件，从而扩展了对多种开发语言的支持。这里主要介绍下其对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开发环境的配置（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默认大家已经安装好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），主要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有五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个步骤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741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下载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个人电脑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版本并安装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`flake8`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pip3 install flake8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`python.linting.flake8Enabled`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`yapf`: pip3 install yapf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`python.formatting.provider`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 UI`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配置面板，搜索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`text editor`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项目下的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88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0" y="1204883"/>
            <a:ext cx="2486287" cy="238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66" y="1204885"/>
            <a:ext cx="4042777" cy="8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" y="4096759"/>
            <a:ext cx="2606789" cy="1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60" y="2564904"/>
            <a:ext cx="3892388" cy="181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545</Words>
  <Application>Microsoft Office PowerPoint</Application>
  <PresentationFormat>全屏显示(4:3)</PresentationFormat>
  <Paragraphs>43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Gray-leaf-PowerPoint-Templates-Design-pptx</dc:title>
  <dc:creator>ALLPPT.COM</dc:creator>
  <cp:lastModifiedBy>Vector</cp:lastModifiedBy>
  <cp:revision>71</cp:revision>
  <dcterms:created xsi:type="dcterms:W3CDTF">2012-06-16T23:27:00Z</dcterms:created>
  <dcterms:modified xsi:type="dcterms:W3CDTF">2020-09-15T02:37:45Z</dcterms:modified>
</cp:coreProperties>
</file>