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1" r:id="rId4"/>
    <p:sldId id="260" r:id="rId5"/>
    <p:sldId id="262" r:id="rId6"/>
    <p:sldId id="263" r:id="rId7"/>
    <p:sldId id="264" r:id="rId8"/>
    <p:sldId id="269" r:id="rId9"/>
    <p:sldId id="268" r:id="rId10"/>
    <p:sldId id="265" r:id="rId11"/>
    <p:sldId id="266" r:id="rId12"/>
    <p:sldId id="267" r:id="rId13"/>
    <p:sldId id="259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1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9BB65A-9694-4378-BFCD-AAC1A36774CD}" type="datetimeFigureOut">
              <a:rPr lang="zh-CN" altLang="en-US" smtClean="0"/>
              <a:t>2020/9/16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C61C4C-4C18-4A01-AD54-50B462009B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5424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C61C4C-4C18-4A01-AD54-50B462009B3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89795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C61C4C-4C18-4A01-AD54-50B462009B3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89795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C61C4C-4C18-4A01-AD54-50B462009B3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89795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C61C4C-4C18-4A01-AD54-50B462009B3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89795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C61C4C-4C18-4A01-AD54-50B462009B3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89795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C61C4C-4C18-4A01-AD54-50B462009B3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8979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ProgrammingTeaching/Python-Data-Analysi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#alt-download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 flipH="1">
            <a:off x="-1" y="2420888"/>
            <a:ext cx="9143995" cy="2016224"/>
          </a:xfrm>
          <a:prstGeom prst="rect">
            <a:avLst/>
          </a:prstGeom>
          <a:gradFill flip="none" rotWithShape="1">
            <a:gsLst>
              <a:gs pos="10000">
                <a:schemeClr val="bg1">
                  <a:alpha val="6000"/>
                </a:schemeClr>
              </a:gs>
              <a:gs pos="0">
                <a:schemeClr val="bg1">
                  <a:alpha val="0"/>
                </a:schemeClr>
              </a:gs>
              <a:gs pos="47000">
                <a:schemeClr val="tx1">
                  <a:gamma/>
                  <a:tint val="0"/>
                  <a:invGamma/>
                  <a:alpha val="8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0" y="2805316"/>
            <a:ext cx="8748464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4400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Python</a:t>
            </a:r>
            <a:r>
              <a:rPr lang="zh-CN" altLang="en-US" sz="4400" b="1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案例分析</a:t>
            </a:r>
            <a:endParaRPr lang="en-US" altLang="ko-KR" sz="4400" b="1" dirty="0">
              <a:solidFill>
                <a:schemeClr val="accent5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3573016"/>
            <a:ext cx="87108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Python Data Analysis</a:t>
            </a:r>
            <a:endParaRPr kumimoji="0" lang="en-US" altLang="ko-KR" b="1" dirty="0">
              <a:solidFill>
                <a:schemeClr val="accent5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7544" y="95459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b="1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VSCode</a:t>
            </a:r>
            <a:r>
              <a:rPr lang="zh-CN" altLang="en-US" b="1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编写</a:t>
            </a:r>
            <a:r>
              <a:rPr lang="en-US" altLang="zh-CN" b="1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b="1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程序</a:t>
            </a:r>
          </a:p>
          <a:p>
            <a:pPr indent="342900">
              <a:lnSpc>
                <a:spcPct val="150000"/>
              </a:lnSpc>
            </a:pPr>
            <a:r>
              <a:rPr lang="zh-CN" altLang="en-US" sz="1600" b="1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有两个向量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，其中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保存的是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(0 ~ n-1)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次幂，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保存的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(0 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~ 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n)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次幂；求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的向量积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600" smtClean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342900">
              <a:lnSpc>
                <a:spcPct val="150000"/>
              </a:lnSpc>
            </a:pP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这里我们使用两种方式实现：</a:t>
            </a:r>
            <a:endParaRPr lang="zh-CN" altLang="en-US" sz="160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2287520"/>
            <a:ext cx="3006651" cy="402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67544" y="2604309"/>
            <a:ext cx="29523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42900">
              <a:lnSpc>
                <a:spcPct val="150000"/>
              </a:lnSpc>
            </a:pP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从执行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结果可以看出，当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较大时，使用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NumPy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库时程序运行的性能远超过直接手写。这也说明，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NumPy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库底层做了很多的性能优化工作。</a:t>
            </a:r>
            <a:endParaRPr lang="zh-CN" altLang="en-US" sz="160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89413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7544" y="908720"/>
            <a:ext cx="8208912" cy="346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b="1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VSCode</a:t>
            </a:r>
            <a:r>
              <a:rPr lang="zh-CN" altLang="en-US" b="1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中编写</a:t>
            </a:r>
            <a:r>
              <a:rPr lang="en-US" altLang="zh-CN" b="1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Jupyter Notebook</a:t>
            </a:r>
            <a:endParaRPr lang="zh-CN" altLang="en-US" b="1" smtClean="0">
              <a:solidFill>
                <a:schemeClr val="accent5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342900">
              <a:lnSpc>
                <a:spcPct val="150000"/>
              </a:lnSpc>
            </a:pP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快捷键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`ctrl + shift + p`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打开命令输入框，搜索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`jupyter notebook`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找到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`Python: Create New Blank Jupyter Notebook`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并打开，然后便可在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VSCode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中编写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Jupyter Notebook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600" smtClean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342900">
              <a:lnSpc>
                <a:spcPct val="150000"/>
              </a:lnSpc>
            </a:pPr>
            <a:endParaRPr lang="en-US" altLang="zh-CN" sz="140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342900">
              <a:lnSpc>
                <a:spcPct val="150000"/>
              </a:lnSpc>
            </a:pPr>
            <a:endParaRPr lang="en-US" altLang="zh-CN" sz="1400" smtClean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342900">
              <a:lnSpc>
                <a:spcPct val="150000"/>
              </a:lnSpc>
            </a:pPr>
            <a:endParaRPr lang="zh-CN" altLang="en-US" sz="140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342900">
              <a:lnSpc>
                <a:spcPct val="150000"/>
              </a:lnSpc>
            </a:pP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接下来，我们将通过编写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Jupyter Notebook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，来演示有关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Matplotlib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库针对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sklearn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数据集进行可视化的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功能。</a:t>
            </a:r>
            <a:endParaRPr lang="zh-CN" altLang="en-US" sz="160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2112" y="2577083"/>
            <a:ext cx="5819775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4230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25" y="495300"/>
            <a:ext cx="5238750" cy="586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8382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 flipH="1">
            <a:off x="-2" y="2000240"/>
            <a:ext cx="9143995" cy="2357454"/>
          </a:xfrm>
          <a:prstGeom prst="rect">
            <a:avLst/>
          </a:prstGeom>
          <a:gradFill flip="none" rotWithShape="1">
            <a:gsLst>
              <a:gs pos="10000">
                <a:schemeClr val="bg1">
                  <a:alpha val="6000"/>
                </a:schemeClr>
              </a:gs>
              <a:gs pos="0">
                <a:schemeClr val="bg1">
                  <a:alpha val="0"/>
                </a:schemeClr>
              </a:gs>
              <a:gs pos="47000">
                <a:schemeClr val="tx1">
                  <a:gamma/>
                  <a:tint val="0"/>
                  <a:invGamma/>
                  <a:alpha val="8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0" y="2701369"/>
            <a:ext cx="889248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6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THANK YOU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6577300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5913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3"/>
          <p:cNvSpPr/>
          <p:nvPr/>
        </p:nvSpPr>
        <p:spPr>
          <a:xfrm flipH="1">
            <a:off x="-6" y="0"/>
            <a:ext cx="9143995" cy="692696"/>
          </a:xfrm>
          <a:prstGeom prst="rect">
            <a:avLst/>
          </a:prstGeom>
          <a:gradFill flip="none" rotWithShape="1">
            <a:gsLst>
              <a:gs pos="10000">
                <a:schemeClr val="bg1">
                  <a:alpha val="6000"/>
                </a:schemeClr>
              </a:gs>
              <a:gs pos="0">
                <a:schemeClr val="bg1">
                  <a:alpha val="0"/>
                </a:schemeClr>
              </a:gs>
              <a:gs pos="47000">
                <a:schemeClr val="tx1">
                  <a:gamma/>
                  <a:tint val="0"/>
                  <a:invGamma/>
                  <a:alpha val="8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7452320" y="53960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zh-CN" altLang="en-US" sz="3200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第一课</a:t>
            </a:r>
            <a:endParaRPr lang="en-US" altLang="ko-KR" sz="3200" b="1" dirty="0" smtClean="0">
              <a:solidFill>
                <a:schemeClr val="accent5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908720"/>
            <a:ext cx="777686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课程纲要</a:t>
            </a:r>
            <a:endParaRPr lang="en-US" altLang="zh-CN" b="1" smtClean="0">
              <a:solidFill>
                <a:schemeClr val="accent5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课程资料的获取、答疑形式、考核形式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基础回顾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数据分析库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NumPy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Pandas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SciPy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Matplotlib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Jupyter Notebook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的安装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VSCode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进行开发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3568" y="908720"/>
            <a:ext cx="77768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b="1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课程资料的获取与答疑形式</a:t>
            </a:r>
            <a:endParaRPr lang="en-US" altLang="zh-CN" b="1">
              <a:solidFill>
                <a:schemeClr val="accent5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课程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PPT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及源码可在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hlinkClick r:id="rId2"/>
              </a:rPr>
              <a:t>Github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上下载，答疑方式也在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Github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上以提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issue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方式进行。具体操作如下：</a:t>
            </a:r>
            <a:endParaRPr lang="en-US" altLang="zh-CN" sz="1600" smtClean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 descr="D:\Course\Python\Python-Data-Analysis\image\gi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875" y="2374070"/>
            <a:ext cx="7040251" cy="3503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5865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Course\Python\Python-Data-Analysis\image\issu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596" y="649832"/>
            <a:ext cx="6418808" cy="5558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2059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3568" y="908720"/>
            <a:ext cx="77768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考核</a:t>
            </a:r>
            <a:r>
              <a:rPr lang="zh-CN" altLang="en-US" b="1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形式</a:t>
            </a:r>
          </a:p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期末成绩 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= 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（不定期考勤点名 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+ 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课堂作业成绩 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+ 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考卷分数）按比计算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60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85645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3568" y="908720"/>
            <a:ext cx="7776864" cy="1116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200000"/>
              </a:lnSpc>
              <a:defRPr b="1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安装数据分析库</a:t>
            </a:r>
          </a:p>
          <a:p>
            <a:endParaRPr lang="en-US" altLang="zh-CN"/>
          </a:p>
        </p:txBody>
      </p:sp>
      <p:sp>
        <p:nvSpPr>
          <p:cNvPr id="2" name="TextBox 1"/>
          <p:cNvSpPr txBox="1"/>
          <p:nvPr/>
        </p:nvSpPr>
        <p:spPr>
          <a:xfrm>
            <a:off x="683568" y="1681063"/>
            <a:ext cx="7323357" cy="30777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pip3 install NumPy Pandas SciPy Matplotlib Jupyter Notebook </a:t>
            </a:r>
            <a:r>
              <a:rPr lang="en-US" altLang="zh-CN" sz="140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scikit-learn</a:t>
            </a:r>
            <a:endParaRPr lang="en-US" altLang="zh-CN" sz="140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5832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7544" y="908720"/>
            <a:ext cx="820891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b="1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VSCode</a:t>
            </a:r>
            <a:r>
              <a:rPr lang="zh-CN" altLang="en-US" b="1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安装及</a:t>
            </a:r>
            <a:r>
              <a:rPr lang="en-US" altLang="zh-CN" b="1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b="1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开发环境配置</a:t>
            </a:r>
          </a:p>
          <a:p>
            <a:pPr indent="342900">
              <a:lnSpc>
                <a:spcPct val="150000"/>
              </a:lnSpc>
            </a:pP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Visual 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Studio 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Code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Microsoft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为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Windows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Linux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macOS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开发的免费源代码编辑器。功能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包括代码调试、语法突出显示、智能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代码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完成、代码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重构和嵌入式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Git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的支持。 用户可以更改主题，键盘快捷键，首选项，并安装添加了其他功能的扩展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600" smtClean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342900">
              <a:lnSpc>
                <a:spcPct val="150000"/>
              </a:lnSpc>
            </a:pPr>
            <a:endParaRPr lang="zh-CN" altLang="en-US" sz="160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342900">
              <a:lnSpc>
                <a:spcPct val="150000"/>
              </a:lnSpc>
            </a:pP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Visual Studio Code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的源代码来自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Microsoft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的免费开放源代码软件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VSCode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项目，该项目是在许可的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Expat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下发布的，但已编译的二进制文件是免费的，可用于任何用途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600" smtClean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342900">
              <a:lnSpc>
                <a:spcPct val="150000"/>
              </a:lnSpc>
            </a:pPr>
            <a:endParaRPr lang="en-US" altLang="zh-CN" sz="1600" smtClean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342900">
              <a:lnSpc>
                <a:spcPct val="150000"/>
              </a:lnSpc>
            </a:pP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VSCode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社区有很多优秀的插件，从而扩展了对多种开发语言的支持。这里主要介绍下其对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开发环境的配置（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默认大家已经安装好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环境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），主要有五个步骤：</a:t>
            </a:r>
            <a:endParaRPr lang="zh-CN" altLang="en-US" sz="160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97612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7544" y="1174100"/>
            <a:ext cx="820891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hlinkClick r:id="rId3"/>
              </a:rPr>
              <a:t>下载</a:t>
            </a: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个人电脑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对应的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VSCode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版本并安装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安装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VSCode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插件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安装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`flake8`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 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pip3 install flake8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；并在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VSCode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配置文件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`settings.json`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中将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`python.linting.flake8Enabled`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设为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`true`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安装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`yapf`: pip3 install yapf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；并在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VSCode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配置文件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`settings.json`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中将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`python.formatting.provider`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设为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`true`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快捷键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`ctrl + shift + p`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打开命令输入框，搜索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`settings UI`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打开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VSCode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配置面板，搜索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`tab size`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，将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`text editor`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项目下的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`Tab Size`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设为</a:t>
            </a:r>
            <a:r>
              <a:rPr lang="en-US" altLang="zh-CN" sz="160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748837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930" y="1204883"/>
            <a:ext cx="2486287" cy="2380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9266" y="1204885"/>
            <a:ext cx="4042777" cy="894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678" y="4096759"/>
            <a:ext cx="2606789" cy="1229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4460" y="2564904"/>
            <a:ext cx="3892388" cy="1814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4896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</TotalTime>
  <Words>545</Words>
  <Application>Microsoft Office PowerPoint</Application>
  <PresentationFormat>全屏显示(4:3)</PresentationFormat>
  <Paragraphs>43</Paragraphs>
  <Slides>13</Slides>
  <Notes>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Office 테마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Gray-leaf-PowerPoint-Templates-Design-pptx</dc:title>
  <dc:creator>ALLPPT.COM</dc:creator>
  <cp:lastModifiedBy>Vector</cp:lastModifiedBy>
  <cp:revision>74</cp:revision>
  <dcterms:created xsi:type="dcterms:W3CDTF">2012-06-16T23:27:00Z</dcterms:created>
  <dcterms:modified xsi:type="dcterms:W3CDTF">2020-09-15T16:42:09Z</dcterms:modified>
</cp:coreProperties>
</file>