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84" r:id="rId4"/>
    <p:sldId id="258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91" r:id="rId13"/>
    <p:sldId id="293" r:id="rId14"/>
    <p:sldId id="294" r:id="rId15"/>
    <p:sldId id="292" r:id="rId16"/>
    <p:sldId id="295" r:id="rId17"/>
    <p:sldId id="297" r:id="rId18"/>
    <p:sldId id="298" r:id="rId19"/>
    <p:sldId id="299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9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8AE965B-C094-4F40-A2F8-DA728B2461FF}">
  <a:tblStyle styleId="{68AE965B-C094-4F40-A2F8-DA728B2461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281" autoAdjust="0"/>
  </p:normalViewPr>
  <p:slideViewPr>
    <p:cSldViewPr>
      <p:cViewPr>
        <p:scale>
          <a:sx n="98" d="100"/>
          <a:sy n="98" d="100"/>
        </p:scale>
        <p:origin x="-744" y="-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24993E-01A3-448E-803E-41354FF1D8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46AADB0-D588-4506-BCF3-CB09A7AE8F41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数据采集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3DB7BDEF-75E4-45F5-AD19-20526B9EDCDE}" type="parTrans" cxnId="{2AE506E1-29C3-451A-A82E-1FDC81DE1795}">
      <dgm:prSet/>
      <dgm:spPr/>
      <dgm:t>
        <a:bodyPr/>
        <a:lstStyle/>
        <a:p>
          <a:endParaRPr lang="zh-CN" altLang="en-US"/>
        </a:p>
      </dgm:t>
    </dgm:pt>
    <dgm:pt modelId="{95AB4C52-ABE6-4C10-B727-80ABF10B8052}" type="sibTrans" cxnId="{2AE506E1-29C3-451A-A82E-1FDC81DE1795}">
      <dgm:prSet/>
      <dgm:spPr/>
      <dgm:t>
        <a:bodyPr/>
        <a:lstStyle/>
        <a:p>
          <a:endParaRPr lang="zh-CN" altLang="en-US"/>
        </a:p>
      </dgm:t>
    </dgm:pt>
    <dgm:pt modelId="{177974EF-4A66-434B-9C41-3CB015298F59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撰写报告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29A67FCE-7990-44D1-84D1-6DE51D8A7ED1}" type="parTrans" cxnId="{5E77620A-9625-408C-B3EC-055A031164F0}">
      <dgm:prSet/>
      <dgm:spPr/>
      <dgm:t>
        <a:bodyPr/>
        <a:lstStyle/>
        <a:p>
          <a:endParaRPr lang="zh-CN" altLang="en-US"/>
        </a:p>
      </dgm:t>
    </dgm:pt>
    <dgm:pt modelId="{5BB57453-A716-4BFD-8282-E5E9B51D6AA3}" type="sibTrans" cxnId="{5E77620A-9625-408C-B3EC-055A031164F0}">
      <dgm:prSet/>
      <dgm:spPr/>
      <dgm:t>
        <a:bodyPr/>
        <a:lstStyle/>
        <a:p>
          <a:endParaRPr lang="zh-CN" altLang="en-US"/>
        </a:p>
      </dgm:t>
    </dgm:pt>
    <dgm:pt modelId="{322B77D2-E3D4-4E1B-8CC2-D9A242CADC32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数据分析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E3CC6973-EAD2-4D38-9133-67B9E3C4F0E8}" type="parTrans" cxnId="{24B54E72-551A-4F25-9033-BE49BAD48A9C}">
      <dgm:prSet/>
      <dgm:spPr/>
      <dgm:t>
        <a:bodyPr/>
        <a:lstStyle/>
        <a:p>
          <a:endParaRPr lang="zh-CN" altLang="en-US"/>
        </a:p>
      </dgm:t>
    </dgm:pt>
    <dgm:pt modelId="{F694341E-0FAA-4D48-8804-A9E2124D4F49}" type="sibTrans" cxnId="{24B54E72-551A-4F25-9033-BE49BAD48A9C}">
      <dgm:prSet/>
      <dgm:spPr/>
      <dgm:t>
        <a:bodyPr/>
        <a:lstStyle/>
        <a:p>
          <a:endParaRPr lang="zh-CN" altLang="en-US"/>
        </a:p>
      </dgm:t>
    </dgm:pt>
    <dgm:pt modelId="{9136A95D-A5B1-4D01-8043-AE715F3521B5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数据可视化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B84F13F2-C5D6-418E-B4DF-C37951BE48BB}" type="parTrans" cxnId="{FD360790-63F8-450E-A52B-7895B1CC9F8B}">
      <dgm:prSet/>
      <dgm:spPr/>
      <dgm:t>
        <a:bodyPr/>
        <a:lstStyle/>
        <a:p>
          <a:endParaRPr lang="zh-CN" altLang="en-US"/>
        </a:p>
      </dgm:t>
    </dgm:pt>
    <dgm:pt modelId="{EE94ADE9-DF3E-41A1-9333-040694361AB1}" type="sibTrans" cxnId="{FD360790-63F8-450E-A52B-7895B1CC9F8B}">
      <dgm:prSet/>
      <dgm:spPr/>
      <dgm:t>
        <a:bodyPr/>
        <a:lstStyle/>
        <a:p>
          <a:endParaRPr lang="zh-CN" altLang="en-US"/>
        </a:p>
      </dgm:t>
    </dgm:pt>
    <dgm:pt modelId="{71239CE2-DE90-4F9B-ABAF-54278B3F735C}">
      <dgm:prSet phldrT="[文本]"/>
      <dgm:spPr/>
      <dgm:t>
        <a:bodyPr/>
        <a:lstStyle/>
        <a:p>
          <a:r>
            <a:rPr lang="zh-CN" altLang="en-US" smtClean="0">
              <a:latin typeface="微软雅黑" pitchFamily="34" charset="-122"/>
              <a:ea typeface="微软雅黑" pitchFamily="34" charset="-122"/>
            </a:rPr>
            <a:t>数据清洗</a:t>
          </a:r>
          <a:endParaRPr lang="zh-CN" altLang="en-US">
            <a:latin typeface="微软雅黑" pitchFamily="34" charset="-122"/>
            <a:ea typeface="微软雅黑" pitchFamily="34" charset="-122"/>
          </a:endParaRPr>
        </a:p>
      </dgm:t>
    </dgm:pt>
    <dgm:pt modelId="{055978B1-E6F5-4209-BE26-37EAAA83B8E8}" type="parTrans" cxnId="{DDC73C74-9105-456C-A6F1-977D67DCD3E0}">
      <dgm:prSet/>
      <dgm:spPr/>
      <dgm:t>
        <a:bodyPr/>
        <a:lstStyle/>
        <a:p>
          <a:endParaRPr lang="zh-CN" altLang="en-US"/>
        </a:p>
      </dgm:t>
    </dgm:pt>
    <dgm:pt modelId="{AAE2B24C-A91D-47B7-A8D1-201E25A20B2B}" type="sibTrans" cxnId="{DDC73C74-9105-456C-A6F1-977D67DCD3E0}">
      <dgm:prSet/>
      <dgm:spPr/>
      <dgm:t>
        <a:bodyPr/>
        <a:lstStyle/>
        <a:p>
          <a:endParaRPr lang="zh-CN" altLang="en-US"/>
        </a:p>
      </dgm:t>
    </dgm:pt>
    <dgm:pt modelId="{31DA3BD1-8F59-4043-A908-E1B3228E2B84}" type="pres">
      <dgm:prSet presAssocID="{9824993E-01A3-448E-803E-41354FF1D87D}" presName="Name0" presStyleCnt="0">
        <dgm:presLayoutVars>
          <dgm:dir/>
          <dgm:animLvl val="lvl"/>
          <dgm:resizeHandles val="exact"/>
        </dgm:presLayoutVars>
      </dgm:prSet>
      <dgm:spPr/>
    </dgm:pt>
    <dgm:pt modelId="{DFB3AB9E-C37A-4019-9AC1-AFDAB809E0FA}" type="pres">
      <dgm:prSet presAssocID="{E46AADB0-D588-4506-BCF3-CB09A7AE8F41}" presName="parTxOnly" presStyleLbl="node1" presStyleIdx="0" presStyleCnt="5" custScaleX="1025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75DD5B9-CE38-4C49-84C5-1A63959C9CAF}" type="pres">
      <dgm:prSet presAssocID="{95AB4C52-ABE6-4C10-B727-80ABF10B8052}" presName="parTxOnlySpace" presStyleCnt="0"/>
      <dgm:spPr/>
    </dgm:pt>
    <dgm:pt modelId="{3E4A4F21-1574-4AF0-B2E8-DB9C8C6B5818}" type="pres">
      <dgm:prSet presAssocID="{71239CE2-DE90-4F9B-ABAF-54278B3F735C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20D9B9-6C52-4FA7-A21C-9C4309D9215D}" type="pres">
      <dgm:prSet presAssocID="{AAE2B24C-A91D-47B7-A8D1-201E25A20B2B}" presName="parTxOnlySpace" presStyleCnt="0"/>
      <dgm:spPr/>
    </dgm:pt>
    <dgm:pt modelId="{1F02EB2E-227C-412A-9F09-ED686E8AF9EB}" type="pres">
      <dgm:prSet presAssocID="{322B77D2-E3D4-4E1B-8CC2-D9A242CADC32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44E983C-FDD6-4C33-AC4E-05DBCF97E8EB}" type="pres">
      <dgm:prSet presAssocID="{F694341E-0FAA-4D48-8804-A9E2124D4F49}" presName="parTxOnlySpace" presStyleCnt="0"/>
      <dgm:spPr/>
    </dgm:pt>
    <dgm:pt modelId="{DE0AA140-6946-43F2-A40E-12A44D94A3F2}" type="pres">
      <dgm:prSet presAssocID="{9136A95D-A5B1-4D01-8043-AE715F3521B5}" presName="parTxOnly" presStyleLbl="node1" presStyleIdx="3" presStyleCnt="5" custScaleX="11657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08DFB1-0EEE-4B84-9215-011D8AA57F7A}" type="pres">
      <dgm:prSet presAssocID="{EE94ADE9-DF3E-41A1-9333-040694361AB1}" presName="parTxOnlySpace" presStyleCnt="0"/>
      <dgm:spPr/>
    </dgm:pt>
    <dgm:pt modelId="{FA70B51B-2E2B-47FD-8013-97C4EA6FD7AA}" type="pres">
      <dgm:prSet presAssocID="{177974EF-4A66-434B-9C41-3CB015298F59}" presName="parTxOnly" presStyleLbl="node1" presStyleIdx="4" presStyleCnt="5" custScaleX="9972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0CF7328-A346-4C8F-8223-AA68CF59E0CC}" type="presOf" srcId="{9824993E-01A3-448E-803E-41354FF1D87D}" destId="{31DA3BD1-8F59-4043-A908-E1B3228E2B84}" srcOrd="0" destOrd="0" presId="urn:microsoft.com/office/officeart/2005/8/layout/chevron1"/>
    <dgm:cxn modelId="{24B54E72-551A-4F25-9033-BE49BAD48A9C}" srcId="{9824993E-01A3-448E-803E-41354FF1D87D}" destId="{322B77D2-E3D4-4E1B-8CC2-D9A242CADC32}" srcOrd="2" destOrd="0" parTransId="{E3CC6973-EAD2-4D38-9133-67B9E3C4F0E8}" sibTransId="{F694341E-0FAA-4D48-8804-A9E2124D4F49}"/>
    <dgm:cxn modelId="{5E77620A-9625-408C-B3EC-055A031164F0}" srcId="{9824993E-01A3-448E-803E-41354FF1D87D}" destId="{177974EF-4A66-434B-9C41-3CB015298F59}" srcOrd="4" destOrd="0" parTransId="{29A67FCE-7990-44D1-84D1-6DE51D8A7ED1}" sibTransId="{5BB57453-A716-4BFD-8282-E5E9B51D6AA3}"/>
    <dgm:cxn modelId="{DDC73C74-9105-456C-A6F1-977D67DCD3E0}" srcId="{9824993E-01A3-448E-803E-41354FF1D87D}" destId="{71239CE2-DE90-4F9B-ABAF-54278B3F735C}" srcOrd="1" destOrd="0" parTransId="{055978B1-E6F5-4209-BE26-37EAAA83B8E8}" sibTransId="{AAE2B24C-A91D-47B7-A8D1-201E25A20B2B}"/>
    <dgm:cxn modelId="{85C63838-6BC0-47FB-A051-40E6B7AC4398}" type="presOf" srcId="{322B77D2-E3D4-4E1B-8CC2-D9A242CADC32}" destId="{1F02EB2E-227C-412A-9F09-ED686E8AF9EB}" srcOrd="0" destOrd="0" presId="urn:microsoft.com/office/officeart/2005/8/layout/chevron1"/>
    <dgm:cxn modelId="{2AE506E1-29C3-451A-A82E-1FDC81DE1795}" srcId="{9824993E-01A3-448E-803E-41354FF1D87D}" destId="{E46AADB0-D588-4506-BCF3-CB09A7AE8F41}" srcOrd="0" destOrd="0" parTransId="{3DB7BDEF-75E4-45F5-AD19-20526B9EDCDE}" sibTransId="{95AB4C52-ABE6-4C10-B727-80ABF10B8052}"/>
    <dgm:cxn modelId="{88648725-2039-40AA-9F33-2AD07C094E1E}" type="presOf" srcId="{E46AADB0-D588-4506-BCF3-CB09A7AE8F41}" destId="{DFB3AB9E-C37A-4019-9AC1-AFDAB809E0FA}" srcOrd="0" destOrd="0" presId="urn:microsoft.com/office/officeart/2005/8/layout/chevron1"/>
    <dgm:cxn modelId="{58A09FEF-79F2-4326-84D7-EA288C2E1FDF}" type="presOf" srcId="{9136A95D-A5B1-4D01-8043-AE715F3521B5}" destId="{DE0AA140-6946-43F2-A40E-12A44D94A3F2}" srcOrd="0" destOrd="0" presId="urn:microsoft.com/office/officeart/2005/8/layout/chevron1"/>
    <dgm:cxn modelId="{47D17C69-F302-4B1B-BDDE-520C0322ECE1}" type="presOf" srcId="{71239CE2-DE90-4F9B-ABAF-54278B3F735C}" destId="{3E4A4F21-1574-4AF0-B2E8-DB9C8C6B5818}" srcOrd="0" destOrd="0" presId="urn:microsoft.com/office/officeart/2005/8/layout/chevron1"/>
    <dgm:cxn modelId="{10A08D9C-0357-4AE2-8495-500F23F36E94}" type="presOf" srcId="{177974EF-4A66-434B-9C41-3CB015298F59}" destId="{FA70B51B-2E2B-47FD-8013-97C4EA6FD7AA}" srcOrd="0" destOrd="0" presId="urn:microsoft.com/office/officeart/2005/8/layout/chevron1"/>
    <dgm:cxn modelId="{FD360790-63F8-450E-A52B-7895B1CC9F8B}" srcId="{9824993E-01A3-448E-803E-41354FF1D87D}" destId="{9136A95D-A5B1-4D01-8043-AE715F3521B5}" srcOrd="3" destOrd="0" parTransId="{B84F13F2-C5D6-418E-B4DF-C37951BE48BB}" sibTransId="{EE94ADE9-DF3E-41A1-9333-040694361AB1}"/>
    <dgm:cxn modelId="{87A88C25-892E-4202-B318-DFF93B48F8CF}" type="presParOf" srcId="{31DA3BD1-8F59-4043-A908-E1B3228E2B84}" destId="{DFB3AB9E-C37A-4019-9AC1-AFDAB809E0FA}" srcOrd="0" destOrd="0" presId="urn:microsoft.com/office/officeart/2005/8/layout/chevron1"/>
    <dgm:cxn modelId="{D6FB7E6B-2314-4F35-95FE-DE395DF4F192}" type="presParOf" srcId="{31DA3BD1-8F59-4043-A908-E1B3228E2B84}" destId="{975DD5B9-CE38-4C49-84C5-1A63959C9CAF}" srcOrd="1" destOrd="0" presId="urn:microsoft.com/office/officeart/2005/8/layout/chevron1"/>
    <dgm:cxn modelId="{634CC580-10BB-4217-921E-D8840E33457E}" type="presParOf" srcId="{31DA3BD1-8F59-4043-A908-E1B3228E2B84}" destId="{3E4A4F21-1574-4AF0-B2E8-DB9C8C6B5818}" srcOrd="2" destOrd="0" presId="urn:microsoft.com/office/officeart/2005/8/layout/chevron1"/>
    <dgm:cxn modelId="{997F1711-A0EC-4044-8981-46E1ED21264F}" type="presParOf" srcId="{31DA3BD1-8F59-4043-A908-E1B3228E2B84}" destId="{7F20D9B9-6C52-4FA7-A21C-9C4309D9215D}" srcOrd="3" destOrd="0" presId="urn:microsoft.com/office/officeart/2005/8/layout/chevron1"/>
    <dgm:cxn modelId="{858FB8B8-9B43-4FF6-A01C-2ECC4788D256}" type="presParOf" srcId="{31DA3BD1-8F59-4043-A908-E1B3228E2B84}" destId="{1F02EB2E-227C-412A-9F09-ED686E8AF9EB}" srcOrd="4" destOrd="0" presId="urn:microsoft.com/office/officeart/2005/8/layout/chevron1"/>
    <dgm:cxn modelId="{9ED75D87-6ABE-4478-8BB3-CF6B111421B3}" type="presParOf" srcId="{31DA3BD1-8F59-4043-A908-E1B3228E2B84}" destId="{144E983C-FDD6-4C33-AC4E-05DBCF97E8EB}" srcOrd="5" destOrd="0" presId="urn:microsoft.com/office/officeart/2005/8/layout/chevron1"/>
    <dgm:cxn modelId="{FE0E091D-429D-4FF7-988E-49C536EBCD9D}" type="presParOf" srcId="{31DA3BD1-8F59-4043-A908-E1B3228E2B84}" destId="{DE0AA140-6946-43F2-A40E-12A44D94A3F2}" srcOrd="6" destOrd="0" presId="urn:microsoft.com/office/officeart/2005/8/layout/chevron1"/>
    <dgm:cxn modelId="{7AD98FCA-DC72-47E7-AABD-AD5B84D777A6}" type="presParOf" srcId="{31DA3BD1-8F59-4043-A908-E1B3228E2B84}" destId="{8808DFB1-0EEE-4B84-9215-011D8AA57F7A}" srcOrd="7" destOrd="0" presId="urn:microsoft.com/office/officeart/2005/8/layout/chevron1"/>
    <dgm:cxn modelId="{2506AAA1-1A6C-42A0-AA87-CAABEA6E7C25}" type="presParOf" srcId="{31DA3BD1-8F59-4043-A908-E1B3228E2B84}" destId="{FA70B51B-2E2B-47FD-8013-97C4EA6FD7AA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3AB9E-C37A-4019-9AC1-AFDAB809E0FA}">
      <dsp:nvSpPr>
        <dsp:cNvPr id="0" name=""/>
        <dsp:cNvSpPr/>
      </dsp:nvSpPr>
      <dsp:spPr>
        <a:xfrm>
          <a:off x="1427" y="142261"/>
          <a:ext cx="16154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数据采集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316366" y="142261"/>
        <a:ext cx="985617" cy="629877"/>
      </dsp:txXfrm>
    </dsp:sp>
    <dsp:sp modelId="{3E4A4F21-1574-4AF0-B2E8-DB9C8C6B5818}">
      <dsp:nvSpPr>
        <dsp:cNvPr id="0" name=""/>
        <dsp:cNvSpPr/>
      </dsp:nvSpPr>
      <dsp:spPr>
        <a:xfrm>
          <a:off x="1459453" y="142261"/>
          <a:ext cx="15746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数据清洗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1774392" y="142261"/>
        <a:ext cx="944817" cy="629877"/>
      </dsp:txXfrm>
    </dsp:sp>
    <dsp:sp modelId="{1F02EB2E-227C-412A-9F09-ED686E8AF9EB}">
      <dsp:nvSpPr>
        <dsp:cNvPr id="0" name=""/>
        <dsp:cNvSpPr/>
      </dsp:nvSpPr>
      <dsp:spPr>
        <a:xfrm>
          <a:off x="2876678" y="142261"/>
          <a:ext cx="1574694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数据分析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3191617" y="142261"/>
        <a:ext cx="944817" cy="629877"/>
      </dsp:txXfrm>
    </dsp:sp>
    <dsp:sp modelId="{DE0AA140-6946-43F2-A40E-12A44D94A3F2}">
      <dsp:nvSpPr>
        <dsp:cNvPr id="0" name=""/>
        <dsp:cNvSpPr/>
      </dsp:nvSpPr>
      <dsp:spPr>
        <a:xfrm>
          <a:off x="4293903" y="142261"/>
          <a:ext cx="1835652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数据可视化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4608842" y="142261"/>
        <a:ext cx="1205775" cy="629877"/>
      </dsp:txXfrm>
    </dsp:sp>
    <dsp:sp modelId="{FA70B51B-2E2B-47FD-8013-97C4EA6FD7AA}">
      <dsp:nvSpPr>
        <dsp:cNvPr id="0" name=""/>
        <dsp:cNvSpPr/>
      </dsp:nvSpPr>
      <dsp:spPr>
        <a:xfrm>
          <a:off x="5972086" y="142261"/>
          <a:ext cx="1570285" cy="62987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smtClean="0">
              <a:latin typeface="微软雅黑" pitchFamily="34" charset="-122"/>
              <a:ea typeface="微软雅黑" pitchFamily="34" charset="-122"/>
            </a:rPr>
            <a:t>撰写报告</a:t>
          </a:r>
          <a:endParaRPr lang="zh-CN" altLang="en-US" sz="1600" kern="1200">
            <a:latin typeface="微软雅黑" pitchFamily="34" charset="-122"/>
            <a:ea typeface="微软雅黑" pitchFamily="34" charset="-122"/>
          </a:endParaRPr>
        </a:p>
      </dsp:txBody>
      <dsp:txXfrm>
        <a:off x="6287025" y="142261"/>
        <a:ext cx="940408" cy="629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1886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/>
              <a:t>清华校友李志斌对新冠的趋势预测准确率达</a:t>
            </a:r>
            <a:r>
              <a:rPr lang="en-US" altLang="zh-CN" smtClean="0"/>
              <a:t>90%</a:t>
            </a:r>
            <a:r>
              <a:rPr lang="zh-CN" altLang="en-US" smtClean="0"/>
              <a:t>以上。</a:t>
            </a:r>
            <a:endParaRPr lang="en-US" altLang="zh-CN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mtClean="0"/>
              <a:t>我们平时在购物平台上购物，有时候它会莫名其妙的推出我们最近计划要买的商品，这其中就运用了数据分析。通过对购物数据的分析，平台可以大概率的得出你的性别、年龄段等信息，以便后续对你进行精确的广告投放。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96525" y="817291"/>
            <a:ext cx="7729200" cy="20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None/>
              <a:defRPr sz="5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3" name="Google Shape;13;p2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47" name="Google Shape;47;p2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>
            <a:off x="0" y="2229988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465573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>
            <a:spLocks noGrp="1"/>
          </p:cNvSpPr>
          <p:nvPr>
            <p:ph type="ctrTitle"/>
          </p:nvPr>
        </p:nvSpPr>
        <p:spPr>
          <a:xfrm>
            <a:off x="448270" y="6689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ubTitle" idx="1"/>
          </p:nvPr>
        </p:nvSpPr>
        <p:spPr>
          <a:xfrm>
            <a:off x="448270" y="1585135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1800"/>
              <a:buNone/>
              <a:defRPr sz="1800">
                <a:solidFill>
                  <a:srgbClr val="6E86B6"/>
                </a:solidFill>
              </a:defRPr>
            </a:lvl9pPr>
          </a:lstStyle>
          <a:p>
            <a:endParaRPr/>
          </a:p>
        </p:txBody>
      </p:sp>
      <p:grpSp>
        <p:nvGrpSpPr>
          <p:cNvPr id="117" name="Google Shape;117;p3"/>
          <p:cNvGrpSpPr/>
          <p:nvPr/>
        </p:nvGrpSpPr>
        <p:grpSpPr>
          <a:xfrm>
            <a:off x="28550" y="2196764"/>
            <a:ext cx="9094048" cy="2946825"/>
            <a:chOff x="28544" y="3514688"/>
            <a:chExt cx="9094048" cy="1628800"/>
          </a:xfrm>
        </p:grpSpPr>
        <p:sp>
          <p:nvSpPr>
            <p:cNvPr id="118" name="Google Shape;118;p3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3"/>
          <p:cNvGrpSpPr/>
          <p:nvPr/>
        </p:nvGrpSpPr>
        <p:grpSpPr>
          <a:xfrm>
            <a:off x="28550" y="3359978"/>
            <a:ext cx="9094048" cy="1783611"/>
            <a:chOff x="28544" y="4157632"/>
            <a:chExt cx="9094048" cy="985856"/>
          </a:xfrm>
        </p:grpSpPr>
        <p:sp>
          <p:nvSpPr>
            <p:cNvPr id="152" name="Google Shape;152;p3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00041C">
                <a:alpha val="18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227" name="Google Shape;227;p5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261" name="Google Shape;261;p5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5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5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"/>
          <p:cNvSpPr/>
          <p:nvPr/>
        </p:nvSpPr>
        <p:spPr>
          <a:xfrm>
            <a:off x="4985150" y="150"/>
            <a:ext cx="4158900" cy="51435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452724" y="620920"/>
            <a:ext cx="39852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6"/>
          <p:cNvSpPr txBox="1">
            <a:spLocks noGrp="1"/>
          </p:cNvSpPr>
          <p:nvPr>
            <p:ph type="body" idx="1"/>
          </p:nvPr>
        </p:nvSpPr>
        <p:spPr>
          <a:xfrm>
            <a:off x="452727" y="1412678"/>
            <a:ext cx="3985200" cy="30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▫"/>
              <a:defRPr>
                <a:solidFill>
                  <a:schemeClr val="lt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  <a:defRPr>
                <a:solidFill>
                  <a:schemeClr val="lt1"/>
                </a:solidFill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/>
          <p:nvPr/>
        </p:nvSpPr>
        <p:spPr>
          <a:xfrm>
            <a:off x="-25" y="0"/>
            <a:ext cx="9144000" cy="1088700"/>
          </a:xfrm>
          <a:prstGeom prst="rect">
            <a:avLst/>
          </a:pr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7"/>
          <p:cNvGrpSpPr/>
          <p:nvPr/>
        </p:nvGrpSpPr>
        <p:grpSpPr>
          <a:xfrm>
            <a:off x="28550" y="3850565"/>
            <a:ext cx="9094048" cy="1293104"/>
            <a:chOff x="28544" y="3514688"/>
            <a:chExt cx="9094048" cy="1628800"/>
          </a:xfrm>
        </p:grpSpPr>
        <p:sp>
          <p:nvSpPr>
            <p:cNvPr id="338" name="Google Shape;338;p7"/>
            <p:cNvSpPr/>
            <p:nvPr/>
          </p:nvSpPr>
          <p:spPr>
            <a:xfrm>
              <a:off x="300032" y="4491616"/>
              <a:ext cx="228608" cy="651872"/>
            </a:xfrm>
            <a:custGeom>
              <a:avLst/>
              <a:gdLst/>
              <a:ahLst/>
              <a:cxnLst/>
              <a:rect l="l" t="t" r="r" b="b"/>
              <a:pathLst>
                <a:path w="7144" h="20371" extrusionOk="0">
                  <a:moveTo>
                    <a:pt x="0" y="0"/>
                  </a:moveTo>
                  <a:lnTo>
                    <a:pt x="0" y="20371"/>
                  </a:lnTo>
                  <a:lnTo>
                    <a:pt x="7144" y="20371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8544" y="4220160"/>
              <a:ext cx="228640" cy="923328"/>
            </a:xfrm>
            <a:custGeom>
              <a:avLst/>
              <a:gdLst/>
              <a:ahLst/>
              <a:cxnLst/>
              <a:rect l="l" t="t" r="r" b="b"/>
              <a:pathLst>
                <a:path w="7145" h="28854" extrusionOk="0">
                  <a:moveTo>
                    <a:pt x="1" y="0"/>
                  </a:moveTo>
                  <a:lnTo>
                    <a:pt x="1" y="28854"/>
                  </a:lnTo>
                  <a:lnTo>
                    <a:pt x="7145" y="28854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576832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853664" y="4120128"/>
              <a:ext cx="230400" cy="1023360"/>
            </a:xfrm>
            <a:custGeom>
              <a:avLst/>
              <a:gdLst/>
              <a:ahLst/>
              <a:cxnLst/>
              <a:rect l="l" t="t" r="r" b="b"/>
              <a:pathLst>
                <a:path w="7200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200" y="3198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130496" y="4627328"/>
              <a:ext cx="230400" cy="516160"/>
            </a:xfrm>
            <a:custGeom>
              <a:avLst/>
              <a:gdLst/>
              <a:ahLst/>
              <a:cxnLst/>
              <a:rect l="l" t="t" r="r" b="b"/>
              <a:pathLst>
                <a:path w="7200" h="16130" extrusionOk="0">
                  <a:moveTo>
                    <a:pt x="0" y="1"/>
                  </a:moveTo>
                  <a:lnTo>
                    <a:pt x="0" y="16130"/>
                  </a:lnTo>
                  <a:lnTo>
                    <a:pt x="7200" y="1613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409088" y="3821888"/>
              <a:ext cx="228640" cy="1321600"/>
            </a:xfrm>
            <a:custGeom>
              <a:avLst/>
              <a:gdLst/>
              <a:ahLst/>
              <a:cxnLst/>
              <a:rect l="l" t="t" r="r" b="b"/>
              <a:pathLst>
                <a:path w="7145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144" y="41300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685920" y="4175488"/>
              <a:ext cx="230400" cy="968000"/>
            </a:xfrm>
            <a:custGeom>
              <a:avLst/>
              <a:gdLst/>
              <a:ahLst/>
              <a:cxnLst/>
              <a:rect l="l" t="t" r="r" b="b"/>
              <a:pathLst>
                <a:path w="7200" h="30250" extrusionOk="0">
                  <a:moveTo>
                    <a:pt x="0" y="1"/>
                  </a:moveTo>
                  <a:lnTo>
                    <a:pt x="0" y="30250"/>
                  </a:lnTo>
                  <a:lnTo>
                    <a:pt x="7200" y="3025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96272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2239552" y="4355872"/>
              <a:ext cx="230400" cy="787616"/>
            </a:xfrm>
            <a:custGeom>
              <a:avLst/>
              <a:gdLst/>
              <a:ahLst/>
              <a:cxnLst/>
              <a:rect l="l" t="t" r="r" b="b"/>
              <a:pathLst>
                <a:path w="7200" h="24613" extrusionOk="0">
                  <a:moveTo>
                    <a:pt x="0" y="1"/>
                  </a:moveTo>
                  <a:lnTo>
                    <a:pt x="0" y="24613"/>
                  </a:lnTo>
                  <a:lnTo>
                    <a:pt x="7200" y="24613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25163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794976" y="4175488"/>
              <a:ext cx="228640" cy="968000"/>
            </a:xfrm>
            <a:custGeom>
              <a:avLst/>
              <a:gdLst/>
              <a:ahLst/>
              <a:cxnLst/>
              <a:rect l="l" t="t" r="r" b="b"/>
              <a:pathLst>
                <a:path w="7145" h="30250" extrusionOk="0">
                  <a:moveTo>
                    <a:pt x="1" y="1"/>
                  </a:moveTo>
                  <a:lnTo>
                    <a:pt x="1" y="30250"/>
                  </a:lnTo>
                  <a:lnTo>
                    <a:pt x="7144" y="3025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/>
            <p:nvPr/>
          </p:nvSpPr>
          <p:spPr>
            <a:xfrm>
              <a:off x="3071808" y="3659360"/>
              <a:ext cx="230400" cy="1484128"/>
            </a:xfrm>
            <a:custGeom>
              <a:avLst/>
              <a:gdLst/>
              <a:ahLst/>
              <a:cxnLst/>
              <a:rect l="l" t="t" r="r" b="b"/>
              <a:pathLst>
                <a:path w="7200" h="46379" extrusionOk="0">
                  <a:moveTo>
                    <a:pt x="0" y="1"/>
                  </a:moveTo>
                  <a:lnTo>
                    <a:pt x="0" y="46379"/>
                  </a:lnTo>
                  <a:lnTo>
                    <a:pt x="7200" y="46379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3348608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3625440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3904032" y="4491616"/>
              <a:ext cx="228640" cy="651872"/>
            </a:xfrm>
            <a:custGeom>
              <a:avLst/>
              <a:gdLst/>
              <a:ahLst/>
              <a:cxnLst/>
              <a:rect l="l" t="t" r="r" b="b"/>
              <a:pathLst>
                <a:path w="7145" h="20371" extrusionOk="0">
                  <a:moveTo>
                    <a:pt x="1" y="0"/>
                  </a:moveTo>
                  <a:lnTo>
                    <a:pt x="1" y="20371"/>
                  </a:lnTo>
                  <a:lnTo>
                    <a:pt x="7145" y="20371"/>
                  </a:lnTo>
                  <a:lnTo>
                    <a:pt x="7145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180864" y="4284448"/>
              <a:ext cx="230432" cy="859040"/>
            </a:xfrm>
            <a:custGeom>
              <a:avLst/>
              <a:gdLst/>
              <a:ahLst/>
              <a:cxnLst/>
              <a:rect l="l" t="t" r="r" b="b"/>
              <a:pathLst>
                <a:path w="7201" h="26845" extrusionOk="0">
                  <a:moveTo>
                    <a:pt x="0" y="0"/>
                  </a:moveTo>
                  <a:lnTo>
                    <a:pt x="0" y="26845"/>
                  </a:lnTo>
                  <a:lnTo>
                    <a:pt x="7200" y="26845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457696" y="4004032"/>
              <a:ext cx="230400" cy="1139456"/>
            </a:xfrm>
            <a:custGeom>
              <a:avLst/>
              <a:gdLst/>
              <a:ahLst/>
              <a:cxnLst/>
              <a:rect l="l" t="t" r="r" b="b"/>
              <a:pathLst>
                <a:path w="7200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200" y="35608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4734496" y="3821888"/>
              <a:ext cx="230432" cy="1321600"/>
            </a:xfrm>
            <a:custGeom>
              <a:avLst/>
              <a:gdLst/>
              <a:ahLst/>
              <a:cxnLst/>
              <a:rect l="l" t="t" r="r" b="b"/>
              <a:pathLst>
                <a:path w="7201" h="41300" extrusionOk="0">
                  <a:moveTo>
                    <a:pt x="1" y="0"/>
                  </a:moveTo>
                  <a:lnTo>
                    <a:pt x="1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0113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289920" y="3939744"/>
              <a:ext cx="228640" cy="1203744"/>
            </a:xfrm>
            <a:custGeom>
              <a:avLst/>
              <a:gdLst/>
              <a:ahLst/>
              <a:cxnLst/>
              <a:rect l="l" t="t" r="r" b="b"/>
              <a:pathLst>
                <a:path w="7145" h="37617" extrusionOk="0">
                  <a:moveTo>
                    <a:pt x="1" y="1"/>
                  </a:moveTo>
                  <a:lnTo>
                    <a:pt x="1" y="37617"/>
                  </a:lnTo>
                  <a:lnTo>
                    <a:pt x="7145" y="37617"/>
                  </a:lnTo>
                  <a:lnTo>
                    <a:pt x="7145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5566752" y="3704000"/>
              <a:ext cx="230432" cy="1439488"/>
            </a:xfrm>
            <a:custGeom>
              <a:avLst/>
              <a:gdLst/>
              <a:ahLst/>
              <a:cxnLst/>
              <a:rect l="l" t="t" r="r" b="b"/>
              <a:pathLst>
                <a:path w="7201" h="44984" extrusionOk="0">
                  <a:moveTo>
                    <a:pt x="0" y="1"/>
                  </a:moveTo>
                  <a:lnTo>
                    <a:pt x="0" y="44984"/>
                  </a:lnTo>
                  <a:lnTo>
                    <a:pt x="7200" y="44984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5843584" y="3821888"/>
              <a:ext cx="230400" cy="1321600"/>
            </a:xfrm>
            <a:custGeom>
              <a:avLst/>
              <a:gdLst/>
              <a:ahLst/>
              <a:cxnLst/>
              <a:rect l="l" t="t" r="r" b="b"/>
              <a:pathLst>
                <a:path w="7200" h="41300" extrusionOk="0">
                  <a:moveTo>
                    <a:pt x="0" y="0"/>
                  </a:moveTo>
                  <a:lnTo>
                    <a:pt x="0" y="41300"/>
                  </a:lnTo>
                  <a:lnTo>
                    <a:pt x="7200" y="4130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120384" y="4329088"/>
              <a:ext cx="230432" cy="814400"/>
            </a:xfrm>
            <a:custGeom>
              <a:avLst/>
              <a:gdLst/>
              <a:ahLst/>
              <a:cxnLst/>
              <a:rect l="l" t="t" r="r" b="b"/>
              <a:pathLst>
                <a:path w="7201" h="25450" extrusionOk="0">
                  <a:moveTo>
                    <a:pt x="1" y="0"/>
                  </a:moveTo>
                  <a:lnTo>
                    <a:pt x="1" y="25450"/>
                  </a:lnTo>
                  <a:lnTo>
                    <a:pt x="7200" y="2545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6399008" y="4120128"/>
              <a:ext cx="228608" cy="1023360"/>
            </a:xfrm>
            <a:custGeom>
              <a:avLst/>
              <a:gdLst/>
              <a:ahLst/>
              <a:cxnLst/>
              <a:rect l="l" t="t" r="r" b="b"/>
              <a:pathLst>
                <a:path w="7144" h="31980" extrusionOk="0">
                  <a:moveTo>
                    <a:pt x="0" y="1"/>
                  </a:moveTo>
                  <a:lnTo>
                    <a:pt x="0" y="31980"/>
                  </a:lnTo>
                  <a:lnTo>
                    <a:pt x="7144" y="31980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6675808" y="4538048"/>
              <a:ext cx="230432" cy="605440"/>
            </a:xfrm>
            <a:custGeom>
              <a:avLst/>
              <a:gdLst/>
              <a:ahLst/>
              <a:cxnLst/>
              <a:rect l="l" t="t" r="r" b="b"/>
              <a:pathLst>
                <a:path w="7201" h="18920" extrusionOk="0">
                  <a:moveTo>
                    <a:pt x="1" y="0"/>
                  </a:moveTo>
                  <a:lnTo>
                    <a:pt x="1" y="18920"/>
                  </a:lnTo>
                  <a:lnTo>
                    <a:pt x="7200" y="18920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6952640" y="3939744"/>
              <a:ext cx="230432" cy="1203744"/>
            </a:xfrm>
            <a:custGeom>
              <a:avLst/>
              <a:gdLst/>
              <a:ahLst/>
              <a:cxnLst/>
              <a:rect l="l" t="t" r="r" b="b"/>
              <a:pathLst>
                <a:path w="7201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29472" y="4220160"/>
              <a:ext cx="230400" cy="923328"/>
            </a:xfrm>
            <a:custGeom>
              <a:avLst/>
              <a:gdLst/>
              <a:ahLst/>
              <a:cxnLst/>
              <a:rect l="l" t="t" r="r" b="b"/>
              <a:pathLst>
                <a:path w="7200" h="28854" extrusionOk="0">
                  <a:moveTo>
                    <a:pt x="0" y="0"/>
                  </a:moveTo>
                  <a:lnTo>
                    <a:pt x="0" y="28854"/>
                  </a:lnTo>
                  <a:lnTo>
                    <a:pt x="7200" y="28854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7506272" y="3768288"/>
              <a:ext cx="230432" cy="1375200"/>
            </a:xfrm>
            <a:custGeom>
              <a:avLst/>
              <a:gdLst/>
              <a:ahLst/>
              <a:cxnLst/>
              <a:rect l="l" t="t" r="r" b="b"/>
              <a:pathLst>
                <a:path w="7201" h="42975" extrusionOk="0">
                  <a:moveTo>
                    <a:pt x="1" y="1"/>
                  </a:moveTo>
                  <a:lnTo>
                    <a:pt x="1" y="42975"/>
                  </a:lnTo>
                  <a:lnTo>
                    <a:pt x="7200" y="42975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7784896" y="4004032"/>
              <a:ext cx="228608" cy="1139456"/>
            </a:xfrm>
            <a:custGeom>
              <a:avLst/>
              <a:gdLst/>
              <a:ahLst/>
              <a:cxnLst/>
              <a:rect l="l" t="t" r="r" b="b"/>
              <a:pathLst>
                <a:path w="7144" h="35608" extrusionOk="0">
                  <a:moveTo>
                    <a:pt x="0" y="1"/>
                  </a:moveTo>
                  <a:lnTo>
                    <a:pt x="0" y="35608"/>
                  </a:lnTo>
                  <a:lnTo>
                    <a:pt x="7144" y="3560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8061696" y="3596864"/>
              <a:ext cx="230432" cy="1546624"/>
            </a:xfrm>
            <a:custGeom>
              <a:avLst/>
              <a:gdLst/>
              <a:ahLst/>
              <a:cxnLst/>
              <a:rect l="l" t="t" r="r" b="b"/>
              <a:pathLst>
                <a:path w="7201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200" y="48332"/>
                  </a:lnTo>
                  <a:lnTo>
                    <a:pt x="7200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338528" y="3514688"/>
              <a:ext cx="230400" cy="1628800"/>
            </a:xfrm>
            <a:custGeom>
              <a:avLst/>
              <a:gdLst/>
              <a:ahLst/>
              <a:cxnLst/>
              <a:rect l="l" t="t" r="r" b="b"/>
              <a:pathLst>
                <a:path w="7200" h="50900" extrusionOk="0">
                  <a:moveTo>
                    <a:pt x="0" y="1"/>
                  </a:moveTo>
                  <a:lnTo>
                    <a:pt x="0" y="50900"/>
                  </a:lnTo>
                  <a:lnTo>
                    <a:pt x="7200" y="50900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8615360" y="3939744"/>
              <a:ext cx="230400" cy="1203744"/>
            </a:xfrm>
            <a:custGeom>
              <a:avLst/>
              <a:gdLst/>
              <a:ahLst/>
              <a:cxnLst/>
              <a:rect l="l" t="t" r="r" b="b"/>
              <a:pathLst>
                <a:path w="7200" h="37617" extrusionOk="0">
                  <a:moveTo>
                    <a:pt x="0" y="1"/>
                  </a:moveTo>
                  <a:lnTo>
                    <a:pt x="0" y="37617"/>
                  </a:lnTo>
                  <a:lnTo>
                    <a:pt x="7200" y="37617"/>
                  </a:lnTo>
                  <a:lnTo>
                    <a:pt x="7200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893952" y="3596864"/>
              <a:ext cx="228640" cy="1546624"/>
            </a:xfrm>
            <a:custGeom>
              <a:avLst/>
              <a:gdLst/>
              <a:ahLst/>
              <a:cxnLst/>
              <a:rect l="l" t="t" r="r" b="b"/>
              <a:pathLst>
                <a:path w="7145" h="48332" extrusionOk="0">
                  <a:moveTo>
                    <a:pt x="1" y="0"/>
                  </a:moveTo>
                  <a:lnTo>
                    <a:pt x="1" y="48332"/>
                  </a:lnTo>
                  <a:lnTo>
                    <a:pt x="7144" y="48332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" name="Google Shape;371;p7"/>
          <p:cNvGrpSpPr/>
          <p:nvPr/>
        </p:nvGrpSpPr>
        <p:grpSpPr>
          <a:xfrm>
            <a:off x="28550" y="4360998"/>
            <a:ext cx="9094048" cy="782671"/>
            <a:chOff x="28544" y="4157632"/>
            <a:chExt cx="9094048" cy="985856"/>
          </a:xfrm>
        </p:grpSpPr>
        <p:sp>
          <p:nvSpPr>
            <p:cNvPr id="372" name="Google Shape;372;p7"/>
            <p:cNvSpPr/>
            <p:nvPr/>
          </p:nvSpPr>
          <p:spPr>
            <a:xfrm>
              <a:off x="435744" y="4782720"/>
              <a:ext cx="92896" cy="360768"/>
            </a:xfrm>
            <a:custGeom>
              <a:avLst/>
              <a:gdLst/>
              <a:ahLst/>
              <a:cxnLst/>
              <a:rect l="l" t="t" r="r" b="b"/>
              <a:pathLst>
                <a:path w="2903" h="11274" extrusionOk="0">
                  <a:moveTo>
                    <a:pt x="1" y="0"/>
                  </a:moveTo>
                  <a:lnTo>
                    <a:pt x="1" y="11274"/>
                  </a:lnTo>
                  <a:lnTo>
                    <a:pt x="2903" y="11274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300032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02" y="15795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164288" y="4571968"/>
              <a:ext cx="92896" cy="571520"/>
            </a:xfrm>
            <a:custGeom>
              <a:avLst/>
              <a:gdLst/>
              <a:ahLst/>
              <a:cxnLst/>
              <a:rect l="l" t="t" r="r" b="b"/>
              <a:pathLst>
                <a:path w="2903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03" y="17860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28544" y="4739840"/>
              <a:ext cx="92928" cy="403648"/>
            </a:xfrm>
            <a:custGeom>
              <a:avLst/>
              <a:gdLst/>
              <a:ahLst/>
              <a:cxnLst/>
              <a:rect l="l" t="t" r="r" b="b"/>
              <a:pathLst>
                <a:path w="2904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03" y="12614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71257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576832" y="4752352"/>
              <a:ext cx="94688" cy="391136"/>
            </a:xfrm>
            <a:custGeom>
              <a:avLst/>
              <a:gdLst/>
              <a:ahLst/>
              <a:cxnLst/>
              <a:rect l="l" t="t" r="r" b="b"/>
              <a:pathLst>
                <a:path w="2959" h="12223" extrusionOk="0">
                  <a:moveTo>
                    <a:pt x="1" y="1"/>
                  </a:moveTo>
                  <a:lnTo>
                    <a:pt x="1" y="12223"/>
                  </a:lnTo>
                  <a:lnTo>
                    <a:pt x="2959" y="12223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989408" y="4386240"/>
              <a:ext cx="94656" cy="757248"/>
            </a:xfrm>
            <a:custGeom>
              <a:avLst/>
              <a:gdLst/>
              <a:ahLst/>
              <a:cxnLst/>
              <a:rect l="l" t="t" r="r" b="b"/>
              <a:pathLst>
                <a:path w="2958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853664" y="4500544"/>
              <a:ext cx="94688" cy="642944"/>
            </a:xfrm>
            <a:custGeom>
              <a:avLst/>
              <a:gdLst/>
              <a:ahLst/>
              <a:cxnLst/>
              <a:rect l="l" t="t" r="r" b="b"/>
              <a:pathLst>
                <a:path w="2959" h="20092" extrusionOk="0">
                  <a:moveTo>
                    <a:pt x="0" y="0"/>
                  </a:moveTo>
                  <a:lnTo>
                    <a:pt x="0" y="20092"/>
                  </a:lnTo>
                  <a:lnTo>
                    <a:pt x="2958" y="2009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266208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130496" y="4518400"/>
              <a:ext cx="94688" cy="625088"/>
            </a:xfrm>
            <a:custGeom>
              <a:avLst/>
              <a:gdLst/>
              <a:ahLst/>
              <a:cxnLst/>
              <a:rect l="l" t="t" r="r" b="b"/>
              <a:pathLst>
                <a:path w="2959" h="19534" extrusionOk="0">
                  <a:moveTo>
                    <a:pt x="0" y="0"/>
                  </a:moveTo>
                  <a:lnTo>
                    <a:pt x="0" y="19534"/>
                  </a:lnTo>
                  <a:lnTo>
                    <a:pt x="2958" y="1953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5430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4072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1" y="1"/>
                  </a:moveTo>
                  <a:lnTo>
                    <a:pt x="1" y="13172"/>
                  </a:lnTo>
                  <a:lnTo>
                    <a:pt x="2959" y="1317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821632" y="4457664"/>
              <a:ext cx="92896" cy="685824"/>
            </a:xfrm>
            <a:custGeom>
              <a:avLst/>
              <a:gdLst/>
              <a:ahLst/>
              <a:cxnLst/>
              <a:rect l="l" t="t" r="r" b="b"/>
              <a:pathLst>
                <a:path w="2903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03" y="21432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85920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2098464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96272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2375296" y="4711264"/>
              <a:ext cx="94656" cy="432224"/>
            </a:xfrm>
            <a:custGeom>
              <a:avLst/>
              <a:gdLst/>
              <a:ahLst/>
              <a:cxnLst/>
              <a:rect l="l" t="t" r="r" b="b"/>
              <a:pathLst>
                <a:path w="2958" h="13507" extrusionOk="0">
                  <a:moveTo>
                    <a:pt x="0" y="1"/>
                  </a:moveTo>
                  <a:lnTo>
                    <a:pt x="0" y="13507"/>
                  </a:lnTo>
                  <a:lnTo>
                    <a:pt x="2958" y="1350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2239552" y="4536256"/>
              <a:ext cx="94688" cy="607232"/>
            </a:xfrm>
            <a:custGeom>
              <a:avLst/>
              <a:gdLst/>
              <a:ahLst/>
              <a:cxnLst/>
              <a:rect l="l" t="t" r="r" b="b"/>
              <a:pathLst>
                <a:path w="2959" h="18976" extrusionOk="0">
                  <a:moveTo>
                    <a:pt x="0" y="0"/>
                  </a:moveTo>
                  <a:lnTo>
                    <a:pt x="0" y="18976"/>
                  </a:lnTo>
                  <a:lnTo>
                    <a:pt x="2958" y="18976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7"/>
            <p:cNvSpPr/>
            <p:nvPr/>
          </p:nvSpPr>
          <p:spPr>
            <a:xfrm>
              <a:off x="2652096" y="4704128"/>
              <a:ext cx="94688" cy="439360"/>
            </a:xfrm>
            <a:custGeom>
              <a:avLst/>
              <a:gdLst/>
              <a:ahLst/>
              <a:cxnLst/>
              <a:rect l="l" t="t" r="r" b="b"/>
              <a:pathLst>
                <a:path w="2959" h="13730" extrusionOk="0">
                  <a:moveTo>
                    <a:pt x="1" y="1"/>
                  </a:moveTo>
                  <a:lnTo>
                    <a:pt x="1" y="13730"/>
                  </a:lnTo>
                  <a:lnTo>
                    <a:pt x="2959" y="1373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2516384" y="4764864"/>
              <a:ext cx="94688" cy="378624"/>
            </a:xfrm>
            <a:custGeom>
              <a:avLst/>
              <a:gdLst/>
              <a:ahLst/>
              <a:cxnLst/>
              <a:rect l="l" t="t" r="r" b="b"/>
              <a:pathLst>
                <a:path w="2959" h="11832" extrusionOk="0">
                  <a:moveTo>
                    <a:pt x="0" y="0"/>
                  </a:moveTo>
                  <a:lnTo>
                    <a:pt x="0" y="11832"/>
                  </a:lnTo>
                  <a:lnTo>
                    <a:pt x="2958" y="11832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7"/>
            <p:cNvSpPr/>
            <p:nvPr/>
          </p:nvSpPr>
          <p:spPr>
            <a:xfrm>
              <a:off x="2930720" y="4421952"/>
              <a:ext cx="92896" cy="721536"/>
            </a:xfrm>
            <a:custGeom>
              <a:avLst/>
              <a:gdLst/>
              <a:ahLst/>
              <a:cxnLst/>
              <a:rect l="l" t="t" r="r" b="b"/>
              <a:pathLst>
                <a:path w="2903" h="22548" extrusionOk="0">
                  <a:moveTo>
                    <a:pt x="0" y="1"/>
                  </a:moveTo>
                  <a:lnTo>
                    <a:pt x="0" y="22548"/>
                  </a:lnTo>
                  <a:lnTo>
                    <a:pt x="2902" y="22548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2794976" y="4638048"/>
              <a:ext cx="92896" cy="505440"/>
            </a:xfrm>
            <a:custGeom>
              <a:avLst/>
              <a:gdLst/>
              <a:ahLst/>
              <a:cxnLst/>
              <a:rect l="l" t="t" r="r" b="b"/>
              <a:pathLst>
                <a:path w="2903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03" y="1579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320752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1" y="0"/>
                  </a:moveTo>
                  <a:lnTo>
                    <a:pt x="1" y="23664"/>
                  </a:lnTo>
                  <a:lnTo>
                    <a:pt x="2959" y="23664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30718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0" y="1"/>
                  </a:moveTo>
                  <a:lnTo>
                    <a:pt x="0" y="25897"/>
                  </a:lnTo>
                  <a:lnTo>
                    <a:pt x="2958" y="2589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3484352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3348608" y="4314784"/>
              <a:ext cx="94688" cy="828704"/>
            </a:xfrm>
            <a:custGeom>
              <a:avLst/>
              <a:gdLst/>
              <a:ahLst/>
              <a:cxnLst/>
              <a:rect l="l" t="t" r="r" b="b"/>
              <a:pathLst>
                <a:path w="2959" h="25897" extrusionOk="0">
                  <a:moveTo>
                    <a:pt x="1" y="1"/>
                  </a:moveTo>
                  <a:lnTo>
                    <a:pt x="1" y="25897"/>
                  </a:lnTo>
                  <a:lnTo>
                    <a:pt x="2959" y="25897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3761184" y="4739840"/>
              <a:ext cx="94656" cy="403648"/>
            </a:xfrm>
            <a:custGeom>
              <a:avLst/>
              <a:gdLst/>
              <a:ahLst/>
              <a:cxnLst/>
              <a:rect l="l" t="t" r="r" b="b"/>
              <a:pathLst>
                <a:path w="2958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3625440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0" y="1"/>
                  </a:moveTo>
                  <a:lnTo>
                    <a:pt x="0" y="21432"/>
                  </a:lnTo>
                  <a:lnTo>
                    <a:pt x="2958" y="2143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4037984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1" y="1"/>
                  </a:moveTo>
                  <a:lnTo>
                    <a:pt x="1" y="15795"/>
                  </a:lnTo>
                  <a:lnTo>
                    <a:pt x="2959" y="15795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3902272" y="4836288"/>
              <a:ext cx="94656" cy="307200"/>
            </a:xfrm>
            <a:custGeom>
              <a:avLst/>
              <a:gdLst/>
              <a:ahLst/>
              <a:cxnLst/>
              <a:rect l="l" t="t" r="r" b="b"/>
              <a:pathLst>
                <a:path w="2958" h="9600" extrusionOk="0">
                  <a:moveTo>
                    <a:pt x="0" y="1"/>
                  </a:moveTo>
                  <a:lnTo>
                    <a:pt x="0" y="9600"/>
                  </a:lnTo>
                  <a:lnTo>
                    <a:pt x="2958" y="960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4316608" y="4638048"/>
              <a:ext cx="94688" cy="505440"/>
            </a:xfrm>
            <a:custGeom>
              <a:avLst/>
              <a:gdLst/>
              <a:ahLst/>
              <a:cxnLst/>
              <a:rect l="l" t="t" r="r" b="b"/>
              <a:pathLst>
                <a:path w="2959" h="15795" extrusionOk="0">
                  <a:moveTo>
                    <a:pt x="0" y="1"/>
                  </a:moveTo>
                  <a:lnTo>
                    <a:pt x="0" y="15795"/>
                  </a:lnTo>
                  <a:lnTo>
                    <a:pt x="2958" y="1579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418086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4593408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4457696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4870240" y="4386240"/>
              <a:ext cx="94688" cy="757248"/>
            </a:xfrm>
            <a:custGeom>
              <a:avLst/>
              <a:gdLst/>
              <a:ahLst/>
              <a:cxnLst/>
              <a:rect l="l" t="t" r="r" b="b"/>
              <a:pathLst>
                <a:path w="2959" h="23664" extrusionOk="0">
                  <a:moveTo>
                    <a:pt x="0" y="0"/>
                  </a:moveTo>
                  <a:lnTo>
                    <a:pt x="0" y="23664"/>
                  </a:lnTo>
                  <a:lnTo>
                    <a:pt x="2958" y="23664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4734496" y="4457664"/>
              <a:ext cx="94688" cy="685824"/>
            </a:xfrm>
            <a:custGeom>
              <a:avLst/>
              <a:gdLst/>
              <a:ahLst/>
              <a:cxnLst/>
              <a:rect l="l" t="t" r="r" b="b"/>
              <a:pathLst>
                <a:path w="2959" h="21432" extrusionOk="0">
                  <a:moveTo>
                    <a:pt x="1" y="1"/>
                  </a:moveTo>
                  <a:lnTo>
                    <a:pt x="1" y="21432"/>
                  </a:lnTo>
                  <a:lnTo>
                    <a:pt x="2959" y="2143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147072" y="4157632"/>
              <a:ext cx="94656" cy="985856"/>
            </a:xfrm>
            <a:custGeom>
              <a:avLst/>
              <a:gdLst/>
              <a:ahLst/>
              <a:cxnLst/>
              <a:rect l="l" t="t" r="r" b="b"/>
              <a:pathLst>
                <a:path w="2958" h="30808" extrusionOk="0">
                  <a:moveTo>
                    <a:pt x="0" y="1"/>
                  </a:moveTo>
                  <a:lnTo>
                    <a:pt x="0" y="30808"/>
                  </a:lnTo>
                  <a:lnTo>
                    <a:pt x="2958" y="30808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5011328" y="4229088"/>
              <a:ext cx="94688" cy="914400"/>
            </a:xfrm>
            <a:custGeom>
              <a:avLst/>
              <a:gdLst/>
              <a:ahLst/>
              <a:cxnLst/>
              <a:rect l="l" t="t" r="r" b="b"/>
              <a:pathLst>
                <a:path w="2959" h="28575" extrusionOk="0">
                  <a:moveTo>
                    <a:pt x="0" y="0"/>
                  </a:moveTo>
                  <a:lnTo>
                    <a:pt x="0" y="28575"/>
                  </a:lnTo>
                  <a:lnTo>
                    <a:pt x="2958" y="2857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425664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5289920" y="4277280"/>
              <a:ext cx="94688" cy="866208"/>
            </a:xfrm>
            <a:custGeom>
              <a:avLst/>
              <a:gdLst/>
              <a:ahLst/>
              <a:cxnLst/>
              <a:rect l="l" t="t" r="r" b="b"/>
              <a:pathLst>
                <a:path w="2959" h="27069" extrusionOk="0">
                  <a:moveTo>
                    <a:pt x="1" y="1"/>
                  </a:moveTo>
                  <a:lnTo>
                    <a:pt x="1" y="27069"/>
                  </a:lnTo>
                  <a:lnTo>
                    <a:pt x="2959" y="2706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5702496" y="4721984"/>
              <a:ext cx="94688" cy="421504"/>
            </a:xfrm>
            <a:custGeom>
              <a:avLst/>
              <a:gdLst/>
              <a:ahLst/>
              <a:cxnLst/>
              <a:rect l="l" t="t" r="r" b="b"/>
              <a:pathLst>
                <a:path w="2959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566752" y="4416608"/>
              <a:ext cx="94688" cy="726880"/>
            </a:xfrm>
            <a:custGeom>
              <a:avLst/>
              <a:gdLst/>
              <a:ahLst/>
              <a:cxnLst/>
              <a:rect l="l" t="t" r="r" b="b"/>
              <a:pathLst>
                <a:path w="2959" h="22715" extrusionOk="0">
                  <a:moveTo>
                    <a:pt x="0" y="0"/>
                  </a:moveTo>
                  <a:lnTo>
                    <a:pt x="0" y="22715"/>
                  </a:lnTo>
                  <a:lnTo>
                    <a:pt x="2958" y="2271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5979296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1" y="1"/>
                  </a:moveTo>
                  <a:lnTo>
                    <a:pt x="1" y="17860"/>
                  </a:lnTo>
                  <a:lnTo>
                    <a:pt x="2959" y="17860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843584" y="4813088"/>
              <a:ext cx="94688" cy="330400"/>
            </a:xfrm>
            <a:custGeom>
              <a:avLst/>
              <a:gdLst/>
              <a:ahLst/>
              <a:cxnLst/>
              <a:rect l="l" t="t" r="r" b="b"/>
              <a:pathLst>
                <a:path w="2959" h="10325" extrusionOk="0">
                  <a:moveTo>
                    <a:pt x="0" y="0"/>
                  </a:moveTo>
                  <a:lnTo>
                    <a:pt x="0" y="10325"/>
                  </a:lnTo>
                  <a:lnTo>
                    <a:pt x="2958" y="10325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6256128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6120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6534720" y="4505888"/>
              <a:ext cx="92896" cy="637600"/>
            </a:xfrm>
            <a:custGeom>
              <a:avLst/>
              <a:gdLst/>
              <a:ahLst/>
              <a:cxnLst/>
              <a:rect l="l" t="t" r="r" b="b"/>
              <a:pathLst>
                <a:path w="2903" h="19925" extrusionOk="0">
                  <a:moveTo>
                    <a:pt x="1" y="1"/>
                  </a:moveTo>
                  <a:lnTo>
                    <a:pt x="1" y="19925"/>
                  </a:lnTo>
                  <a:lnTo>
                    <a:pt x="2903" y="19925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6399008" y="4739840"/>
              <a:ext cx="92896" cy="403648"/>
            </a:xfrm>
            <a:custGeom>
              <a:avLst/>
              <a:gdLst/>
              <a:ahLst/>
              <a:cxnLst/>
              <a:rect l="l" t="t" r="r" b="b"/>
              <a:pathLst>
                <a:path w="2903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02" y="12614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6811552" y="4807712"/>
              <a:ext cx="94688" cy="335776"/>
            </a:xfrm>
            <a:custGeom>
              <a:avLst/>
              <a:gdLst/>
              <a:ahLst/>
              <a:cxnLst/>
              <a:rect l="l" t="t" r="r" b="b"/>
              <a:pathLst>
                <a:path w="2959" h="10493" extrusionOk="0">
                  <a:moveTo>
                    <a:pt x="0" y="1"/>
                  </a:moveTo>
                  <a:lnTo>
                    <a:pt x="0" y="10493"/>
                  </a:lnTo>
                  <a:lnTo>
                    <a:pt x="2958" y="1049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675808" y="4614848"/>
              <a:ext cx="94688" cy="528640"/>
            </a:xfrm>
            <a:custGeom>
              <a:avLst/>
              <a:gdLst/>
              <a:ahLst/>
              <a:cxnLst/>
              <a:rect l="l" t="t" r="r" b="b"/>
              <a:pathLst>
                <a:path w="2959" h="16520" extrusionOk="0">
                  <a:moveTo>
                    <a:pt x="1" y="0"/>
                  </a:moveTo>
                  <a:lnTo>
                    <a:pt x="1" y="16520"/>
                  </a:lnTo>
                  <a:lnTo>
                    <a:pt x="2959" y="16520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70883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0" y="1"/>
                  </a:moveTo>
                  <a:lnTo>
                    <a:pt x="0" y="12614"/>
                  </a:lnTo>
                  <a:lnTo>
                    <a:pt x="2958" y="12614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952640" y="4530912"/>
              <a:ext cx="94688" cy="612576"/>
            </a:xfrm>
            <a:custGeom>
              <a:avLst/>
              <a:gdLst/>
              <a:ahLst/>
              <a:cxnLst/>
              <a:rect l="l" t="t" r="r" b="b"/>
              <a:pathLst>
                <a:path w="2959" h="19143" extrusionOk="0">
                  <a:moveTo>
                    <a:pt x="0" y="0"/>
                  </a:moveTo>
                  <a:lnTo>
                    <a:pt x="0" y="19143"/>
                  </a:lnTo>
                  <a:lnTo>
                    <a:pt x="2958" y="19143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7365184" y="4739840"/>
              <a:ext cx="94688" cy="403648"/>
            </a:xfrm>
            <a:custGeom>
              <a:avLst/>
              <a:gdLst/>
              <a:ahLst/>
              <a:cxnLst/>
              <a:rect l="l" t="t" r="r" b="b"/>
              <a:pathLst>
                <a:path w="2959" h="12614" extrusionOk="0">
                  <a:moveTo>
                    <a:pt x="1" y="1"/>
                  </a:moveTo>
                  <a:lnTo>
                    <a:pt x="1" y="12614"/>
                  </a:lnTo>
                  <a:lnTo>
                    <a:pt x="2959" y="12614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7229472" y="4825568"/>
              <a:ext cx="94688" cy="317920"/>
            </a:xfrm>
            <a:custGeom>
              <a:avLst/>
              <a:gdLst/>
              <a:ahLst/>
              <a:cxnLst/>
              <a:rect l="l" t="t" r="r" b="b"/>
              <a:pathLst>
                <a:path w="2959" h="9935" extrusionOk="0">
                  <a:moveTo>
                    <a:pt x="0" y="1"/>
                  </a:moveTo>
                  <a:lnTo>
                    <a:pt x="0" y="9935"/>
                  </a:lnTo>
                  <a:lnTo>
                    <a:pt x="2958" y="9935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643808" y="4632704"/>
              <a:ext cx="92896" cy="510784"/>
            </a:xfrm>
            <a:custGeom>
              <a:avLst/>
              <a:gdLst/>
              <a:ahLst/>
              <a:cxnLst/>
              <a:rect l="l" t="t" r="r" b="b"/>
              <a:pathLst>
                <a:path w="2903" h="15962" extrusionOk="0">
                  <a:moveTo>
                    <a:pt x="0" y="0"/>
                  </a:moveTo>
                  <a:lnTo>
                    <a:pt x="0" y="15962"/>
                  </a:lnTo>
                  <a:lnTo>
                    <a:pt x="2902" y="15962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506272" y="4963104"/>
              <a:ext cx="94688" cy="180384"/>
            </a:xfrm>
            <a:custGeom>
              <a:avLst/>
              <a:gdLst/>
              <a:ahLst/>
              <a:cxnLst/>
              <a:rect l="l" t="t" r="r" b="b"/>
              <a:pathLst>
                <a:path w="2959" h="5637" extrusionOk="0">
                  <a:moveTo>
                    <a:pt x="1" y="0"/>
                  </a:moveTo>
                  <a:lnTo>
                    <a:pt x="1" y="5637"/>
                  </a:lnTo>
                  <a:lnTo>
                    <a:pt x="2959" y="5637"/>
                  </a:lnTo>
                  <a:lnTo>
                    <a:pt x="2959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7920608" y="4909504"/>
              <a:ext cx="94688" cy="233984"/>
            </a:xfrm>
            <a:custGeom>
              <a:avLst/>
              <a:gdLst/>
              <a:ahLst/>
              <a:cxnLst/>
              <a:rect l="l" t="t" r="r" b="b"/>
              <a:pathLst>
                <a:path w="2959" h="7312" extrusionOk="0">
                  <a:moveTo>
                    <a:pt x="1" y="1"/>
                  </a:moveTo>
                  <a:lnTo>
                    <a:pt x="1" y="7312"/>
                  </a:lnTo>
                  <a:lnTo>
                    <a:pt x="2959" y="731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7848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0" y="1"/>
                  </a:moveTo>
                  <a:lnTo>
                    <a:pt x="0" y="11442"/>
                  </a:lnTo>
                  <a:lnTo>
                    <a:pt x="2958" y="1144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8197440" y="4571968"/>
              <a:ext cx="94688" cy="571520"/>
            </a:xfrm>
            <a:custGeom>
              <a:avLst/>
              <a:gdLst/>
              <a:ahLst/>
              <a:cxnLst/>
              <a:rect l="l" t="t" r="r" b="b"/>
              <a:pathLst>
                <a:path w="2959" h="17860" extrusionOk="0">
                  <a:moveTo>
                    <a:pt x="0" y="1"/>
                  </a:moveTo>
                  <a:lnTo>
                    <a:pt x="0" y="17860"/>
                  </a:lnTo>
                  <a:lnTo>
                    <a:pt x="2958" y="17860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8061696" y="4777344"/>
              <a:ext cx="94688" cy="366144"/>
            </a:xfrm>
            <a:custGeom>
              <a:avLst/>
              <a:gdLst/>
              <a:ahLst/>
              <a:cxnLst/>
              <a:rect l="l" t="t" r="r" b="b"/>
              <a:pathLst>
                <a:path w="2959" h="11442" extrusionOk="0">
                  <a:moveTo>
                    <a:pt x="1" y="1"/>
                  </a:moveTo>
                  <a:lnTo>
                    <a:pt x="1" y="11442"/>
                  </a:lnTo>
                  <a:lnTo>
                    <a:pt x="2959" y="11442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8474272" y="4721984"/>
              <a:ext cx="94656" cy="421504"/>
            </a:xfrm>
            <a:custGeom>
              <a:avLst/>
              <a:gdLst/>
              <a:ahLst/>
              <a:cxnLst/>
              <a:rect l="l" t="t" r="r" b="b"/>
              <a:pathLst>
                <a:path w="2958" h="13172" extrusionOk="0">
                  <a:moveTo>
                    <a:pt x="0" y="1"/>
                  </a:moveTo>
                  <a:lnTo>
                    <a:pt x="0" y="13172"/>
                  </a:lnTo>
                  <a:lnTo>
                    <a:pt x="2958" y="13172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8338528" y="4488032"/>
              <a:ext cx="94688" cy="655456"/>
            </a:xfrm>
            <a:custGeom>
              <a:avLst/>
              <a:gdLst/>
              <a:ahLst/>
              <a:cxnLst/>
              <a:rect l="l" t="t" r="r" b="b"/>
              <a:pathLst>
                <a:path w="2959" h="20483" extrusionOk="0">
                  <a:moveTo>
                    <a:pt x="0" y="1"/>
                  </a:moveTo>
                  <a:lnTo>
                    <a:pt x="0" y="20483"/>
                  </a:lnTo>
                  <a:lnTo>
                    <a:pt x="2958" y="20483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8751072" y="4409440"/>
              <a:ext cx="94688" cy="734048"/>
            </a:xfrm>
            <a:custGeom>
              <a:avLst/>
              <a:gdLst/>
              <a:ahLst/>
              <a:cxnLst/>
              <a:rect l="l" t="t" r="r" b="b"/>
              <a:pathLst>
                <a:path w="2959" h="22939" extrusionOk="0">
                  <a:moveTo>
                    <a:pt x="1" y="1"/>
                  </a:moveTo>
                  <a:lnTo>
                    <a:pt x="1" y="22939"/>
                  </a:lnTo>
                  <a:lnTo>
                    <a:pt x="2959" y="22939"/>
                  </a:lnTo>
                  <a:lnTo>
                    <a:pt x="2959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8615360" y="4295168"/>
              <a:ext cx="94688" cy="848320"/>
            </a:xfrm>
            <a:custGeom>
              <a:avLst/>
              <a:gdLst/>
              <a:ahLst/>
              <a:cxnLst/>
              <a:rect l="l" t="t" r="r" b="b"/>
              <a:pathLst>
                <a:path w="2959" h="26510" extrusionOk="0">
                  <a:moveTo>
                    <a:pt x="0" y="0"/>
                  </a:moveTo>
                  <a:lnTo>
                    <a:pt x="0" y="26510"/>
                  </a:lnTo>
                  <a:lnTo>
                    <a:pt x="2958" y="26510"/>
                  </a:lnTo>
                  <a:lnTo>
                    <a:pt x="2958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9029696" y="4409440"/>
              <a:ext cx="92896" cy="734048"/>
            </a:xfrm>
            <a:custGeom>
              <a:avLst/>
              <a:gdLst/>
              <a:ahLst/>
              <a:cxnLst/>
              <a:rect l="l" t="t" r="r" b="b"/>
              <a:pathLst>
                <a:path w="2903" h="22939" extrusionOk="0">
                  <a:moveTo>
                    <a:pt x="0" y="1"/>
                  </a:moveTo>
                  <a:lnTo>
                    <a:pt x="0" y="22939"/>
                  </a:lnTo>
                  <a:lnTo>
                    <a:pt x="2902" y="22939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893952" y="4180864"/>
              <a:ext cx="92896" cy="962624"/>
            </a:xfrm>
            <a:custGeom>
              <a:avLst/>
              <a:gdLst/>
              <a:ahLst/>
              <a:cxnLst/>
              <a:rect l="l" t="t" r="r" b="b"/>
              <a:pathLst>
                <a:path w="2903" h="30082" extrusionOk="0">
                  <a:moveTo>
                    <a:pt x="1" y="0"/>
                  </a:moveTo>
                  <a:lnTo>
                    <a:pt x="1" y="30082"/>
                  </a:lnTo>
                  <a:lnTo>
                    <a:pt x="2903" y="30082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rgbClr val="FFFFFF">
                <a:alpha val="11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7"/>
          <p:cNvSpPr/>
          <p:nvPr/>
        </p:nvSpPr>
        <p:spPr>
          <a:xfrm>
            <a:off x="0" y="3579000"/>
            <a:ext cx="9144000" cy="1293056"/>
          </a:xfrm>
          <a:custGeom>
            <a:avLst/>
            <a:gdLst/>
            <a:ahLst/>
            <a:cxnLst/>
            <a:rect l="l" t="t" r="r" b="b"/>
            <a:pathLst>
              <a:path w="285750" h="40408" extrusionOk="0">
                <a:moveTo>
                  <a:pt x="160288" y="224"/>
                </a:moveTo>
                <a:lnTo>
                  <a:pt x="160455" y="279"/>
                </a:lnTo>
                <a:lnTo>
                  <a:pt x="160623" y="335"/>
                </a:lnTo>
                <a:lnTo>
                  <a:pt x="160679" y="503"/>
                </a:lnTo>
                <a:lnTo>
                  <a:pt x="160734" y="670"/>
                </a:lnTo>
                <a:lnTo>
                  <a:pt x="160679" y="838"/>
                </a:lnTo>
                <a:lnTo>
                  <a:pt x="160623" y="1005"/>
                </a:lnTo>
                <a:lnTo>
                  <a:pt x="160455" y="1061"/>
                </a:lnTo>
                <a:lnTo>
                  <a:pt x="160288" y="1117"/>
                </a:lnTo>
                <a:lnTo>
                  <a:pt x="160120" y="1061"/>
                </a:lnTo>
                <a:lnTo>
                  <a:pt x="159953" y="1005"/>
                </a:lnTo>
                <a:lnTo>
                  <a:pt x="159897" y="838"/>
                </a:lnTo>
                <a:lnTo>
                  <a:pt x="159841" y="670"/>
                </a:lnTo>
                <a:lnTo>
                  <a:pt x="159897" y="503"/>
                </a:lnTo>
                <a:lnTo>
                  <a:pt x="159953" y="335"/>
                </a:lnTo>
                <a:lnTo>
                  <a:pt x="160120" y="279"/>
                </a:lnTo>
                <a:lnTo>
                  <a:pt x="160288" y="224"/>
                </a:lnTo>
                <a:close/>
                <a:moveTo>
                  <a:pt x="264319" y="670"/>
                </a:moveTo>
                <a:lnTo>
                  <a:pt x="264486" y="726"/>
                </a:lnTo>
                <a:lnTo>
                  <a:pt x="264654" y="782"/>
                </a:lnTo>
                <a:lnTo>
                  <a:pt x="264709" y="949"/>
                </a:lnTo>
                <a:lnTo>
                  <a:pt x="264765" y="1117"/>
                </a:lnTo>
                <a:lnTo>
                  <a:pt x="264709" y="1284"/>
                </a:lnTo>
                <a:lnTo>
                  <a:pt x="264654" y="1451"/>
                </a:lnTo>
                <a:lnTo>
                  <a:pt x="264486" y="1507"/>
                </a:lnTo>
                <a:lnTo>
                  <a:pt x="264319" y="1563"/>
                </a:lnTo>
                <a:lnTo>
                  <a:pt x="264151" y="1507"/>
                </a:lnTo>
                <a:lnTo>
                  <a:pt x="263984" y="1451"/>
                </a:lnTo>
                <a:lnTo>
                  <a:pt x="263928" y="1284"/>
                </a:lnTo>
                <a:lnTo>
                  <a:pt x="263872" y="1117"/>
                </a:lnTo>
                <a:lnTo>
                  <a:pt x="263928" y="949"/>
                </a:lnTo>
                <a:lnTo>
                  <a:pt x="263984" y="782"/>
                </a:lnTo>
                <a:lnTo>
                  <a:pt x="264151" y="726"/>
                </a:lnTo>
                <a:lnTo>
                  <a:pt x="264319" y="670"/>
                </a:lnTo>
                <a:close/>
                <a:moveTo>
                  <a:pt x="281508" y="2902"/>
                </a:moveTo>
                <a:lnTo>
                  <a:pt x="281676" y="2958"/>
                </a:lnTo>
                <a:lnTo>
                  <a:pt x="281843" y="3014"/>
                </a:lnTo>
                <a:lnTo>
                  <a:pt x="281899" y="3182"/>
                </a:lnTo>
                <a:lnTo>
                  <a:pt x="281955" y="3349"/>
                </a:lnTo>
                <a:lnTo>
                  <a:pt x="281899" y="3516"/>
                </a:lnTo>
                <a:lnTo>
                  <a:pt x="281843" y="3684"/>
                </a:lnTo>
                <a:lnTo>
                  <a:pt x="281676" y="3740"/>
                </a:lnTo>
                <a:lnTo>
                  <a:pt x="281508" y="3795"/>
                </a:lnTo>
                <a:lnTo>
                  <a:pt x="281341" y="3740"/>
                </a:lnTo>
                <a:lnTo>
                  <a:pt x="281174" y="3684"/>
                </a:lnTo>
                <a:lnTo>
                  <a:pt x="281118" y="3516"/>
                </a:lnTo>
                <a:lnTo>
                  <a:pt x="281062" y="3349"/>
                </a:lnTo>
                <a:lnTo>
                  <a:pt x="281118" y="3182"/>
                </a:lnTo>
                <a:lnTo>
                  <a:pt x="281174" y="3014"/>
                </a:lnTo>
                <a:lnTo>
                  <a:pt x="281341" y="2958"/>
                </a:lnTo>
                <a:lnTo>
                  <a:pt x="281508" y="2902"/>
                </a:lnTo>
                <a:close/>
                <a:moveTo>
                  <a:pt x="177701" y="6251"/>
                </a:moveTo>
                <a:lnTo>
                  <a:pt x="177868" y="6307"/>
                </a:lnTo>
                <a:lnTo>
                  <a:pt x="178036" y="6363"/>
                </a:lnTo>
                <a:lnTo>
                  <a:pt x="178091" y="6530"/>
                </a:lnTo>
                <a:lnTo>
                  <a:pt x="178147" y="6698"/>
                </a:lnTo>
                <a:lnTo>
                  <a:pt x="178091" y="6865"/>
                </a:lnTo>
                <a:lnTo>
                  <a:pt x="178036" y="7032"/>
                </a:lnTo>
                <a:lnTo>
                  <a:pt x="177868" y="7088"/>
                </a:lnTo>
                <a:lnTo>
                  <a:pt x="177701" y="7144"/>
                </a:lnTo>
                <a:lnTo>
                  <a:pt x="177533" y="7088"/>
                </a:lnTo>
                <a:lnTo>
                  <a:pt x="177366" y="7032"/>
                </a:lnTo>
                <a:lnTo>
                  <a:pt x="177310" y="6865"/>
                </a:lnTo>
                <a:lnTo>
                  <a:pt x="177254" y="6698"/>
                </a:lnTo>
                <a:lnTo>
                  <a:pt x="177310" y="6530"/>
                </a:lnTo>
                <a:lnTo>
                  <a:pt x="177366" y="6363"/>
                </a:lnTo>
                <a:lnTo>
                  <a:pt x="177533" y="6307"/>
                </a:lnTo>
                <a:lnTo>
                  <a:pt x="177701" y="6251"/>
                </a:lnTo>
                <a:close/>
                <a:moveTo>
                  <a:pt x="90860" y="12055"/>
                </a:moveTo>
                <a:lnTo>
                  <a:pt x="91027" y="12111"/>
                </a:lnTo>
                <a:lnTo>
                  <a:pt x="91194" y="12167"/>
                </a:lnTo>
                <a:lnTo>
                  <a:pt x="91250" y="12334"/>
                </a:lnTo>
                <a:lnTo>
                  <a:pt x="91306" y="12502"/>
                </a:lnTo>
                <a:lnTo>
                  <a:pt x="91250" y="12669"/>
                </a:lnTo>
                <a:lnTo>
                  <a:pt x="91194" y="12837"/>
                </a:lnTo>
                <a:lnTo>
                  <a:pt x="91027" y="12893"/>
                </a:lnTo>
                <a:lnTo>
                  <a:pt x="90860" y="12948"/>
                </a:lnTo>
                <a:lnTo>
                  <a:pt x="90692" y="12893"/>
                </a:lnTo>
                <a:lnTo>
                  <a:pt x="90525" y="12837"/>
                </a:lnTo>
                <a:lnTo>
                  <a:pt x="90469" y="12669"/>
                </a:lnTo>
                <a:lnTo>
                  <a:pt x="90413" y="12502"/>
                </a:lnTo>
                <a:lnTo>
                  <a:pt x="90469" y="12334"/>
                </a:lnTo>
                <a:lnTo>
                  <a:pt x="90525" y="12167"/>
                </a:lnTo>
                <a:lnTo>
                  <a:pt x="90692" y="12111"/>
                </a:lnTo>
                <a:lnTo>
                  <a:pt x="90860" y="12055"/>
                </a:lnTo>
                <a:close/>
                <a:moveTo>
                  <a:pt x="246683" y="15404"/>
                </a:moveTo>
                <a:lnTo>
                  <a:pt x="246850" y="15460"/>
                </a:lnTo>
                <a:lnTo>
                  <a:pt x="247017" y="15516"/>
                </a:lnTo>
                <a:lnTo>
                  <a:pt x="247073" y="15683"/>
                </a:lnTo>
                <a:lnTo>
                  <a:pt x="247129" y="15851"/>
                </a:lnTo>
                <a:lnTo>
                  <a:pt x="247073" y="16018"/>
                </a:lnTo>
                <a:lnTo>
                  <a:pt x="247017" y="16185"/>
                </a:lnTo>
                <a:lnTo>
                  <a:pt x="246850" y="16241"/>
                </a:lnTo>
                <a:lnTo>
                  <a:pt x="246683" y="16297"/>
                </a:lnTo>
                <a:lnTo>
                  <a:pt x="246515" y="16241"/>
                </a:lnTo>
                <a:lnTo>
                  <a:pt x="246348" y="16185"/>
                </a:lnTo>
                <a:lnTo>
                  <a:pt x="246292" y="16018"/>
                </a:lnTo>
                <a:lnTo>
                  <a:pt x="246236" y="15851"/>
                </a:lnTo>
                <a:lnTo>
                  <a:pt x="246292" y="15683"/>
                </a:lnTo>
                <a:lnTo>
                  <a:pt x="246348" y="15516"/>
                </a:lnTo>
                <a:lnTo>
                  <a:pt x="246515" y="15460"/>
                </a:lnTo>
                <a:lnTo>
                  <a:pt x="246683" y="15404"/>
                </a:lnTo>
                <a:close/>
                <a:moveTo>
                  <a:pt x="142875" y="15627"/>
                </a:moveTo>
                <a:lnTo>
                  <a:pt x="143042" y="15683"/>
                </a:lnTo>
                <a:lnTo>
                  <a:pt x="143210" y="15739"/>
                </a:lnTo>
                <a:lnTo>
                  <a:pt x="143266" y="15906"/>
                </a:lnTo>
                <a:lnTo>
                  <a:pt x="143321" y="16074"/>
                </a:lnTo>
                <a:lnTo>
                  <a:pt x="143266" y="16241"/>
                </a:lnTo>
                <a:lnTo>
                  <a:pt x="143210" y="16409"/>
                </a:lnTo>
                <a:lnTo>
                  <a:pt x="143042" y="16464"/>
                </a:lnTo>
                <a:lnTo>
                  <a:pt x="142875" y="16520"/>
                </a:lnTo>
                <a:lnTo>
                  <a:pt x="142708" y="16464"/>
                </a:lnTo>
                <a:lnTo>
                  <a:pt x="142540" y="16409"/>
                </a:lnTo>
                <a:lnTo>
                  <a:pt x="142484" y="16241"/>
                </a:lnTo>
                <a:lnTo>
                  <a:pt x="142429" y="16074"/>
                </a:lnTo>
                <a:lnTo>
                  <a:pt x="142484" y="15906"/>
                </a:lnTo>
                <a:lnTo>
                  <a:pt x="142540" y="15739"/>
                </a:lnTo>
                <a:lnTo>
                  <a:pt x="142708" y="15683"/>
                </a:lnTo>
                <a:lnTo>
                  <a:pt x="142875" y="15627"/>
                </a:lnTo>
                <a:close/>
                <a:moveTo>
                  <a:pt x="125685" y="17413"/>
                </a:moveTo>
                <a:lnTo>
                  <a:pt x="125853" y="17469"/>
                </a:lnTo>
                <a:lnTo>
                  <a:pt x="126020" y="17525"/>
                </a:lnTo>
                <a:lnTo>
                  <a:pt x="126076" y="17692"/>
                </a:lnTo>
                <a:lnTo>
                  <a:pt x="126132" y="17860"/>
                </a:lnTo>
                <a:lnTo>
                  <a:pt x="126076" y="18027"/>
                </a:lnTo>
                <a:lnTo>
                  <a:pt x="126020" y="18195"/>
                </a:lnTo>
                <a:lnTo>
                  <a:pt x="125853" y="18250"/>
                </a:lnTo>
                <a:lnTo>
                  <a:pt x="125685" y="18306"/>
                </a:lnTo>
                <a:lnTo>
                  <a:pt x="125518" y="18250"/>
                </a:lnTo>
                <a:lnTo>
                  <a:pt x="125350" y="18195"/>
                </a:lnTo>
                <a:lnTo>
                  <a:pt x="125295" y="18027"/>
                </a:lnTo>
                <a:lnTo>
                  <a:pt x="125239" y="17860"/>
                </a:lnTo>
                <a:lnTo>
                  <a:pt x="125295" y="17692"/>
                </a:lnTo>
                <a:lnTo>
                  <a:pt x="125350" y="17525"/>
                </a:lnTo>
                <a:lnTo>
                  <a:pt x="125518" y="17469"/>
                </a:lnTo>
                <a:lnTo>
                  <a:pt x="125685" y="17413"/>
                </a:lnTo>
                <a:close/>
                <a:moveTo>
                  <a:pt x="73670" y="17636"/>
                </a:moveTo>
                <a:lnTo>
                  <a:pt x="73837" y="17692"/>
                </a:lnTo>
                <a:lnTo>
                  <a:pt x="74005" y="17748"/>
                </a:lnTo>
                <a:lnTo>
                  <a:pt x="74061" y="17915"/>
                </a:lnTo>
                <a:lnTo>
                  <a:pt x="74116" y="18083"/>
                </a:lnTo>
                <a:lnTo>
                  <a:pt x="74061" y="18250"/>
                </a:lnTo>
                <a:lnTo>
                  <a:pt x="74005" y="18418"/>
                </a:lnTo>
                <a:lnTo>
                  <a:pt x="73837" y="18474"/>
                </a:lnTo>
                <a:lnTo>
                  <a:pt x="73670" y="18529"/>
                </a:lnTo>
                <a:lnTo>
                  <a:pt x="73502" y="18474"/>
                </a:lnTo>
                <a:lnTo>
                  <a:pt x="73335" y="18418"/>
                </a:lnTo>
                <a:lnTo>
                  <a:pt x="73279" y="18250"/>
                </a:lnTo>
                <a:lnTo>
                  <a:pt x="73223" y="18083"/>
                </a:lnTo>
                <a:lnTo>
                  <a:pt x="73279" y="17915"/>
                </a:lnTo>
                <a:lnTo>
                  <a:pt x="73335" y="17748"/>
                </a:lnTo>
                <a:lnTo>
                  <a:pt x="73502" y="17692"/>
                </a:lnTo>
                <a:lnTo>
                  <a:pt x="73670" y="17636"/>
                </a:lnTo>
                <a:close/>
                <a:moveTo>
                  <a:pt x="21543" y="17971"/>
                </a:moveTo>
                <a:lnTo>
                  <a:pt x="21710" y="18027"/>
                </a:lnTo>
                <a:lnTo>
                  <a:pt x="21878" y="18083"/>
                </a:lnTo>
                <a:lnTo>
                  <a:pt x="21934" y="18250"/>
                </a:lnTo>
                <a:lnTo>
                  <a:pt x="21989" y="18418"/>
                </a:lnTo>
                <a:lnTo>
                  <a:pt x="21934" y="18585"/>
                </a:lnTo>
                <a:lnTo>
                  <a:pt x="21878" y="18753"/>
                </a:lnTo>
                <a:lnTo>
                  <a:pt x="21710" y="18808"/>
                </a:lnTo>
                <a:lnTo>
                  <a:pt x="21543" y="18864"/>
                </a:lnTo>
                <a:lnTo>
                  <a:pt x="21375" y="18808"/>
                </a:lnTo>
                <a:lnTo>
                  <a:pt x="21208" y="18753"/>
                </a:lnTo>
                <a:lnTo>
                  <a:pt x="21152" y="18585"/>
                </a:lnTo>
                <a:lnTo>
                  <a:pt x="21096" y="18418"/>
                </a:lnTo>
                <a:lnTo>
                  <a:pt x="21152" y="18250"/>
                </a:lnTo>
                <a:lnTo>
                  <a:pt x="21208" y="18083"/>
                </a:lnTo>
                <a:lnTo>
                  <a:pt x="21375" y="18027"/>
                </a:lnTo>
                <a:lnTo>
                  <a:pt x="21543" y="17971"/>
                </a:lnTo>
                <a:close/>
                <a:moveTo>
                  <a:pt x="229716" y="22101"/>
                </a:moveTo>
                <a:lnTo>
                  <a:pt x="229884" y="22157"/>
                </a:lnTo>
                <a:lnTo>
                  <a:pt x="230051" y="22213"/>
                </a:lnTo>
                <a:lnTo>
                  <a:pt x="230107" y="22380"/>
                </a:lnTo>
                <a:lnTo>
                  <a:pt x="230163" y="22548"/>
                </a:lnTo>
                <a:lnTo>
                  <a:pt x="230107" y="22715"/>
                </a:lnTo>
                <a:lnTo>
                  <a:pt x="230051" y="22883"/>
                </a:lnTo>
                <a:lnTo>
                  <a:pt x="229884" y="22938"/>
                </a:lnTo>
                <a:lnTo>
                  <a:pt x="229716" y="22994"/>
                </a:lnTo>
                <a:lnTo>
                  <a:pt x="229549" y="22938"/>
                </a:lnTo>
                <a:lnTo>
                  <a:pt x="229381" y="22883"/>
                </a:lnTo>
                <a:lnTo>
                  <a:pt x="229326" y="22715"/>
                </a:lnTo>
                <a:lnTo>
                  <a:pt x="229270" y="22548"/>
                </a:lnTo>
                <a:lnTo>
                  <a:pt x="229326" y="22380"/>
                </a:lnTo>
                <a:lnTo>
                  <a:pt x="229381" y="22213"/>
                </a:lnTo>
                <a:lnTo>
                  <a:pt x="229549" y="22157"/>
                </a:lnTo>
                <a:lnTo>
                  <a:pt x="229716" y="22101"/>
                </a:lnTo>
                <a:close/>
                <a:moveTo>
                  <a:pt x="194890" y="25450"/>
                </a:moveTo>
                <a:lnTo>
                  <a:pt x="195058" y="25506"/>
                </a:lnTo>
                <a:lnTo>
                  <a:pt x="195225" y="25562"/>
                </a:lnTo>
                <a:lnTo>
                  <a:pt x="195281" y="25729"/>
                </a:lnTo>
                <a:lnTo>
                  <a:pt x="195337" y="25896"/>
                </a:lnTo>
                <a:lnTo>
                  <a:pt x="195281" y="26064"/>
                </a:lnTo>
                <a:lnTo>
                  <a:pt x="195225" y="26231"/>
                </a:lnTo>
                <a:lnTo>
                  <a:pt x="195058" y="26287"/>
                </a:lnTo>
                <a:lnTo>
                  <a:pt x="194890" y="26343"/>
                </a:lnTo>
                <a:lnTo>
                  <a:pt x="194723" y="26287"/>
                </a:lnTo>
                <a:lnTo>
                  <a:pt x="194556" y="26231"/>
                </a:lnTo>
                <a:lnTo>
                  <a:pt x="194500" y="26064"/>
                </a:lnTo>
                <a:lnTo>
                  <a:pt x="194444" y="25896"/>
                </a:lnTo>
                <a:lnTo>
                  <a:pt x="194500" y="25729"/>
                </a:lnTo>
                <a:lnTo>
                  <a:pt x="194556" y="25562"/>
                </a:lnTo>
                <a:lnTo>
                  <a:pt x="194723" y="25506"/>
                </a:lnTo>
                <a:lnTo>
                  <a:pt x="194890" y="25450"/>
                </a:lnTo>
                <a:close/>
                <a:moveTo>
                  <a:pt x="4465" y="26789"/>
                </a:moveTo>
                <a:lnTo>
                  <a:pt x="4632" y="26845"/>
                </a:lnTo>
                <a:lnTo>
                  <a:pt x="4800" y="26901"/>
                </a:lnTo>
                <a:lnTo>
                  <a:pt x="4856" y="27068"/>
                </a:lnTo>
                <a:lnTo>
                  <a:pt x="4911" y="27236"/>
                </a:lnTo>
                <a:lnTo>
                  <a:pt x="4856" y="27403"/>
                </a:lnTo>
                <a:lnTo>
                  <a:pt x="4800" y="27571"/>
                </a:lnTo>
                <a:lnTo>
                  <a:pt x="4632" y="27627"/>
                </a:lnTo>
                <a:lnTo>
                  <a:pt x="4465" y="27682"/>
                </a:lnTo>
                <a:lnTo>
                  <a:pt x="4297" y="27627"/>
                </a:lnTo>
                <a:lnTo>
                  <a:pt x="4130" y="27571"/>
                </a:lnTo>
                <a:lnTo>
                  <a:pt x="4074" y="27403"/>
                </a:lnTo>
                <a:lnTo>
                  <a:pt x="4018" y="27236"/>
                </a:lnTo>
                <a:lnTo>
                  <a:pt x="4074" y="27068"/>
                </a:lnTo>
                <a:lnTo>
                  <a:pt x="4130" y="26901"/>
                </a:lnTo>
                <a:lnTo>
                  <a:pt x="4297" y="26845"/>
                </a:lnTo>
                <a:lnTo>
                  <a:pt x="4465" y="26789"/>
                </a:lnTo>
                <a:close/>
                <a:moveTo>
                  <a:pt x="108272" y="29915"/>
                </a:moveTo>
                <a:lnTo>
                  <a:pt x="108440" y="29971"/>
                </a:lnTo>
                <a:lnTo>
                  <a:pt x="108607" y="30026"/>
                </a:lnTo>
                <a:lnTo>
                  <a:pt x="108663" y="30194"/>
                </a:lnTo>
                <a:lnTo>
                  <a:pt x="108719" y="30361"/>
                </a:lnTo>
                <a:lnTo>
                  <a:pt x="108663" y="30529"/>
                </a:lnTo>
                <a:lnTo>
                  <a:pt x="108607" y="30696"/>
                </a:lnTo>
                <a:lnTo>
                  <a:pt x="108440" y="30752"/>
                </a:lnTo>
                <a:lnTo>
                  <a:pt x="108272" y="30808"/>
                </a:lnTo>
                <a:lnTo>
                  <a:pt x="108105" y="30752"/>
                </a:lnTo>
                <a:lnTo>
                  <a:pt x="107938" y="30696"/>
                </a:lnTo>
                <a:lnTo>
                  <a:pt x="107882" y="30529"/>
                </a:lnTo>
                <a:lnTo>
                  <a:pt x="107826" y="30361"/>
                </a:lnTo>
                <a:lnTo>
                  <a:pt x="107882" y="30194"/>
                </a:lnTo>
                <a:lnTo>
                  <a:pt x="107938" y="30026"/>
                </a:lnTo>
                <a:lnTo>
                  <a:pt x="108105" y="29971"/>
                </a:lnTo>
                <a:lnTo>
                  <a:pt x="108272" y="29915"/>
                </a:lnTo>
                <a:close/>
                <a:moveTo>
                  <a:pt x="212080" y="32147"/>
                </a:moveTo>
                <a:lnTo>
                  <a:pt x="212248" y="32203"/>
                </a:lnTo>
                <a:lnTo>
                  <a:pt x="212415" y="32259"/>
                </a:lnTo>
                <a:lnTo>
                  <a:pt x="212471" y="32426"/>
                </a:lnTo>
                <a:lnTo>
                  <a:pt x="212527" y="32594"/>
                </a:lnTo>
                <a:lnTo>
                  <a:pt x="212471" y="32761"/>
                </a:lnTo>
                <a:lnTo>
                  <a:pt x="212415" y="32928"/>
                </a:lnTo>
                <a:lnTo>
                  <a:pt x="212248" y="32984"/>
                </a:lnTo>
                <a:lnTo>
                  <a:pt x="212080" y="33040"/>
                </a:lnTo>
                <a:lnTo>
                  <a:pt x="211913" y="32984"/>
                </a:lnTo>
                <a:lnTo>
                  <a:pt x="211745" y="32928"/>
                </a:lnTo>
                <a:lnTo>
                  <a:pt x="211689" y="32761"/>
                </a:lnTo>
                <a:lnTo>
                  <a:pt x="211634" y="32594"/>
                </a:lnTo>
                <a:lnTo>
                  <a:pt x="211689" y="32426"/>
                </a:lnTo>
                <a:lnTo>
                  <a:pt x="211745" y="32259"/>
                </a:lnTo>
                <a:lnTo>
                  <a:pt x="211913" y="32203"/>
                </a:lnTo>
                <a:lnTo>
                  <a:pt x="212080" y="32147"/>
                </a:lnTo>
                <a:close/>
                <a:moveTo>
                  <a:pt x="56257" y="36389"/>
                </a:moveTo>
                <a:lnTo>
                  <a:pt x="56424" y="36445"/>
                </a:lnTo>
                <a:lnTo>
                  <a:pt x="56592" y="36500"/>
                </a:lnTo>
                <a:lnTo>
                  <a:pt x="56648" y="36668"/>
                </a:lnTo>
                <a:lnTo>
                  <a:pt x="56704" y="36835"/>
                </a:lnTo>
                <a:lnTo>
                  <a:pt x="56648" y="37003"/>
                </a:lnTo>
                <a:lnTo>
                  <a:pt x="56592" y="37170"/>
                </a:lnTo>
                <a:lnTo>
                  <a:pt x="56424" y="37226"/>
                </a:lnTo>
                <a:lnTo>
                  <a:pt x="56257" y="37282"/>
                </a:lnTo>
                <a:lnTo>
                  <a:pt x="56090" y="37226"/>
                </a:lnTo>
                <a:lnTo>
                  <a:pt x="55922" y="37170"/>
                </a:lnTo>
                <a:lnTo>
                  <a:pt x="55866" y="37003"/>
                </a:lnTo>
                <a:lnTo>
                  <a:pt x="55811" y="36835"/>
                </a:lnTo>
                <a:lnTo>
                  <a:pt x="55866" y="36668"/>
                </a:lnTo>
                <a:lnTo>
                  <a:pt x="55922" y="36500"/>
                </a:lnTo>
                <a:lnTo>
                  <a:pt x="56090" y="36445"/>
                </a:lnTo>
                <a:lnTo>
                  <a:pt x="56257" y="36389"/>
                </a:lnTo>
                <a:close/>
                <a:moveTo>
                  <a:pt x="39067" y="39291"/>
                </a:moveTo>
                <a:lnTo>
                  <a:pt x="39235" y="39347"/>
                </a:lnTo>
                <a:lnTo>
                  <a:pt x="39402" y="39403"/>
                </a:lnTo>
                <a:lnTo>
                  <a:pt x="39458" y="39570"/>
                </a:lnTo>
                <a:lnTo>
                  <a:pt x="39514" y="39737"/>
                </a:lnTo>
                <a:lnTo>
                  <a:pt x="39458" y="39905"/>
                </a:lnTo>
                <a:lnTo>
                  <a:pt x="39402" y="40072"/>
                </a:lnTo>
                <a:lnTo>
                  <a:pt x="39235" y="40128"/>
                </a:lnTo>
                <a:lnTo>
                  <a:pt x="39067" y="40184"/>
                </a:lnTo>
                <a:lnTo>
                  <a:pt x="38900" y="40128"/>
                </a:lnTo>
                <a:lnTo>
                  <a:pt x="38733" y="40072"/>
                </a:lnTo>
                <a:lnTo>
                  <a:pt x="38677" y="39905"/>
                </a:lnTo>
                <a:lnTo>
                  <a:pt x="38621" y="39737"/>
                </a:lnTo>
                <a:lnTo>
                  <a:pt x="38677" y="39570"/>
                </a:lnTo>
                <a:lnTo>
                  <a:pt x="38733" y="39403"/>
                </a:lnTo>
                <a:lnTo>
                  <a:pt x="38900" y="39347"/>
                </a:lnTo>
                <a:lnTo>
                  <a:pt x="39067" y="39291"/>
                </a:lnTo>
                <a:close/>
                <a:moveTo>
                  <a:pt x="160288" y="0"/>
                </a:moveTo>
                <a:lnTo>
                  <a:pt x="160009" y="56"/>
                </a:lnTo>
                <a:lnTo>
                  <a:pt x="159841" y="224"/>
                </a:lnTo>
                <a:lnTo>
                  <a:pt x="159674" y="391"/>
                </a:lnTo>
                <a:lnTo>
                  <a:pt x="159618" y="670"/>
                </a:lnTo>
                <a:lnTo>
                  <a:pt x="159674" y="893"/>
                </a:lnTo>
                <a:lnTo>
                  <a:pt x="143266" y="15571"/>
                </a:lnTo>
                <a:lnTo>
                  <a:pt x="143098" y="15460"/>
                </a:lnTo>
                <a:lnTo>
                  <a:pt x="142875" y="15404"/>
                </a:lnTo>
                <a:lnTo>
                  <a:pt x="142652" y="15460"/>
                </a:lnTo>
                <a:lnTo>
                  <a:pt x="142429" y="15571"/>
                </a:lnTo>
                <a:lnTo>
                  <a:pt x="142317" y="15739"/>
                </a:lnTo>
                <a:lnTo>
                  <a:pt x="142205" y="15906"/>
                </a:lnTo>
                <a:lnTo>
                  <a:pt x="126299" y="17581"/>
                </a:lnTo>
                <a:lnTo>
                  <a:pt x="126188" y="17413"/>
                </a:lnTo>
                <a:lnTo>
                  <a:pt x="126020" y="17302"/>
                </a:lnTo>
                <a:lnTo>
                  <a:pt x="125853" y="17190"/>
                </a:lnTo>
                <a:lnTo>
                  <a:pt x="125685" y="17190"/>
                </a:lnTo>
                <a:lnTo>
                  <a:pt x="125406" y="17246"/>
                </a:lnTo>
                <a:lnTo>
                  <a:pt x="125239" y="17413"/>
                </a:lnTo>
                <a:lnTo>
                  <a:pt x="125071" y="17581"/>
                </a:lnTo>
                <a:lnTo>
                  <a:pt x="125016" y="17860"/>
                </a:lnTo>
                <a:lnTo>
                  <a:pt x="125016" y="18027"/>
                </a:lnTo>
                <a:lnTo>
                  <a:pt x="108775" y="29915"/>
                </a:lnTo>
                <a:lnTo>
                  <a:pt x="108552" y="29747"/>
                </a:lnTo>
                <a:lnTo>
                  <a:pt x="108272" y="29691"/>
                </a:lnTo>
                <a:lnTo>
                  <a:pt x="107993" y="29747"/>
                </a:lnTo>
                <a:lnTo>
                  <a:pt x="107770" y="29915"/>
                </a:lnTo>
                <a:lnTo>
                  <a:pt x="91473" y="12781"/>
                </a:lnTo>
                <a:lnTo>
                  <a:pt x="91529" y="12502"/>
                </a:lnTo>
                <a:lnTo>
                  <a:pt x="91473" y="12223"/>
                </a:lnTo>
                <a:lnTo>
                  <a:pt x="91306" y="12055"/>
                </a:lnTo>
                <a:lnTo>
                  <a:pt x="91139" y="11888"/>
                </a:lnTo>
                <a:lnTo>
                  <a:pt x="90860" y="11832"/>
                </a:lnTo>
                <a:lnTo>
                  <a:pt x="90581" y="11888"/>
                </a:lnTo>
                <a:lnTo>
                  <a:pt x="90413" y="12055"/>
                </a:lnTo>
                <a:lnTo>
                  <a:pt x="90246" y="12223"/>
                </a:lnTo>
                <a:lnTo>
                  <a:pt x="90190" y="12502"/>
                </a:lnTo>
                <a:lnTo>
                  <a:pt x="74172" y="17636"/>
                </a:lnTo>
                <a:lnTo>
                  <a:pt x="73949" y="17469"/>
                </a:lnTo>
                <a:lnTo>
                  <a:pt x="73837" y="17413"/>
                </a:lnTo>
                <a:lnTo>
                  <a:pt x="73670" y="17413"/>
                </a:lnTo>
                <a:lnTo>
                  <a:pt x="73391" y="17469"/>
                </a:lnTo>
                <a:lnTo>
                  <a:pt x="73223" y="17636"/>
                </a:lnTo>
                <a:lnTo>
                  <a:pt x="73056" y="17804"/>
                </a:lnTo>
                <a:lnTo>
                  <a:pt x="73000" y="18083"/>
                </a:lnTo>
                <a:lnTo>
                  <a:pt x="73056" y="18362"/>
                </a:lnTo>
                <a:lnTo>
                  <a:pt x="56759" y="36389"/>
                </a:lnTo>
                <a:lnTo>
                  <a:pt x="56536" y="36221"/>
                </a:lnTo>
                <a:lnTo>
                  <a:pt x="56257" y="36165"/>
                </a:lnTo>
                <a:lnTo>
                  <a:pt x="55978" y="36221"/>
                </a:lnTo>
                <a:lnTo>
                  <a:pt x="55811" y="36389"/>
                </a:lnTo>
                <a:lnTo>
                  <a:pt x="55643" y="36556"/>
                </a:lnTo>
                <a:lnTo>
                  <a:pt x="55587" y="36835"/>
                </a:lnTo>
                <a:lnTo>
                  <a:pt x="55587" y="36947"/>
                </a:lnTo>
                <a:lnTo>
                  <a:pt x="39737" y="39626"/>
                </a:lnTo>
                <a:lnTo>
                  <a:pt x="39737" y="39737"/>
                </a:lnTo>
                <a:lnTo>
                  <a:pt x="39681" y="39458"/>
                </a:lnTo>
                <a:lnTo>
                  <a:pt x="39514" y="39291"/>
                </a:lnTo>
                <a:lnTo>
                  <a:pt x="39346" y="39123"/>
                </a:lnTo>
                <a:lnTo>
                  <a:pt x="39067" y="39068"/>
                </a:lnTo>
                <a:lnTo>
                  <a:pt x="38844" y="39123"/>
                </a:lnTo>
                <a:lnTo>
                  <a:pt x="38621" y="39235"/>
                </a:lnTo>
                <a:lnTo>
                  <a:pt x="22045" y="18864"/>
                </a:lnTo>
                <a:lnTo>
                  <a:pt x="22157" y="18641"/>
                </a:lnTo>
                <a:lnTo>
                  <a:pt x="22213" y="18418"/>
                </a:lnTo>
                <a:lnTo>
                  <a:pt x="22157" y="18139"/>
                </a:lnTo>
                <a:lnTo>
                  <a:pt x="21989" y="17971"/>
                </a:lnTo>
                <a:lnTo>
                  <a:pt x="21822" y="17804"/>
                </a:lnTo>
                <a:lnTo>
                  <a:pt x="21543" y="17748"/>
                </a:lnTo>
                <a:lnTo>
                  <a:pt x="21264" y="17804"/>
                </a:lnTo>
                <a:lnTo>
                  <a:pt x="21096" y="17971"/>
                </a:lnTo>
                <a:lnTo>
                  <a:pt x="20929" y="18139"/>
                </a:lnTo>
                <a:lnTo>
                  <a:pt x="20873" y="18418"/>
                </a:lnTo>
                <a:lnTo>
                  <a:pt x="20929" y="18641"/>
                </a:lnTo>
                <a:lnTo>
                  <a:pt x="4967" y="26789"/>
                </a:lnTo>
                <a:lnTo>
                  <a:pt x="4744" y="26622"/>
                </a:lnTo>
                <a:lnTo>
                  <a:pt x="4465" y="26566"/>
                </a:lnTo>
                <a:lnTo>
                  <a:pt x="4242" y="26622"/>
                </a:lnTo>
                <a:lnTo>
                  <a:pt x="4018" y="26734"/>
                </a:lnTo>
                <a:lnTo>
                  <a:pt x="0" y="24948"/>
                </a:lnTo>
                <a:lnTo>
                  <a:pt x="0" y="25171"/>
                </a:lnTo>
                <a:lnTo>
                  <a:pt x="3851" y="26901"/>
                </a:lnTo>
                <a:lnTo>
                  <a:pt x="3795" y="27068"/>
                </a:lnTo>
                <a:lnTo>
                  <a:pt x="3795" y="27236"/>
                </a:lnTo>
                <a:lnTo>
                  <a:pt x="3851" y="27515"/>
                </a:lnTo>
                <a:lnTo>
                  <a:pt x="4018" y="27682"/>
                </a:lnTo>
                <a:lnTo>
                  <a:pt x="4186" y="27850"/>
                </a:lnTo>
                <a:lnTo>
                  <a:pt x="4465" y="27906"/>
                </a:lnTo>
                <a:lnTo>
                  <a:pt x="4744" y="27850"/>
                </a:lnTo>
                <a:lnTo>
                  <a:pt x="4911" y="27682"/>
                </a:lnTo>
                <a:lnTo>
                  <a:pt x="5079" y="27515"/>
                </a:lnTo>
                <a:lnTo>
                  <a:pt x="5135" y="27236"/>
                </a:lnTo>
                <a:lnTo>
                  <a:pt x="5079" y="27013"/>
                </a:lnTo>
                <a:lnTo>
                  <a:pt x="20985" y="18808"/>
                </a:lnTo>
                <a:lnTo>
                  <a:pt x="21096" y="18920"/>
                </a:lnTo>
                <a:lnTo>
                  <a:pt x="21264" y="19032"/>
                </a:lnTo>
                <a:lnTo>
                  <a:pt x="21375" y="19088"/>
                </a:lnTo>
                <a:lnTo>
                  <a:pt x="21710" y="19088"/>
                </a:lnTo>
                <a:lnTo>
                  <a:pt x="21878" y="18976"/>
                </a:lnTo>
                <a:lnTo>
                  <a:pt x="38453" y="39458"/>
                </a:lnTo>
                <a:lnTo>
                  <a:pt x="38398" y="39570"/>
                </a:lnTo>
                <a:lnTo>
                  <a:pt x="38398" y="39737"/>
                </a:lnTo>
                <a:lnTo>
                  <a:pt x="38453" y="40016"/>
                </a:lnTo>
                <a:lnTo>
                  <a:pt x="38621" y="40184"/>
                </a:lnTo>
                <a:lnTo>
                  <a:pt x="38788" y="40351"/>
                </a:lnTo>
                <a:lnTo>
                  <a:pt x="39067" y="40407"/>
                </a:lnTo>
                <a:lnTo>
                  <a:pt x="39291" y="40351"/>
                </a:lnTo>
                <a:lnTo>
                  <a:pt x="39514" y="40240"/>
                </a:lnTo>
                <a:lnTo>
                  <a:pt x="39625" y="40072"/>
                </a:lnTo>
                <a:lnTo>
                  <a:pt x="39737" y="39849"/>
                </a:lnTo>
                <a:lnTo>
                  <a:pt x="55699" y="37170"/>
                </a:lnTo>
                <a:lnTo>
                  <a:pt x="55811" y="37282"/>
                </a:lnTo>
                <a:lnTo>
                  <a:pt x="55922" y="37393"/>
                </a:lnTo>
                <a:lnTo>
                  <a:pt x="56090" y="37505"/>
                </a:lnTo>
                <a:lnTo>
                  <a:pt x="56257" y="37505"/>
                </a:lnTo>
                <a:lnTo>
                  <a:pt x="56536" y="37449"/>
                </a:lnTo>
                <a:lnTo>
                  <a:pt x="56704" y="37282"/>
                </a:lnTo>
                <a:lnTo>
                  <a:pt x="56871" y="37114"/>
                </a:lnTo>
                <a:lnTo>
                  <a:pt x="56927" y="36835"/>
                </a:lnTo>
                <a:lnTo>
                  <a:pt x="56871" y="36556"/>
                </a:lnTo>
                <a:lnTo>
                  <a:pt x="73168" y="18529"/>
                </a:lnTo>
                <a:lnTo>
                  <a:pt x="73391" y="18697"/>
                </a:lnTo>
                <a:lnTo>
                  <a:pt x="73670" y="18753"/>
                </a:lnTo>
                <a:lnTo>
                  <a:pt x="73949" y="18697"/>
                </a:lnTo>
                <a:lnTo>
                  <a:pt x="74116" y="18529"/>
                </a:lnTo>
                <a:lnTo>
                  <a:pt x="74284" y="18362"/>
                </a:lnTo>
                <a:lnTo>
                  <a:pt x="74340" y="18083"/>
                </a:lnTo>
                <a:lnTo>
                  <a:pt x="74284" y="17860"/>
                </a:lnTo>
                <a:lnTo>
                  <a:pt x="90246" y="12725"/>
                </a:lnTo>
                <a:lnTo>
                  <a:pt x="90357" y="12893"/>
                </a:lnTo>
                <a:lnTo>
                  <a:pt x="90469" y="13060"/>
                </a:lnTo>
                <a:lnTo>
                  <a:pt x="90636" y="13116"/>
                </a:lnTo>
                <a:lnTo>
                  <a:pt x="90860" y="13172"/>
                </a:lnTo>
                <a:lnTo>
                  <a:pt x="91139" y="13116"/>
                </a:lnTo>
                <a:lnTo>
                  <a:pt x="91362" y="12948"/>
                </a:lnTo>
                <a:lnTo>
                  <a:pt x="107659" y="30082"/>
                </a:lnTo>
                <a:lnTo>
                  <a:pt x="107603" y="30361"/>
                </a:lnTo>
                <a:lnTo>
                  <a:pt x="107659" y="30640"/>
                </a:lnTo>
                <a:lnTo>
                  <a:pt x="107826" y="30808"/>
                </a:lnTo>
                <a:lnTo>
                  <a:pt x="107993" y="30975"/>
                </a:lnTo>
                <a:lnTo>
                  <a:pt x="108272" y="31031"/>
                </a:lnTo>
                <a:lnTo>
                  <a:pt x="108552" y="30975"/>
                </a:lnTo>
                <a:lnTo>
                  <a:pt x="108719" y="30808"/>
                </a:lnTo>
                <a:lnTo>
                  <a:pt x="108886" y="30640"/>
                </a:lnTo>
                <a:lnTo>
                  <a:pt x="108942" y="30361"/>
                </a:lnTo>
                <a:lnTo>
                  <a:pt x="108886" y="30082"/>
                </a:lnTo>
                <a:lnTo>
                  <a:pt x="125127" y="18195"/>
                </a:lnTo>
                <a:lnTo>
                  <a:pt x="125239" y="18362"/>
                </a:lnTo>
                <a:lnTo>
                  <a:pt x="125350" y="18418"/>
                </a:lnTo>
                <a:lnTo>
                  <a:pt x="125518" y="18529"/>
                </a:lnTo>
                <a:lnTo>
                  <a:pt x="125685" y="18529"/>
                </a:lnTo>
                <a:lnTo>
                  <a:pt x="125964" y="18474"/>
                </a:lnTo>
                <a:lnTo>
                  <a:pt x="126132" y="18306"/>
                </a:lnTo>
                <a:lnTo>
                  <a:pt x="126299" y="18139"/>
                </a:lnTo>
                <a:lnTo>
                  <a:pt x="126355" y="17860"/>
                </a:lnTo>
                <a:lnTo>
                  <a:pt x="126355" y="17804"/>
                </a:lnTo>
                <a:lnTo>
                  <a:pt x="142205" y="16130"/>
                </a:lnTo>
                <a:lnTo>
                  <a:pt x="142261" y="16409"/>
                </a:lnTo>
                <a:lnTo>
                  <a:pt x="142429" y="16576"/>
                </a:lnTo>
                <a:lnTo>
                  <a:pt x="142652" y="16688"/>
                </a:lnTo>
                <a:lnTo>
                  <a:pt x="142875" y="16743"/>
                </a:lnTo>
                <a:lnTo>
                  <a:pt x="143154" y="16688"/>
                </a:lnTo>
                <a:lnTo>
                  <a:pt x="143321" y="16520"/>
                </a:lnTo>
                <a:lnTo>
                  <a:pt x="143489" y="16353"/>
                </a:lnTo>
                <a:lnTo>
                  <a:pt x="143545" y="16074"/>
                </a:lnTo>
                <a:lnTo>
                  <a:pt x="143489" y="15906"/>
                </a:lnTo>
                <a:lnTo>
                  <a:pt x="143433" y="15683"/>
                </a:lnTo>
                <a:lnTo>
                  <a:pt x="159786" y="1061"/>
                </a:lnTo>
                <a:lnTo>
                  <a:pt x="160009" y="1284"/>
                </a:lnTo>
                <a:lnTo>
                  <a:pt x="160120" y="1340"/>
                </a:lnTo>
                <a:lnTo>
                  <a:pt x="160288" y="1340"/>
                </a:lnTo>
                <a:lnTo>
                  <a:pt x="160511" y="1284"/>
                </a:lnTo>
                <a:lnTo>
                  <a:pt x="160679" y="1228"/>
                </a:lnTo>
                <a:lnTo>
                  <a:pt x="160790" y="1117"/>
                </a:lnTo>
                <a:lnTo>
                  <a:pt x="160902" y="949"/>
                </a:lnTo>
                <a:lnTo>
                  <a:pt x="177031" y="6530"/>
                </a:lnTo>
                <a:lnTo>
                  <a:pt x="177031" y="6698"/>
                </a:lnTo>
                <a:lnTo>
                  <a:pt x="177087" y="6977"/>
                </a:lnTo>
                <a:lnTo>
                  <a:pt x="177254" y="7144"/>
                </a:lnTo>
                <a:lnTo>
                  <a:pt x="177422" y="7312"/>
                </a:lnTo>
                <a:lnTo>
                  <a:pt x="177701" y="7367"/>
                </a:lnTo>
                <a:lnTo>
                  <a:pt x="177868" y="7367"/>
                </a:lnTo>
                <a:lnTo>
                  <a:pt x="178036" y="7256"/>
                </a:lnTo>
                <a:lnTo>
                  <a:pt x="194388" y="25450"/>
                </a:lnTo>
                <a:lnTo>
                  <a:pt x="194277" y="25673"/>
                </a:lnTo>
                <a:lnTo>
                  <a:pt x="194221" y="25896"/>
                </a:lnTo>
                <a:lnTo>
                  <a:pt x="194277" y="26175"/>
                </a:lnTo>
                <a:lnTo>
                  <a:pt x="194444" y="26343"/>
                </a:lnTo>
                <a:lnTo>
                  <a:pt x="194611" y="26510"/>
                </a:lnTo>
                <a:lnTo>
                  <a:pt x="194890" y="26566"/>
                </a:lnTo>
                <a:lnTo>
                  <a:pt x="195058" y="26566"/>
                </a:lnTo>
                <a:lnTo>
                  <a:pt x="195169" y="26510"/>
                </a:lnTo>
                <a:lnTo>
                  <a:pt x="195337" y="26399"/>
                </a:lnTo>
                <a:lnTo>
                  <a:pt x="195449" y="26287"/>
                </a:lnTo>
                <a:lnTo>
                  <a:pt x="211410" y="32538"/>
                </a:lnTo>
                <a:lnTo>
                  <a:pt x="211410" y="32594"/>
                </a:lnTo>
                <a:lnTo>
                  <a:pt x="211466" y="32873"/>
                </a:lnTo>
                <a:lnTo>
                  <a:pt x="211634" y="33040"/>
                </a:lnTo>
                <a:lnTo>
                  <a:pt x="211801" y="33208"/>
                </a:lnTo>
                <a:lnTo>
                  <a:pt x="212080" y="33263"/>
                </a:lnTo>
                <a:lnTo>
                  <a:pt x="212359" y="33208"/>
                </a:lnTo>
                <a:lnTo>
                  <a:pt x="212527" y="33040"/>
                </a:lnTo>
                <a:lnTo>
                  <a:pt x="212694" y="32873"/>
                </a:lnTo>
                <a:lnTo>
                  <a:pt x="212750" y="32594"/>
                </a:lnTo>
                <a:lnTo>
                  <a:pt x="212750" y="32538"/>
                </a:lnTo>
                <a:lnTo>
                  <a:pt x="229214" y="22994"/>
                </a:lnTo>
                <a:lnTo>
                  <a:pt x="229437" y="23162"/>
                </a:lnTo>
                <a:lnTo>
                  <a:pt x="229716" y="23217"/>
                </a:lnTo>
                <a:lnTo>
                  <a:pt x="229995" y="23162"/>
                </a:lnTo>
                <a:lnTo>
                  <a:pt x="230163" y="22994"/>
                </a:lnTo>
                <a:lnTo>
                  <a:pt x="230330" y="22827"/>
                </a:lnTo>
                <a:lnTo>
                  <a:pt x="230386" y="22548"/>
                </a:lnTo>
                <a:lnTo>
                  <a:pt x="230386" y="22492"/>
                </a:lnTo>
                <a:lnTo>
                  <a:pt x="246180" y="16297"/>
                </a:lnTo>
                <a:lnTo>
                  <a:pt x="246404" y="16464"/>
                </a:lnTo>
                <a:lnTo>
                  <a:pt x="246683" y="16520"/>
                </a:lnTo>
                <a:lnTo>
                  <a:pt x="246962" y="16464"/>
                </a:lnTo>
                <a:lnTo>
                  <a:pt x="247129" y="16297"/>
                </a:lnTo>
                <a:lnTo>
                  <a:pt x="247297" y="16130"/>
                </a:lnTo>
                <a:lnTo>
                  <a:pt x="247352" y="15851"/>
                </a:lnTo>
                <a:lnTo>
                  <a:pt x="247297" y="15683"/>
                </a:lnTo>
                <a:lnTo>
                  <a:pt x="263761" y="1507"/>
                </a:lnTo>
                <a:lnTo>
                  <a:pt x="263872" y="1619"/>
                </a:lnTo>
                <a:lnTo>
                  <a:pt x="264040" y="1730"/>
                </a:lnTo>
                <a:lnTo>
                  <a:pt x="264151" y="1786"/>
                </a:lnTo>
                <a:lnTo>
                  <a:pt x="264319" y="1786"/>
                </a:lnTo>
                <a:lnTo>
                  <a:pt x="264542" y="1730"/>
                </a:lnTo>
                <a:lnTo>
                  <a:pt x="264765" y="1619"/>
                </a:lnTo>
                <a:lnTo>
                  <a:pt x="264877" y="1451"/>
                </a:lnTo>
                <a:lnTo>
                  <a:pt x="264988" y="1228"/>
                </a:lnTo>
                <a:lnTo>
                  <a:pt x="280839" y="3237"/>
                </a:lnTo>
                <a:lnTo>
                  <a:pt x="280839" y="3349"/>
                </a:lnTo>
                <a:lnTo>
                  <a:pt x="280894" y="3628"/>
                </a:lnTo>
                <a:lnTo>
                  <a:pt x="281062" y="3795"/>
                </a:lnTo>
                <a:lnTo>
                  <a:pt x="281229" y="3963"/>
                </a:lnTo>
                <a:lnTo>
                  <a:pt x="281508" y="4019"/>
                </a:lnTo>
                <a:lnTo>
                  <a:pt x="281787" y="3963"/>
                </a:lnTo>
                <a:lnTo>
                  <a:pt x="281955" y="3795"/>
                </a:lnTo>
                <a:lnTo>
                  <a:pt x="282122" y="3628"/>
                </a:lnTo>
                <a:lnTo>
                  <a:pt x="282178" y="3349"/>
                </a:lnTo>
                <a:lnTo>
                  <a:pt x="285750" y="3349"/>
                </a:lnTo>
                <a:lnTo>
                  <a:pt x="285750" y="3126"/>
                </a:lnTo>
                <a:lnTo>
                  <a:pt x="282122" y="3126"/>
                </a:lnTo>
                <a:lnTo>
                  <a:pt x="282067" y="2958"/>
                </a:lnTo>
                <a:lnTo>
                  <a:pt x="281899" y="2791"/>
                </a:lnTo>
                <a:lnTo>
                  <a:pt x="281732" y="2735"/>
                </a:lnTo>
                <a:lnTo>
                  <a:pt x="281508" y="2679"/>
                </a:lnTo>
                <a:lnTo>
                  <a:pt x="281341" y="2679"/>
                </a:lnTo>
                <a:lnTo>
                  <a:pt x="281174" y="2791"/>
                </a:lnTo>
                <a:lnTo>
                  <a:pt x="281006" y="2902"/>
                </a:lnTo>
                <a:lnTo>
                  <a:pt x="280894" y="3014"/>
                </a:lnTo>
                <a:lnTo>
                  <a:pt x="264988" y="1005"/>
                </a:lnTo>
                <a:lnTo>
                  <a:pt x="264877" y="782"/>
                </a:lnTo>
                <a:lnTo>
                  <a:pt x="264765" y="614"/>
                </a:lnTo>
                <a:lnTo>
                  <a:pt x="264542" y="503"/>
                </a:lnTo>
                <a:lnTo>
                  <a:pt x="264319" y="447"/>
                </a:lnTo>
                <a:lnTo>
                  <a:pt x="264040" y="503"/>
                </a:lnTo>
                <a:lnTo>
                  <a:pt x="263872" y="670"/>
                </a:lnTo>
                <a:lnTo>
                  <a:pt x="263705" y="838"/>
                </a:lnTo>
                <a:lnTo>
                  <a:pt x="263649" y="1117"/>
                </a:lnTo>
                <a:lnTo>
                  <a:pt x="263705" y="1284"/>
                </a:lnTo>
                <a:lnTo>
                  <a:pt x="247241" y="15460"/>
                </a:lnTo>
                <a:lnTo>
                  <a:pt x="247129" y="15348"/>
                </a:lnTo>
                <a:lnTo>
                  <a:pt x="246962" y="15237"/>
                </a:lnTo>
                <a:lnTo>
                  <a:pt x="246850" y="15181"/>
                </a:lnTo>
                <a:lnTo>
                  <a:pt x="246683" y="15181"/>
                </a:lnTo>
                <a:lnTo>
                  <a:pt x="246404" y="15237"/>
                </a:lnTo>
                <a:lnTo>
                  <a:pt x="246236" y="15404"/>
                </a:lnTo>
                <a:lnTo>
                  <a:pt x="246069" y="15571"/>
                </a:lnTo>
                <a:lnTo>
                  <a:pt x="246013" y="15851"/>
                </a:lnTo>
                <a:lnTo>
                  <a:pt x="246069" y="16130"/>
                </a:lnTo>
                <a:lnTo>
                  <a:pt x="230330" y="22269"/>
                </a:lnTo>
                <a:lnTo>
                  <a:pt x="230219" y="22101"/>
                </a:lnTo>
                <a:lnTo>
                  <a:pt x="230051" y="21990"/>
                </a:lnTo>
                <a:lnTo>
                  <a:pt x="229884" y="21934"/>
                </a:lnTo>
                <a:lnTo>
                  <a:pt x="229716" y="21878"/>
                </a:lnTo>
                <a:lnTo>
                  <a:pt x="229437" y="21934"/>
                </a:lnTo>
                <a:lnTo>
                  <a:pt x="229270" y="22101"/>
                </a:lnTo>
                <a:lnTo>
                  <a:pt x="229102" y="22269"/>
                </a:lnTo>
                <a:lnTo>
                  <a:pt x="229046" y="22548"/>
                </a:lnTo>
                <a:lnTo>
                  <a:pt x="229102" y="22827"/>
                </a:lnTo>
                <a:lnTo>
                  <a:pt x="212694" y="32315"/>
                </a:lnTo>
                <a:lnTo>
                  <a:pt x="212582" y="32147"/>
                </a:lnTo>
                <a:lnTo>
                  <a:pt x="212415" y="32036"/>
                </a:lnTo>
                <a:lnTo>
                  <a:pt x="212248" y="31924"/>
                </a:lnTo>
                <a:lnTo>
                  <a:pt x="212080" y="31924"/>
                </a:lnTo>
                <a:lnTo>
                  <a:pt x="211913" y="31980"/>
                </a:lnTo>
                <a:lnTo>
                  <a:pt x="211745" y="32036"/>
                </a:lnTo>
                <a:lnTo>
                  <a:pt x="211578" y="32147"/>
                </a:lnTo>
                <a:lnTo>
                  <a:pt x="211466" y="32315"/>
                </a:lnTo>
                <a:lnTo>
                  <a:pt x="195504" y="26120"/>
                </a:lnTo>
                <a:lnTo>
                  <a:pt x="195560" y="25896"/>
                </a:lnTo>
                <a:lnTo>
                  <a:pt x="195504" y="25617"/>
                </a:lnTo>
                <a:lnTo>
                  <a:pt x="195337" y="25450"/>
                </a:lnTo>
                <a:lnTo>
                  <a:pt x="195169" y="25282"/>
                </a:lnTo>
                <a:lnTo>
                  <a:pt x="194890" y="25227"/>
                </a:lnTo>
                <a:lnTo>
                  <a:pt x="194723" y="25227"/>
                </a:lnTo>
                <a:lnTo>
                  <a:pt x="194556" y="25338"/>
                </a:lnTo>
                <a:lnTo>
                  <a:pt x="178203" y="7144"/>
                </a:lnTo>
                <a:lnTo>
                  <a:pt x="178315" y="6921"/>
                </a:lnTo>
                <a:lnTo>
                  <a:pt x="178371" y="6698"/>
                </a:lnTo>
                <a:lnTo>
                  <a:pt x="178315" y="6419"/>
                </a:lnTo>
                <a:lnTo>
                  <a:pt x="178147" y="6251"/>
                </a:lnTo>
                <a:lnTo>
                  <a:pt x="177980" y="6084"/>
                </a:lnTo>
                <a:lnTo>
                  <a:pt x="177701" y="6028"/>
                </a:lnTo>
                <a:lnTo>
                  <a:pt x="177533" y="6028"/>
                </a:lnTo>
                <a:lnTo>
                  <a:pt x="177366" y="6084"/>
                </a:lnTo>
                <a:lnTo>
                  <a:pt x="177254" y="6195"/>
                </a:lnTo>
                <a:lnTo>
                  <a:pt x="177143" y="6307"/>
                </a:lnTo>
                <a:lnTo>
                  <a:pt x="160958" y="726"/>
                </a:lnTo>
                <a:lnTo>
                  <a:pt x="160958" y="670"/>
                </a:lnTo>
                <a:lnTo>
                  <a:pt x="160902" y="391"/>
                </a:lnTo>
                <a:lnTo>
                  <a:pt x="160734" y="224"/>
                </a:lnTo>
                <a:lnTo>
                  <a:pt x="160567" y="56"/>
                </a:lnTo>
                <a:lnTo>
                  <a:pt x="160288" y="0"/>
                </a:lnTo>
                <a:close/>
              </a:path>
            </a:pathLst>
          </a:custGeom>
          <a:solidFill>
            <a:srgbClr val="FFFFFF">
              <a:alpha val="3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"/>
          <p:cNvSpPr txBox="1">
            <a:spLocks noGrp="1"/>
          </p:cNvSpPr>
          <p:nvPr>
            <p:ph type="body" idx="1"/>
          </p:nvPr>
        </p:nvSpPr>
        <p:spPr>
          <a:xfrm>
            <a:off x="739675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1" name="Google Shape;441;p7"/>
          <p:cNvSpPr txBox="1">
            <a:spLocks noGrp="1"/>
          </p:cNvSpPr>
          <p:nvPr>
            <p:ph type="body" idx="2"/>
          </p:nvPr>
        </p:nvSpPr>
        <p:spPr>
          <a:xfrm>
            <a:off x="4694997" y="1218009"/>
            <a:ext cx="3730800" cy="28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42" name="Google Shape;442;p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2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46557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5143488"/>
          </a:xfrm>
          <a:custGeom>
            <a:avLst/>
            <a:gdLst/>
            <a:ahLst/>
            <a:cxnLst/>
            <a:rect l="l" t="t" r="r" b="b"/>
            <a:pathLst>
              <a:path w="285750" h="160734" extrusionOk="0">
                <a:moveTo>
                  <a:pt x="17190" y="8595"/>
                </a:moveTo>
                <a:lnTo>
                  <a:pt x="17190" y="16799"/>
                </a:lnTo>
                <a:lnTo>
                  <a:pt x="8762" y="16799"/>
                </a:lnTo>
                <a:lnTo>
                  <a:pt x="8762" y="8595"/>
                </a:lnTo>
                <a:close/>
                <a:moveTo>
                  <a:pt x="25840" y="8595"/>
                </a:moveTo>
                <a:lnTo>
                  <a:pt x="25840" y="16799"/>
                </a:lnTo>
                <a:lnTo>
                  <a:pt x="17413" y="16799"/>
                </a:lnTo>
                <a:lnTo>
                  <a:pt x="17413" y="8595"/>
                </a:lnTo>
                <a:close/>
                <a:moveTo>
                  <a:pt x="34547" y="8595"/>
                </a:moveTo>
                <a:lnTo>
                  <a:pt x="34547" y="16799"/>
                </a:lnTo>
                <a:lnTo>
                  <a:pt x="26064" y="16799"/>
                </a:lnTo>
                <a:lnTo>
                  <a:pt x="26064" y="8595"/>
                </a:lnTo>
                <a:close/>
                <a:moveTo>
                  <a:pt x="43197" y="8595"/>
                </a:moveTo>
                <a:lnTo>
                  <a:pt x="43197" y="16799"/>
                </a:lnTo>
                <a:lnTo>
                  <a:pt x="34770" y="16799"/>
                </a:lnTo>
                <a:lnTo>
                  <a:pt x="34770" y="8595"/>
                </a:lnTo>
                <a:close/>
                <a:moveTo>
                  <a:pt x="51848" y="8595"/>
                </a:moveTo>
                <a:lnTo>
                  <a:pt x="51848" y="16799"/>
                </a:lnTo>
                <a:lnTo>
                  <a:pt x="43421" y="16799"/>
                </a:lnTo>
                <a:lnTo>
                  <a:pt x="43421" y="8595"/>
                </a:lnTo>
                <a:close/>
                <a:moveTo>
                  <a:pt x="60499" y="8595"/>
                </a:moveTo>
                <a:lnTo>
                  <a:pt x="60499" y="16799"/>
                </a:lnTo>
                <a:lnTo>
                  <a:pt x="52071" y="16799"/>
                </a:lnTo>
                <a:lnTo>
                  <a:pt x="52071" y="8595"/>
                </a:lnTo>
                <a:close/>
                <a:moveTo>
                  <a:pt x="69149" y="8595"/>
                </a:moveTo>
                <a:lnTo>
                  <a:pt x="69149" y="16799"/>
                </a:lnTo>
                <a:lnTo>
                  <a:pt x="60722" y="16799"/>
                </a:lnTo>
                <a:lnTo>
                  <a:pt x="60722" y="8595"/>
                </a:lnTo>
                <a:close/>
                <a:moveTo>
                  <a:pt x="77800" y="8595"/>
                </a:moveTo>
                <a:lnTo>
                  <a:pt x="77800" y="16799"/>
                </a:lnTo>
                <a:lnTo>
                  <a:pt x="69373" y="16799"/>
                </a:lnTo>
                <a:lnTo>
                  <a:pt x="69373" y="8595"/>
                </a:lnTo>
                <a:close/>
                <a:moveTo>
                  <a:pt x="86506" y="8595"/>
                </a:moveTo>
                <a:lnTo>
                  <a:pt x="86506" y="16799"/>
                </a:lnTo>
                <a:lnTo>
                  <a:pt x="78023" y="16799"/>
                </a:lnTo>
                <a:lnTo>
                  <a:pt x="78023" y="8595"/>
                </a:lnTo>
                <a:close/>
                <a:moveTo>
                  <a:pt x="95157" y="8595"/>
                </a:moveTo>
                <a:lnTo>
                  <a:pt x="95157" y="16799"/>
                </a:lnTo>
                <a:lnTo>
                  <a:pt x="86730" y="16799"/>
                </a:lnTo>
                <a:lnTo>
                  <a:pt x="86730" y="8595"/>
                </a:lnTo>
                <a:close/>
                <a:moveTo>
                  <a:pt x="103808" y="8595"/>
                </a:moveTo>
                <a:lnTo>
                  <a:pt x="103808" y="16799"/>
                </a:lnTo>
                <a:lnTo>
                  <a:pt x="95380" y="16799"/>
                </a:lnTo>
                <a:lnTo>
                  <a:pt x="95380" y="8595"/>
                </a:lnTo>
                <a:close/>
                <a:moveTo>
                  <a:pt x="112458" y="8595"/>
                </a:moveTo>
                <a:lnTo>
                  <a:pt x="112458" y="16799"/>
                </a:lnTo>
                <a:lnTo>
                  <a:pt x="104031" y="16799"/>
                </a:lnTo>
                <a:lnTo>
                  <a:pt x="104031" y="8595"/>
                </a:lnTo>
                <a:close/>
                <a:moveTo>
                  <a:pt x="121109" y="8595"/>
                </a:moveTo>
                <a:lnTo>
                  <a:pt x="121109" y="16799"/>
                </a:lnTo>
                <a:lnTo>
                  <a:pt x="112681" y="16799"/>
                </a:lnTo>
                <a:lnTo>
                  <a:pt x="112681" y="8595"/>
                </a:lnTo>
                <a:close/>
                <a:moveTo>
                  <a:pt x="129760" y="8595"/>
                </a:moveTo>
                <a:lnTo>
                  <a:pt x="129760" y="16799"/>
                </a:lnTo>
                <a:lnTo>
                  <a:pt x="121332" y="16799"/>
                </a:lnTo>
                <a:lnTo>
                  <a:pt x="121332" y="8595"/>
                </a:lnTo>
                <a:close/>
                <a:moveTo>
                  <a:pt x="138410" y="8595"/>
                </a:moveTo>
                <a:lnTo>
                  <a:pt x="138410" y="16799"/>
                </a:lnTo>
                <a:lnTo>
                  <a:pt x="129983" y="16799"/>
                </a:lnTo>
                <a:lnTo>
                  <a:pt x="129983" y="8595"/>
                </a:lnTo>
                <a:close/>
                <a:moveTo>
                  <a:pt x="147117" y="8595"/>
                </a:moveTo>
                <a:lnTo>
                  <a:pt x="147117" y="16799"/>
                </a:lnTo>
                <a:lnTo>
                  <a:pt x="138633" y="16799"/>
                </a:lnTo>
                <a:lnTo>
                  <a:pt x="138633" y="8595"/>
                </a:lnTo>
                <a:close/>
                <a:moveTo>
                  <a:pt x="155767" y="8595"/>
                </a:moveTo>
                <a:lnTo>
                  <a:pt x="155767" y="16799"/>
                </a:lnTo>
                <a:lnTo>
                  <a:pt x="147340" y="16799"/>
                </a:lnTo>
                <a:lnTo>
                  <a:pt x="147340" y="8595"/>
                </a:lnTo>
                <a:close/>
                <a:moveTo>
                  <a:pt x="164418" y="8595"/>
                </a:moveTo>
                <a:lnTo>
                  <a:pt x="164418" y="16799"/>
                </a:lnTo>
                <a:lnTo>
                  <a:pt x="155990" y="16799"/>
                </a:lnTo>
                <a:lnTo>
                  <a:pt x="155990" y="8595"/>
                </a:lnTo>
                <a:close/>
                <a:moveTo>
                  <a:pt x="173069" y="8595"/>
                </a:moveTo>
                <a:lnTo>
                  <a:pt x="173069" y="16799"/>
                </a:lnTo>
                <a:lnTo>
                  <a:pt x="164641" y="16799"/>
                </a:lnTo>
                <a:lnTo>
                  <a:pt x="164641" y="8595"/>
                </a:lnTo>
                <a:close/>
                <a:moveTo>
                  <a:pt x="181719" y="8595"/>
                </a:moveTo>
                <a:lnTo>
                  <a:pt x="181719" y="16799"/>
                </a:lnTo>
                <a:lnTo>
                  <a:pt x="173292" y="16799"/>
                </a:lnTo>
                <a:lnTo>
                  <a:pt x="173292" y="8595"/>
                </a:lnTo>
                <a:close/>
                <a:moveTo>
                  <a:pt x="190370" y="8595"/>
                </a:moveTo>
                <a:lnTo>
                  <a:pt x="190370" y="16799"/>
                </a:lnTo>
                <a:lnTo>
                  <a:pt x="181942" y="16799"/>
                </a:lnTo>
                <a:lnTo>
                  <a:pt x="181942" y="8595"/>
                </a:lnTo>
                <a:close/>
                <a:moveTo>
                  <a:pt x="199020" y="8595"/>
                </a:moveTo>
                <a:lnTo>
                  <a:pt x="199020" y="16799"/>
                </a:lnTo>
                <a:lnTo>
                  <a:pt x="190593" y="16799"/>
                </a:lnTo>
                <a:lnTo>
                  <a:pt x="190593" y="8595"/>
                </a:lnTo>
                <a:close/>
                <a:moveTo>
                  <a:pt x="207727" y="8595"/>
                </a:moveTo>
                <a:lnTo>
                  <a:pt x="207727" y="16799"/>
                </a:lnTo>
                <a:lnTo>
                  <a:pt x="199244" y="16799"/>
                </a:lnTo>
                <a:lnTo>
                  <a:pt x="199244" y="8595"/>
                </a:lnTo>
                <a:close/>
                <a:moveTo>
                  <a:pt x="216377" y="8595"/>
                </a:moveTo>
                <a:lnTo>
                  <a:pt x="216377" y="16799"/>
                </a:lnTo>
                <a:lnTo>
                  <a:pt x="207950" y="16799"/>
                </a:lnTo>
                <a:lnTo>
                  <a:pt x="207950" y="8595"/>
                </a:lnTo>
                <a:close/>
                <a:moveTo>
                  <a:pt x="225028" y="8595"/>
                </a:moveTo>
                <a:lnTo>
                  <a:pt x="225028" y="16799"/>
                </a:lnTo>
                <a:lnTo>
                  <a:pt x="216601" y="16799"/>
                </a:lnTo>
                <a:lnTo>
                  <a:pt x="216601" y="8595"/>
                </a:lnTo>
                <a:close/>
                <a:moveTo>
                  <a:pt x="233679" y="8595"/>
                </a:moveTo>
                <a:lnTo>
                  <a:pt x="233679" y="16799"/>
                </a:lnTo>
                <a:lnTo>
                  <a:pt x="225251" y="16799"/>
                </a:lnTo>
                <a:lnTo>
                  <a:pt x="225251" y="8595"/>
                </a:lnTo>
                <a:close/>
                <a:moveTo>
                  <a:pt x="242329" y="8595"/>
                </a:moveTo>
                <a:lnTo>
                  <a:pt x="242329" y="16799"/>
                </a:lnTo>
                <a:lnTo>
                  <a:pt x="233902" y="16799"/>
                </a:lnTo>
                <a:lnTo>
                  <a:pt x="233902" y="8595"/>
                </a:lnTo>
                <a:close/>
                <a:moveTo>
                  <a:pt x="250980" y="8595"/>
                </a:moveTo>
                <a:lnTo>
                  <a:pt x="250980" y="16799"/>
                </a:lnTo>
                <a:lnTo>
                  <a:pt x="242553" y="16799"/>
                </a:lnTo>
                <a:lnTo>
                  <a:pt x="242553" y="8595"/>
                </a:lnTo>
                <a:close/>
                <a:moveTo>
                  <a:pt x="259686" y="8595"/>
                </a:moveTo>
                <a:lnTo>
                  <a:pt x="259686" y="16799"/>
                </a:lnTo>
                <a:lnTo>
                  <a:pt x="251203" y="16799"/>
                </a:lnTo>
                <a:lnTo>
                  <a:pt x="251203" y="8595"/>
                </a:lnTo>
                <a:close/>
                <a:moveTo>
                  <a:pt x="268337" y="8595"/>
                </a:moveTo>
                <a:lnTo>
                  <a:pt x="268337" y="16799"/>
                </a:lnTo>
                <a:lnTo>
                  <a:pt x="259910" y="16799"/>
                </a:lnTo>
                <a:lnTo>
                  <a:pt x="259910" y="8595"/>
                </a:lnTo>
                <a:close/>
                <a:moveTo>
                  <a:pt x="276988" y="8595"/>
                </a:moveTo>
                <a:lnTo>
                  <a:pt x="276988" y="16799"/>
                </a:lnTo>
                <a:lnTo>
                  <a:pt x="268560" y="16799"/>
                </a:lnTo>
                <a:lnTo>
                  <a:pt x="268560" y="8595"/>
                </a:lnTo>
                <a:close/>
                <a:moveTo>
                  <a:pt x="17190" y="17022"/>
                </a:moveTo>
                <a:lnTo>
                  <a:pt x="17190" y="25282"/>
                </a:lnTo>
                <a:lnTo>
                  <a:pt x="8762" y="25282"/>
                </a:lnTo>
                <a:lnTo>
                  <a:pt x="8762" y="17022"/>
                </a:lnTo>
                <a:close/>
                <a:moveTo>
                  <a:pt x="25840" y="17022"/>
                </a:moveTo>
                <a:lnTo>
                  <a:pt x="25840" y="25282"/>
                </a:lnTo>
                <a:lnTo>
                  <a:pt x="17413" y="25282"/>
                </a:lnTo>
                <a:lnTo>
                  <a:pt x="17413" y="17022"/>
                </a:lnTo>
                <a:close/>
                <a:moveTo>
                  <a:pt x="34547" y="17022"/>
                </a:moveTo>
                <a:lnTo>
                  <a:pt x="34547" y="25282"/>
                </a:lnTo>
                <a:lnTo>
                  <a:pt x="26064" y="25282"/>
                </a:lnTo>
                <a:lnTo>
                  <a:pt x="26064" y="17022"/>
                </a:lnTo>
                <a:close/>
                <a:moveTo>
                  <a:pt x="43197" y="17022"/>
                </a:moveTo>
                <a:lnTo>
                  <a:pt x="43197" y="25282"/>
                </a:lnTo>
                <a:lnTo>
                  <a:pt x="34770" y="25282"/>
                </a:lnTo>
                <a:lnTo>
                  <a:pt x="34770" y="17022"/>
                </a:lnTo>
                <a:close/>
                <a:moveTo>
                  <a:pt x="51848" y="17022"/>
                </a:moveTo>
                <a:lnTo>
                  <a:pt x="51848" y="25282"/>
                </a:lnTo>
                <a:lnTo>
                  <a:pt x="43421" y="25282"/>
                </a:lnTo>
                <a:lnTo>
                  <a:pt x="43421" y="17022"/>
                </a:lnTo>
                <a:close/>
                <a:moveTo>
                  <a:pt x="60499" y="17022"/>
                </a:moveTo>
                <a:lnTo>
                  <a:pt x="60499" y="25282"/>
                </a:lnTo>
                <a:lnTo>
                  <a:pt x="52071" y="25282"/>
                </a:lnTo>
                <a:lnTo>
                  <a:pt x="52071" y="17022"/>
                </a:lnTo>
                <a:close/>
                <a:moveTo>
                  <a:pt x="69149" y="17022"/>
                </a:moveTo>
                <a:lnTo>
                  <a:pt x="69149" y="25282"/>
                </a:lnTo>
                <a:lnTo>
                  <a:pt x="60722" y="25282"/>
                </a:lnTo>
                <a:lnTo>
                  <a:pt x="60722" y="17022"/>
                </a:lnTo>
                <a:close/>
                <a:moveTo>
                  <a:pt x="77800" y="17022"/>
                </a:moveTo>
                <a:lnTo>
                  <a:pt x="77800" y="25282"/>
                </a:lnTo>
                <a:lnTo>
                  <a:pt x="69373" y="25282"/>
                </a:lnTo>
                <a:lnTo>
                  <a:pt x="69373" y="17022"/>
                </a:lnTo>
                <a:close/>
                <a:moveTo>
                  <a:pt x="86506" y="17022"/>
                </a:moveTo>
                <a:lnTo>
                  <a:pt x="86506" y="25282"/>
                </a:lnTo>
                <a:lnTo>
                  <a:pt x="78023" y="25282"/>
                </a:lnTo>
                <a:lnTo>
                  <a:pt x="78023" y="17022"/>
                </a:lnTo>
                <a:close/>
                <a:moveTo>
                  <a:pt x="95157" y="17022"/>
                </a:moveTo>
                <a:lnTo>
                  <a:pt x="95157" y="25282"/>
                </a:lnTo>
                <a:lnTo>
                  <a:pt x="86730" y="25282"/>
                </a:lnTo>
                <a:lnTo>
                  <a:pt x="86730" y="17022"/>
                </a:lnTo>
                <a:close/>
                <a:moveTo>
                  <a:pt x="103808" y="17022"/>
                </a:moveTo>
                <a:lnTo>
                  <a:pt x="103808" y="25282"/>
                </a:lnTo>
                <a:lnTo>
                  <a:pt x="95380" y="25282"/>
                </a:lnTo>
                <a:lnTo>
                  <a:pt x="95380" y="17022"/>
                </a:lnTo>
                <a:close/>
                <a:moveTo>
                  <a:pt x="112458" y="17022"/>
                </a:moveTo>
                <a:lnTo>
                  <a:pt x="112458" y="25282"/>
                </a:lnTo>
                <a:lnTo>
                  <a:pt x="104031" y="25282"/>
                </a:lnTo>
                <a:lnTo>
                  <a:pt x="104031" y="17022"/>
                </a:lnTo>
                <a:close/>
                <a:moveTo>
                  <a:pt x="121109" y="17022"/>
                </a:moveTo>
                <a:lnTo>
                  <a:pt x="121109" y="25282"/>
                </a:lnTo>
                <a:lnTo>
                  <a:pt x="112681" y="25282"/>
                </a:lnTo>
                <a:lnTo>
                  <a:pt x="112681" y="17022"/>
                </a:lnTo>
                <a:close/>
                <a:moveTo>
                  <a:pt x="129760" y="17022"/>
                </a:moveTo>
                <a:lnTo>
                  <a:pt x="129760" y="25282"/>
                </a:lnTo>
                <a:lnTo>
                  <a:pt x="121332" y="25282"/>
                </a:lnTo>
                <a:lnTo>
                  <a:pt x="121332" y="17022"/>
                </a:lnTo>
                <a:close/>
                <a:moveTo>
                  <a:pt x="138410" y="17022"/>
                </a:moveTo>
                <a:lnTo>
                  <a:pt x="138410" y="25282"/>
                </a:lnTo>
                <a:lnTo>
                  <a:pt x="129983" y="25282"/>
                </a:lnTo>
                <a:lnTo>
                  <a:pt x="129983" y="17022"/>
                </a:lnTo>
                <a:close/>
                <a:moveTo>
                  <a:pt x="147117" y="17022"/>
                </a:moveTo>
                <a:lnTo>
                  <a:pt x="147117" y="25282"/>
                </a:lnTo>
                <a:lnTo>
                  <a:pt x="138633" y="25282"/>
                </a:lnTo>
                <a:lnTo>
                  <a:pt x="138633" y="17022"/>
                </a:lnTo>
                <a:close/>
                <a:moveTo>
                  <a:pt x="155767" y="17022"/>
                </a:moveTo>
                <a:lnTo>
                  <a:pt x="155767" y="25282"/>
                </a:lnTo>
                <a:lnTo>
                  <a:pt x="147340" y="25282"/>
                </a:lnTo>
                <a:lnTo>
                  <a:pt x="147340" y="17022"/>
                </a:lnTo>
                <a:close/>
                <a:moveTo>
                  <a:pt x="164418" y="17022"/>
                </a:moveTo>
                <a:lnTo>
                  <a:pt x="164418" y="25282"/>
                </a:lnTo>
                <a:lnTo>
                  <a:pt x="155990" y="25282"/>
                </a:lnTo>
                <a:lnTo>
                  <a:pt x="155990" y="17022"/>
                </a:lnTo>
                <a:close/>
                <a:moveTo>
                  <a:pt x="173069" y="17022"/>
                </a:moveTo>
                <a:lnTo>
                  <a:pt x="173069" y="25282"/>
                </a:lnTo>
                <a:lnTo>
                  <a:pt x="164641" y="25282"/>
                </a:lnTo>
                <a:lnTo>
                  <a:pt x="164641" y="17022"/>
                </a:lnTo>
                <a:close/>
                <a:moveTo>
                  <a:pt x="181719" y="17022"/>
                </a:moveTo>
                <a:lnTo>
                  <a:pt x="181719" y="25282"/>
                </a:lnTo>
                <a:lnTo>
                  <a:pt x="173292" y="25282"/>
                </a:lnTo>
                <a:lnTo>
                  <a:pt x="173292" y="17022"/>
                </a:lnTo>
                <a:close/>
                <a:moveTo>
                  <a:pt x="190370" y="17022"/>
                </a:moveTo>
                <a:lnTo>
                  <a:pt x="190370" y="25282"/>
                </a:lnTo>
                <a:lnTo>
                  <a:pt x="181942" y="25282"/>
                </a:lnTo>
                <a:lnTo>
                  <a:pt x="181942" y="17022"/>
                </a:lnTo>
                <a:close/>
                <a:moveTo>
                  <a:pt x="199020" y="17022"/>
                </a:moveTo>
                <a:lnTo>
                  <a:pt x="199020" y="25282"/>
                </a:lnTo>
                <a:lnTo>
                  <a:pt x="190593" y="25282"/>
                </a:lnTo>
                <a:lnTo>
                  <a:pt x="190593" y="17022"/>
                </a:lnTo>
                <a:close/>
                <a:moveTo>
                  <a:pt x="207727" y="17022"/>
                </a:moveTo>
                <a:lnTo>
                  <a:pt x="207727" y="25282"/>
                </a:lnTo>
                <a:lnTo>
                  <a:pt x="199244" y="25282"/>
                </a:lnTo>
                <a:lnTo>
                  <a:pt x="199244" y="17022"/>
                </a:lnTo>
                <a:close/>
                <a:moveTo>
                  <a:pt x="216377" y="17022"/>
                </a:moveTo>
                <a:lnTo>
                  <a:pt x="216377" y="25282"/>
                </a:lnTo>
                <a:lnTo>
                  <a:pt x="207950" y="25282"/>
                </a:lnTo>
                <a:lnTo>
                  <a:pt x="207950" y="17022"/>
                </a:lnTo>
                <a:close/>
                <a:moveTo>
                  <a:pt x="225028" y="17022"/>
                </a:moveTo>
                <a:lnTo>
                  <a:pt x="225028" y="25282"/>
                </a:lnTo>
                <a:lnTo>
                  <a:pt x="216601" y="25282"/>
                </a:lnTo>
                <a:lnTo>
                  <a:pt x="216601" y="17022"/>
                </a:lnTo>
                <a:close/>
                <a:moveTo>
                  <a:pt x="233679" y="17022"/>
                </a:moveTo>
                <a:lnTo>
                  <a:pt x="233679" y="25282"/>
                </a:lnTo>
                <a:lnTo>
                  <a:pt x="225251" y="25282"/>
                </a:lnTo>
                <a:lnTo>
                  <a:pt x="225251" y="17022"/>
                </a:lnTo>
                <a:close/>
                <a:moveTo>
                  <a:pt x="242329" y="17022"/>
                </a:moveTo>
                <a:lnTo>
                  <a:pt x="242329" y="25282"/>
                </a:lnTo>
                <a:lnTo>
                  <a:pt x="233902" y="25282"/>
                </a:lnTo>
                <a:lnTo>
                  <a:pt x="233902" y="17022"/>
                </a:lnTo>
                <a:close/>
                <a:moveTo>
                  <a:pt x="250980" y="17022"/>
                </a:moveTo>
                <a:lnTo>
                  <a:pt x="250980" y="25282"/>
                </a:lnTo>
                <a:lnTo>
                  <a:pt x="242553" y="25282"/>
                </a:lnTo>
                <a:lnTo>
                  <a:pt x="242553" y="17022"/>
                </a:lnTo>
                <a:close/>
                <a:moveTo>
                  <a:pt x="259686" y="17022"/>
                </a:moveTo>
                <a:lnTo>
                  <a:pt x="259686" y="25282"/>
                </a:lnTo>
                <a:lnTo>
                  <a:pt x="251203" y="25282"/>
                </a:lnTo>
                <a:lnTo>
                  <a:pt x="251203" y="17022"/>
                </a:lnTo>
                <a:close/>
                <a:moveTo>
                  <a:pt x="268337" y="17022"/>
                </a:moveTo>
                <a:lnTo>
                  <a:pt x="268337" y="25282"/>
                </a:lnTo>
                <a:lnTo>
                  <a:pt x="259910" y="25282"/>
                </a:lnTo>
                <a:lnTo>
                  <a:pt x="259910" y="17022"/>
                </a:lnTo>
                <a:close/>
                <a:moveTo>
                  <a:pt x="276988" y="17022"/>
                </a:moveTo>
                <a:lnTo>
                  <a:pt x="276988" y="25282"/>
                </a:lnTo>
                <a:lnTo>
                  <a:pt x="268560" y="25282"/>
                </a:lnTo>
                <a:lnTo>
                  <a:pt x="268560" y="17022"/>
                </a:lnTo>
                <a:close/>
                <a:moveTo>
                  <a:pt x="17190" y="25505"/>
                </a:moveTo>
                <a:lnTo>
                  <a:pt x="17190" y="33709"/>
                </a:lnTo>
                <a:lnTo>
                  <a:pt x="8762" y="33709"/>
                </a:lnTo>
                <a:lnTo>
                  <a:pt x="8762" y="25505"/>
                </a:lnTo>
                <a:close/>
                <a:moveTo>
                  <a:pt x="25840" y="25505"/>
                </a:moveTo>
                <a:lnTo>
                  <a:pt x="25840" y="33709"/>
                </a:lnTo>
                <a:lnTo>
                  <a:pt x="17413" y="33709"/>
                </a:lnTo>
                <a:lnTo>
                  <a:pt x="17413" y="25505"/>
                </a:lnTo>
                <a:close/>
                <a:moveTo>
                  <a:pt x="34547" y="25505"/>
                </a:moveTo>
                <a:lnTo>
                  <a:pt x="34547" y="33709"/>
                </a:lnTo>
                <a:lnTo>
                  <a:pt x="26064" y="33709"/>
                </a:lnTo>
                <a:lnTo>
                  <a:pt x="26064" y="25505"/>
                </a:lnTo>
                <a:close/>
                <a:moveTo>
                  <a:pt x="43197" y="25505"/>
                </a:moveTo>
                <a:lnTo>
                  <a:pt x="43197" y="33709"/>
                </a:lnTo>
                <a:lnTo>
                  <a:pt x="34770" y="33709"/>
                </a:lnTo>
                <a:lnTo>
                  <a:pt x="34770" y="25505"/>
                </a:lnTo>
                <a:close/>
                <a:moveTo>
                  <a:pt x="51848" y="25505"/>
                </a:moveTo>
                <a:lnTo>
                  <a:pt x="51848" y="33709"/>
                </a:lnTo>
                <a:lnTo>
                  <a:pt x="43421" y="33709"/>
                </a:lnTo>
                <a:lnTo>
                  <a:pt x="43421" y="25505"/>
                </a:lnTo>
                <a:close/>
                <a:moveTo>
                  <a:pt x="60499" y="25505"/>
                </a:moveTo>
                <a:lnTo>
                  <a:pt x="60499" y="33709"/>
                </a:lnTo>
                <a:lnTo>
                  <a:pt x="52071" y="33709"/>
                </a:lnTo>
                <a:lnTo>
                  <a:pt x="52071" y="25505"/>
                </a:lnTo>
                <a:close/>
                <a:moveTo>
                  <a:pt x="69149" y="25505"/>
                </a:moveTo>
                <a:lnTo>
                  <a:pt x="69149" y="33709"/>
                </a:lnTo>
                <a:lnTo>
                  <a:pt x="60722" y="33709"/>
                </a:lnTo>
                <a:lnTo>
                  <a:pt x="60722" y="25505"/>
                </a:lnTo>
                <a:close/>
                <a:moveTo>
                  <a:pt x="77800" y="25505"/>
                </a:moveTo>
                <a:lnTo>
                  <a:pt x="77800" y="33709"/>
                </a:lnTo>
                <a:lnTo>
                  <a:pt x="69373" y="33709"/>
                </a:lnTo>
                <a:lnTo>
                  <a:pt x="69373" y="25505"/>
                </a:lnTo>
                <a:close/>
                <a:moveTo>
                  <a:pt x="86506" y="25505"/>
                </a:moveTo>
                <a:lnTo>
                  <a:pt x="86506" y="33709"/>
                </a:lnTo>
                <a:lnTo>
                  <a:pt x="78023" y="33709"/>
                </a:lnTo>
                <a:lnTo>
                  <a:pt x="78023" y="25505"/>
                </a:lnTo>
                <a:close/>
                <a:moveTo>
                  <a:pt x="95157" y="25505"/>
                </a:moveTo>
                <a:lnTo>
                  <a:pt x="95157" y="33709"/>
                </a:lnTo>
                <a:lnTo>
                  <a:pt x="86730" y="33709"/>
                </a:lnTo>
                <a:lnTo>
                  <a:pt x="86730" y="25505"/>
                </a:lnTo>
                <a:close/>
                <a:moveTo>
                  <a:pt x="103808" y="25505"/>
                </a:moveTo>
                <a:lnTo>
                  <a:pt x="103808" y="33709"/>
                </a:lnTo>
                <a:lnTo>
                  <a:pt x="95380" y="33709"/>
                </a:lnTo>
                <a:lnTo>
                  <a:pt x="95380" y="25505"/>
                </a:lnTo>
                <a:close/>
                <a:moveTo>
                  <a:pt x="112458" y="25505"/>
                </a:moveTo>
                <a:lnTo>
                  <a:pt x="112458" y="33709"/>
                </a:lnTo>
                <a:lnTo>
                  <a:pt x="104031" y="33709"/>
                </a:lnTo>
                <a:lnTo>
                  <a:pt x="104031" y="25505"/>
                </a:lnTo>
                <a:close/>
                <a:moveTo>
                  <a:pt x="121109" y="25505"/>
                </a:moveTo>
                <a:lnTo>
                  <a:pt x="121109" y="33709"/>
                </a:lnTo>
                <a:lnTo>
                  <a:pt x="112681" y="33709"/>
                </a:lnTo>
                <a:lnTo>
                  <a:pt x="112681" y="25505"/>
                </a:lnTo>
                <a:close/>
                <a:moveTo>
                  <a:pt x="129760" y="25505"/>
                </a:moveTo>
                <a:lnTo>
                  <a:pt x="129760" y="33709"/>
                </a:lnTo>
                <a:lnTo>
                  <a:pt x="121332" y="33709"/>
                </a:lnTo>
                <a:lnTo>
                  <a:pt x="121332" y="25505"/>
                </a:lnTo>
                <a:close/>
                <a:moveTo>
                  <a:pt x="138410" y="25505"/>
                </a:moveTo>
                <a:lnTo>
                  <a:pt x="138410" y="33709"/>
                </a:lnTo>
                <a:lnTo>
                  <a:pt x="129983" y="33709"/>
                </a:lnTo>
                <a:lnTo>
                  <a:pt x="129983" y="25505"/>
                </a:lnTo>
                <a:close/>
                <a:moveTo>
                  <a:pt x="147117" y="25505"/>
                </a:moveTo>
                <a:lnTo>
                  <a:pt x="147117" y="33709"/>
                </a:lnTo>
                <a:lnTo>
                  <a:pt x="138633" y="33709"/>
                </a:lnTo>
                <a:lnTo>
                  <a:pt x="138633" y="25505"/>
                </a:lnTo>
                <a:close/>
                <a:moveTo>
                  <a:pt x="155767" y="25505"/>
                </a:moveTo>
                <a:lnTo>
                  <a:pt x="155767" y="33709"/>
                </a:lnTo>
                <a:lnTo>
                  <a:pt x="147340" y="33709"/>
                </a:lnTo>
                <a:lnTo>
                  <a:pt x="147340" y="25505"/>
                </a:lnTo>
                <a:close/>
                <a:moveTo>
                  <a:pt x="164418" y="25505"/>
                </a:moveTo>
                <a:lnTo>
                  <a:pt x="164418" y="33709"/>
                </a:lnTo>
                <a:lnTo>
                  <a:pt x="155990" y="33709"/>
                </a:lnTo>
                <a:lnTo>
                  <a:pt x="155990" y="25505"/>
                </a:lnTo>
                <a:close/>
                <a:moveTo>
                  <a:pt x="173069" y="25505"/>
                </a:moveTo>
                <a:lnTo>
                  <a:pt x="173069" y="33709"/>
                </a:lnTo>
                <a:lnTo>
                  <a:pt x="164641" y="33709"/>
                </a:lnTo>
                <a:lnTo>
                  <a:pt x="164641" y="25505"/>
                </a:lnTo>
                <a:close/>
                <a:moveTo>
                  <a:pt x="181719" y="25505"/>
                </a:moveTo>
                <a:lnTo>
                  <a:pt x="181719" y="33709"/>
                </a:lnTo>
                <a:lnTo>
                  <a:pt x="173292" y="33709"/>
                </a:lnTo>
                <a:lnTo>
                  <a:pt x="173292" y="25505"/>
                </a:lnTo>
                <a:close/>
                <a:moveTo>
                  <a:pt x="190370" y="25505"/>
                </a:moveTo>
                <a:lnTo>
                  <a:pt x="190370" y="33709"/>
                </a:lnTo>
                <a:lnTo>
                  <a:pt x="181942" y="33709"/>
                </a:lnTo>
                <a:lnTo>
                  <a:pt x="181942" y="25505"/>
                </a:lnTo>
                <a:close/>
                <a:moveTo>
                  <a:pt x="199020" y="25505"/>
                </a:moveTo>
                <a:lnTo>
                  <a:pt x="199020" y="33709"/>
                </a:lnTo>
                <a:lnTo>
                  <a:pt x="190593" y="33709"/>
                </a:lnTo>
                <a:lnTo>
                  <a:pt x="190593" y="25505"/>
                </a:lnTo>
                <a:close/>
                <a:moveTo>
                  <a:pt x="207727" y="25505"/>
                </a:moveTo>
                <a:lnTo>
                  <a:pt x="207727" y="33709"/>
                </a:lnTo>
                <a:lnTo>
                  <a:pt x="199244" y="33709"/>
                </a:lnTo>
                <a:lnTo>
                  <a:pt x="199244" y="25505"/>
                </a:lnTo>
                <a:close/>
                <a:moveTo>
                  <a:pt x="216377" y="25505"/>
                </a:moveTo>
                <a:lnTo>
                  <a:pt x="216377" y="33709"/>
                </a:lnTo>
                <a:lnTo>
                  <a:pt x="207950" y="33709"/>
                </a:lnTo>
                <a:lnTo>
                  <a:pt x="207950" y="25505"/>
                </a:lnTo>
                <a:close/>
                <a:moveTo>
                  <a:pt x="225028" y="25505"/>
                </a:moveTo>
                <a:lnTo>
                  <a:pt x="225028" y="33709"/>
                </a:lnTo>
                <a:lnTo>
                  <a:pt x="216601" y="33709"/>
                </a:lnTo>
                <a:lnTo>
                  <a:pt x="216601" y="25505"/>
                </a:lnTo>
                <a:close/>
                <a:moveTo>
                  <a:pt x="233679" y="25505"/>
                </a:moveTo>
                <a:lnTo>
                  <a:pt x="233679" y="33709"/>
                </a:lnTo>
                <a:lnTo>
                  <a:pt x="225251" y="33709"/>
                </a:lnTo>
                <a:lnTo>
                  <a:pt x="225251" y="25505"/>
                </a:lnTo>
                <a:close/>
                <a:moveTo>
                  <a:pt x="242329" y="25505"/>
                </a:moveTo>
                <a:lnTo>
                  <a:pt x="242329" y="33709"/>
                </a:lnTo>
                <a:lnTo>
                  <a:pt x="233902" y="33709"/>
                </a:lnTo>
                <a:lnTo>
                  <a:pt x="233902" y="25505"/>
                </a:lnTo>
                <a:close/>
                <a:moveTo>
                  <a:pt x="250980" y="25505"/>
                </a:moveTo>
                <a:lnTo>
                  <a:pt x="250980" y="33709"/>
                </a:lnTo>
                <a:lnTo>
                  <a:pt x="242553" y="33709"/>
                </a:lnTo>
                <a:lnTo>
                  <a:pt x="242553" y="25505"/>
                </a:lnTo>
                <a:close/>
                <a:moveTo>
                  <a:pt x="259686" y="25505"/>
                </a:moveTo>
                <a:lnTo>
                  <a:pt x="259686" y="33709"/>
                </a:lnTo>
                <a:lnTo>
                  <a:pt x="251203" y="33709"/>
                </a:lnTo>
                <a:lnTo>
                  <a:pt x="251203" y="25505"/>
                </a:lnTo>
                <a:close/>
                <a:moveTo>
                  <a:pt x="268337" y="25505"/>
                </a:moveTo>
                <a:lnTo>
                  <a:pt x="268337" y="33709"/>
                </a:lnTo>
                <a:lnTo>
                  <a:pt x="259910" y="33709"/>
                </a:lnTo>
                <a:lnTo>
                  <a:pt x="259910" y="25505"/>
                </a:lnTo>
                <a:close/>
                <a:moveTo>
                  <a:pt x="276988" y="25505"/>
                </a:moveTo>
                <a:lnTo>
                  <a:pt x="276988" y="33709"/>
                </a:lnTo>
                <a:lnTo>
                  <a:pt x="268560" y="33709"/>
                </a:lnTo>
                <a:lnTo>
                  <a:pt x="268560" y="25505"/>
                </a:lnTo>
                <a:close/>
                <a:moveTo>
                  <a:pt x="17190" y="33933"/>
                </a:moveTo>
                <a:lnTo>
                  <a:pt x="17190" y="42193"/>
                </a:lnTo>
                <a:lnTo>
                  <a:pt x="8762" y="42193"/>
                </a:lnTo>
                <a:lnTo>
                  <a:pt x="8762" y="33933"/>
                </a:lnTo>
                <a:close/>
                <a:moveTo>
                  <a:pt x="25840" y="33933"/>
                </a:moveTo>
                <a:lnTo>
                  <a:pt x="25840" y="42193"/>
                </a:lnTo>
                <a:lnTo>
                  <a:pt x="17413" y="42193"/>
                </a:lnTo>
                <a:lnTo>
                  <a:pt x="17413" y="33933"/>
                </a:lnTo>
                <a:close/>
                <a:moveTo>
                  <a:pt x="34547" y="33933"/>
                </a:moveTo>
                <a:lnTo>
                  <a:pt x="34547" y="42193"/>
                </a:lnTo>
                <a:lnTo>
                  <a:pt x="26064" y="42193"/>
                </a:lnTo>
                <a:lnTo>
                  <a:pt x="26064" y="33933"/>
                </a:lnTo>
                <a:close/>
                <a:moveTo>
                  <a:pt x="43197" y="33933"/>
                </a:moveTo>
                <a:lnTo>
                  <a:pt x="43197" y="42193"/>
                </a:lnTo>
                <a:lnTo>
                  <a:pt x="34770" y="42193"/>
                </a:lnTo>
                <a:lnTo>
                  <a:pt x="34770" y="33933"/>
                </a:lnTo>
                <a:close/>
                <a:moveTo>
                  <a:pt x="51848" y="33933"/>
                </a:moveTo>
                <a:lnTo>
                  <a:pt x="51848" y="42193"/>
                </a:lnTo>
                <a:lnTo>
                  <a:pt x="43421" y="42193"/>
                </a:lnTo>
                <a:lnTo>
                  <a:pt x="43421" y="33933"/>
                </a:lnTo>
                <a:close/>
                <a:moveTo>
                  <a:pt x="60499" y="33933"/>
                </a:moveTo>
                <a:lnTo>
                  <a:pt x="60499" y="42193"/>
                </a:lnTo>
                <a:lnTo>
                  <a:pt x="52071" y="42193"/>
                </a:lnTo>
                <a:lnTo>
                  <a:pt x="52071" y="33933"/>
                </a:lnTo>
                <a:close/>
                <a:moveTo>
                  <a:pt x="69149" y="33933"/>
                </a:moveTo>
                <a:lnTo>
                  <a:pt x="69149" y="42193"/>
                </a:lnTo>
                <a:lnTo>
                  <a:pt x="60722" y="42193"/>
                </a:lnTo>
                <a:lnTo>
                  <a:pt x="60722" y="33933"/>
                </a:lnTo>
                <a:close/>
                <a:moveTo>
                  <a:pt x="77800" y="33933"/>
                </a:moveTo>
                <a:lnTo>
                  <a:pt x="77800" y="42193"/>
                </a:lnTo>
                <a:lnTo>
                  <a:pt x="69373" y="42193"/>
                </a:lnTo>
                <a:lnTo>
                  <a:pt x="69373" y="33933"/>
                </a:lnTo>
                <a:close/>
                <a:moveTo>
                  <a:pt x="86506" y="33933"/>
                </a:moveTo>
                <a:lnTo>
                  <a:pt x="86506" y="42193"/>
                </a:lnTo>
                <a:lnTo>
                  <a:pt x="78023" y="42193"/>
                </a:lnTo>
                <a:lnTo>
                  <a:pt x="78023" y="33933"/>
                </a:lnTo>
                <a:close/>
                <a:moveTo>
                  <a:pt x="95157" y="33933"/>
                </a:moveTo>
                <a:lnTo>
                  <a:pt x="95157" y="42193"/>
                </a:lnTo>
                <a:lnTo>
                  <a:pt x="86730" y="42193"/>
                </a:lnTo>
                <a:lnTo>
                  <a:pt x="86730" y="33933"/>
                </a:lnTo>
                <a:close/>
                <a:moveTo>
                  <a:pt x="103808" y="33933"/>
                </a:moveTo>
                <a:lnTo>
                  <a:pt x="103808" y="42193"/>
                </a:lnTo>
                <a:lnTo>
                  <a:pt x="95380" y="42193"/>
                </a:lnTo>
                <a:lnTo>
                  <a:pt x="95380" y="33933"/>
                </a:lnTo>
                <a:close/>
                <a:moveTo>
                  <a:pt x="112458" y="33933"/>
                </a:moveTo>
                <a:lnTo>
                  <a:pt x="112458" y="42193"/>
                </a:lnTo>
                <a:lnTo>
                  <a:pt x="104031" y="42193"/>
                </a:lnTo>
                <a:lnTo>
                  <a:pt x="104031" y="33933"/>
                </a:lnTo>
                <a:close/>
                <a:moveTo>
                  <a:pt x="121109" y="33933"/>
                </a:moveTo>
                <a:lnTo>
                  <a:pt x="121109" y="42193"/>
                </a:lnTo>
                <a:lnTo>
                  <a:pt x="112681" y="42193"/>
                </a:lnTo>
                <a:lnTo>
                  <a:pt x="112681" y="33933"/>
                </a:lnTo>
                <a:close/>
                <a:moveTo>
                  <a:pt x="129760" y="33933"/>
                </a:moveTo>
                <a:lnTo>
                  <a:pt x="129760" y="42193"/>
                </a:lnTo>
                <a:lnTo>
                  <a:pt x="121332" y="42193"/>
                </a:lnTo>
                <a:lnTo>
                  <a:pt x="121332" y="33933"/>
                </a:lnTo>
                <a:close/>
                <a:moveTo>
                  <a:pt x="138410" y="33933"/>
                </a:moveTo>
                <a:lnTo>
                  <a:pt x="138410" y="42193"/>
                </a:lnTo>
                <a:lnTo>
                  <a:pt x="129983" y="42193"/>
                </a:lnTo>
                <a:lnTo>
                  <a:pt x="129983" y="33933"/>
                </a:lnTo>
                <a:close/>
                <a:moveTo>
                  <a:pt x="147117" y="33933"/>
                </a:moveTo>
                <a:lnTo>
                  <a:pt x="147117" y="42193"/>
                </a:lnTo>
                <a:lnTo>
                  <a:pt x="138633" y="42193"/>
                </a:lnTo>
                <a:lnTo>
                  <a:pt x="138633" y="33933"/>
                </a:lnTo>
                <a:close/>
                <a:moveTo>
                  <a:pt x="155767" y="33933"/>
                </a:moveTo>
                <a:lnTo>
                  <a:pt x="155767" y="42193"/>
                </a:lnTo>
                <a:lnTo>
                  <a:pt x="147340" y="42193"/>
                </a:lnTo>
                <a:lnTo>
                  <a:pt x="147340" y="33933"/>
                </a:lnTo>
                <a:close/>
                <a:moveTo>
                  <a:pt x="164418" y="33933"/>
                </a:moveTo>
                <a:lnTo>
                  <a:pt x="164418" y="42193"/>
                </a:lnTo>
                <a:lnTo>
                  <a:pt x="155990" y="42193"/>
                </a:lnTo>
                <a:lnTo>
                  <a:pt x="155990" y="33933"/>
                </a:lnTo>
                <a:close/>
                <a:moveTo>
                  <a:pt x="173069" y="33933"/>
                </a:moveTo>
                <a:lnTo>
                  <a:pt x="173069" y="42193"/>
                </a:lnTo>
                <a:lnTo>
                  <a:pt x="164641" y="42193"/>
                </a:lnTo>
                <a:lnTo>
                  <a:pt x="164641" y="33933"/>
                </a:lnTo>
                <a:close/>
                <a:moveTo>
                  <a:pt x="181719" y="33933"/>
                </a:moveTo>
                <a:lnTo>
                  <a:pt x="181719" y="42193"/>
                </a:lnTo>
                <a:lnTo>
                  <a:pt x="173292" y="42193"/>
                </a:lnTo>
                <a:lnTo>
                  <a:pt x="173292" y="33933"/>
                </a:lnTo>
                <a:close/>
                <a:moveTo>
                  <a:pt x="190370" y="33933"/>
                </a:moveTo>
                <a:lnTo>
                  <a:pt x="190370" y="42193"/>
                </a:lnTo>
                <a:lnTo>
                  <a:pt x="181942" y="42193"/>
                </a:lnTo>
                <a:lnTo>
                  <a:pt x="181942" y="33933"/>
                </a:lnTo>
                <a:close/>
                <a:moveTo>
                  <a:pt x="199020" y="33933"/>
                </a:moveTo>
                <a:lnTo>
                  <a:pt x="199020" y="42193"/>
                </a:lnTo>
                <a:lnTo>
                  <a:pt x="190593" y="42193"/>
                </a:lnTo>
                <a:lnTo>
                  <a:pt x="190593" y="33933"/>
                </a:lnTo>
                <a:close/>
                <a:moveTo>
                  <a:pt x="207727" y="33933"/>
                </a:moveTo>
                <a:lnTo>
                  <a:pt x="207727" y="42193"/>
                </a:lnTo>
                <a:lnTo>
                  <a:pt x="199244" y="42193"/>
                </a:lnTo>
                <a:lnTo>
                  <a:pt x="199244" y="33933"/>
                </a:lnTo>
                <a:close/>
                <a:moveTo>
                  <a:pt x="216377" y="33933"/>
                </a:moveTo>
                <a:lnTo>
                  <a:pt x="216377" y="42193"/>
                </a:lnTo>
                <a:lnTo>
                  <a:pt x="207950" y="42193"/>
                </a:lnTo>
                <a:lnTo>
                  <a:pt x="207950" y="33933"/>
                </a:lnTo>
                <a:close/>
                <a:moveTo>
                  <a:pt x="225028" y="33933"/>
                </a:moveTo>
                <a:lnTo>
                  <a:pt x="225028" y="42193"/>
                </a:lnTo>
                <a:lnTo>
                  <a:pt x="216601" y="42193"/>
                </a:lnTo>
                <a:lnTo>
                  <a:pt x="216601" y="33933"/>
                </a:lnTo>
                <a:close/>
                <a:moveTo>
                  <a:pt x="233679" y="33933"/>
                </a:moveTo>
                <a:lnTo>
                  <a:pt x="233679" y="42193"/>
                </a:lnTo>
                <a:lnTo>
                  <a:pt x="225251" y="42193"/>
                </a:lnTo>
                <a:lnTo>
                  <a:pt x="225251" y="33933"/>
                </a:lnTo>
                <a:close/>
                <a:moveTo>
                  <a:pt x="242329" y="33933"/>
                </a:moveTo>
                <a:lnTo>
                  <a:pt x="242329" y="42193"/>
                </a:lnTo>
                <a:lnTo>
                  <a:pt x="233902" y="42193"/>
                </a:lnTo>
                <a:lnTo>
                  <a:pt x="233902" y="33933"/>
                </a:lnTo>
                <a:close/>
                <a:moveTo>
                  <a:pt x="250980" y="33933"/>
                </a:moveTo>
                <a:lnTo>
                  <a:pt x="250980" y="42193"/>
                </a:lnTo>
                <a:lnTo>
                  <a:pt x="242553" y="42193"/>
                </a:lnTo>
                <a:lnTo>
                  <a:pt x="242553" y="33933"/>
                </a:lnTo>
                <a:close/>
                <a:moveTo>
                  <a:pt x="259686" y="33933"/>
                </a:moveTo>
                <a:lnTo>
                  <a:pt x="259686" y="42193"/>
                </a:lnTo>
                <a:lnTo>
                  <a:pt x="251203" y="42193"/>
                </a:lnTo>
                <a:lnTo>
                  <a:pt x="251203" y="33933"/>
                </a:lnTo>
                <a:close/>
                <a:moveTo>
                  <a:pt x="268337" y="33933"/>
                </a:moveTo>
                <a:lnTo>
                  <a:pt x="268337" y="42193"/>
                </a:lnTo>
                <a:lnTo>
                  <a:pt x="259910" y="42193"/>
                </a:lnTo>
                <a:lnTo>
                  <a:pt x="259910" y="33933"/>
                </a:lnTo>
                <a:close/>
                <a:moveTo>
                  <a:pt x="276988" y="33933"/>
                </a:moveTo>
                <a:lnTo>
                  <a:pt x="276988" y="42193"/>
                </a:lnTo>
                <a:lnTo>
                  <a:pt x="268560" y="42193"/>
                </a:lnTo>
                <a:lnTo>
                  <a:pt x="268560" y="33933"/>
                </a:lnTo>
                <a:close/>
                <a:moveTo>
                  <a:pt x="17190" y="42416"/>
                </a:moveTo>
                <a:lnTo>
                  <a:pt x="17190" y="50620"/>
                </a:lnTo>
                <a:lnTo>
                  <a:pt x="8762" y="50620"/>
                </a:lnTo>
                <a:lnTo>
                  <a:pt x="8762" y="42416"/>
                </a:lnTo>
                <a:close/>
                <a:moveTo>
                  <a:pt x="25840" y="42416"/>
                </a:moveTo>
                <a:lnTo>
                  <a:pt x="25840" y="50620"/>
                </a:lnTo>
                <a:lnTo>
                  <a:pt x="17413" y="50620"/>
                </a:lnTo>
                <a:lnTo>
                  <a:pt x="17413" y="42416"/>
                </a:lnTo>
                <a:close/>
                <a:moveTo>
                  <a:pt x="34547" y="42416"/>
                </a:moveTo>
                <a:lnTo>
                  <a:pt x="34547" y="50620"/>
                </a:lnTo>
                <a:lnTo>
                  <a:pt x="26064" y="50620"/>
                </a:lnTo>
                <a:lnTo>
                  <a:pt x="26064" y="42416"/>
                </a:lnTo>
                <a:close/>
                <a:moveTo>
                  <a:pt x="43197" y="42416"/>
                </a:moveTo>
                <a:lnTo>
                  <a:pt x="43197" y="50620"/>
                </a:lnTo>
                <a:lnTo>
                  <a:pt x="34770" y="50620"/>
                </a:lnTo>
                <a:lnTo>
                  <a:pt x="34770" y="42416"/>
                </a:lnTo>
                <a:close/>
                <a:moveTo>
                  <a:pt x="51848" y="42416"/>
                </a:moveTo>
                <a:lnTo>
                  <a:pt x="51848" y="50620"/>
                </a:lnTo>
                <a:lnTo>
                  <a:pt x="43421" y="50620"/>
                </a:lnTo>
                <a:lnTo>
                  <a:pt x="43421" y="42416"/>
                </a:lnTo>
                <a:close/>
                <a:moveTo>
                  <a:pt x="60499" y="42416"/>
                </a:moveTo>
                <a:lnTo>
                  <a:pt x="60499" y="50620"/>
                </a:lnTo>
                <a:lnTo>
                  <a:pt x="52071" y="50620"/>
                </a:lnTo>
                <a:lnTo>
                  <a:pt x="52071" y="42416"/>
                </a:lnTo>
                <a:close/>
                <a:moveTo>
                  <a:pt x="69149" y="42416"/>
                </a:moveTo>
                <a:lnTo>
                  <a:pt x="69149" y="50620"/>
                </a:lnTo>
                <a:lnTo>
                  <a:pt x="60722" y="50620"/>
                </a:lnTo>
                <a:lnTo>
                  <a:pt x="60722" y="42416"/>
                </a:lnTo>
                <a:close/>
                <a:moveTo>
                  <a:pt x="77800" y="42416"/>
                </a:moveTo>
                <a:lnTo>
                  <a:pt x="77800" y="50620"/>
                </a:lnTo>
                <a:lnTo>
                  <a:pt x="69373" y="50620"/>
                </a:lnTo>
                <a:lnTo>
                  <a:pt x="69373" y="42416"/>
                </a:lnTo>
                <a:close/>
                <a:moveTo>
                  <a:pt x="86506" y="42416"/>
                </a:moveTo>
                <a:lnTo>
                  <a:pt x="86506" y="50620"/>
                </a:lnTo>
                <a:lnTo>
                  <a:pt x="78023" y="50620"/>
                </a:lnTo>
                <a:lnTo>
                  <a:pt x="78023" y="42416"/>
                </a:lnTo>
                <a:close/>
                <a:moveTo>
                  <a:pt x="95157" y="42416"/>
                </a:moveTo>
                <a:lnTo>
                  <a:pt x="95157" y="50620"/>
                </a:lnTo>
                <a:lnTo>
                  <a:pt x="86730" y="50620"/>
                </a:lnTo>
                <a:lnTo>
                  <a:pt x="86730" y="42416"/>
                </a:lnTo>
                <a:close/>
                <a:moveTo>
                  <a:pt x="103808" y="42416"/>
                </a:moveTo>
                <a:lnTo>
                  <a:pt x="103808" y="50620"/>
                </a:lnTo>
                <a:lnTo>
                  <a:pt x="95380" y="50620"/>
                </a:lnTo>
                <a:lnTo>
                  <a:pt x="95380" y="42416"/>
                </a:lnTo>
                <a:close/>
                <a:moveTo>
                  <a:pt x="112458" y="42416"/>
                </a:moveTo>
                <a:lnTo>
                  <a:pt x="112458" y="50620"/>
                </a:lnTo>
                <a:lnTo>
                  <a:pt x="104031" y="50620"/>
                </a:lnTo>
                <a:lnTo>
                  <a:pt x="104031" y="42416"/>
                </a:lnTo>
                <a:close/>
                <a:moveTo>
                  <a:pt x="121109" y="42416"/>
                </a:moveTo>
                <a:lnTo>
                  <a:pt x="121109" y="50620"/>
                </a:lnTo>
                <a:lnTo>
                  <a:pt x="112681" y="50620"/>
                </a:lnTo>
                <a:lnTo>
                  <a:pt x="112681" y="42416"/>
                </a:lnTo>
                <a:close/>
                <a:moveTo>
                  <a:pt x="129760" y="42416"/>
                </a:moveTo>
                <a:lnTo>
                  <a:pt x="129760" y="50620"/>
                </a:lnTo>
                <a:lnTo>
                  <a:pt x="121332" y="50620"/>
                </a:lnTo>
                <a:lnTo>
                  <a:pt x="121332" y="42416"/>
                </a:lnTo>
                <a:close/>
                <a:moveTo>
                  <a:pt x="138410" y="42416"/>
                </a:moveTo>
                <a:lnTo>
                  <a:pt x="138410" y="50620"/>
                </a:lnTo>
                <a:lnTo>
                  <a:pt x="129983" y="50620"/>
                </a:lnTo>
                <a:lnTo>
                  <a:pt x="129983" y="42416"/>
                </a:lnTo>
                <a:close/>
                <a:moveTo>
                  <a:pt x="147117" y="42416"/>
                </a:moveTo>
                <a:lnTo>
                  <a:pt x="147117" y="50620"/>
                </a:lnTo>
                <a:lnTo>
                  <a:pt x="138633" y="50620"/>
                </a:lnTo>
                <a:lnTo>
                  <a:pt x="138633" y="42416"/>
                </a:lnTo>
                <a:close/>
                <a:moveTo>
                  <a:pt x="155767" y="42416"/>
                </a:moveTo>
                <a:lnTo>
                  <a:pt x="155767" y="50620"/>
                </a:lnTo>
                <a:lnTo>
                  <a:pt x="147340" y="50620"/>
                </a:lnTo>
                <a:lnTo>
                  <a:pt x="147340" y="42416"/>
                </a:lnTo>
                <a:close/>
                <a:moveTo>
                  <a:pt x="164418" y="42416"/>
                </a:moveTo>
                <a:lnTo>
                  <a:pt x="164418" y="50620"/>
                </a:lnTo>
                <a:lnTo>
                  <a:pt x="155990" y="50620"/>
                </a:lnTo>
                <a:lnTo>
                  <a:pt x="155990" y="42416"/>
                </a:lnTo>
                <a:close/>
                <a:moveTo>
                  <a:pt x="173069" y="42416"/>
                </a:moveTo>
                <a:lnTo>
                  <a:pt x="173069" y="50620"/>
                </a:lnTo>
                <a:lnTo>
                  <a:pt x="164641" y="50620"/>
                </a:lnTo>
                <a:lnTo>
                  <a:pt x="164641" y="42416"/>
                </a:lnTo>
                <a:close/>
                <a:moveTo>
                  <a:pt x="181719" y="42416"/>
                </a:moveTo>
                <a:lnTo>
                  <a:pt x="181719" y="50620"/>
                </a:lnTo>
                <a:lnTo>
                  <a:pt x="173292" y="50620"/>
                </a:lnTo>
                <a:lnTo>
                  <a:pt x="173292" y="42416"/>
                </a:lnTo>
                <a:close/>
                <a:moveTo>
                  <a:pt x="190370" y="42416"/>
                </a:moveTo>
                <a:lnTo>
                  <a:pt x="190370" y="50620"/>
                </a:lnTo>
                <a:lnTo>
                  <a:pt x="181942" y="50620"/>
                </a:lnTo>
                <a:lnTo>
                  <a:pt x="181942" y="42416"/>
                </a:lnTo>
                <a:close/>
                <a:moveTo>
                  <a:pt x="199020" y="42416"/>
                </a:moveTo>
                <a:lnTo>
                  <a:pt x="199020" y="50620"/>
                </a:lnTo>
                <a:lnTo>
                  <a:pt x="190593" y="50620"/>
                </a:lnTo>
                <a:lnTo>
                  <a:pt x="190593" y="42416"/>
                </a:lnTo>
                <a:close/>
                <a:moveTo>
                  <a:pt x="207727" y="42416"/>
                </a:moveTo>
                <a:lnTo>
                  <a:pt x="207727" y="50620"/>
                </a:lnTo>
                <a:lnTo>
                  <a:pt x="199244" y="50620"/>
                </a:lnTo>
                <a:lnTo>
                  <a:pt x="199244" y="42416"/>
                </a:lnTo>
                <a:close/>
                <a:moveTo>
                  <a:pt x="216377" y="42416"/>
                </a:moveTo>
                <a:lnTo>
                  <a:pt x="216377" y="50620"/>
                </a:lnTo>
                <a:lnTo>
                  <a:pt x="207950" y="50620"/>
                </a:lnTo>
                <a:lnTo>
                  <a:pt x="207950" y="42416"/>
                </a:lnTo>
                <a:close/>
                <a:moveTo>
                  <a:pt x="225028" y="42416"/>
                </a:moveTo>
                <a:lnTo>
                  <a:pt x="225028" y="50620"/>
                </a:lnTo>
                <a:lnTo>
                  <a:pt x="216601" y="50620"/>
                </a:lnTo>
                <a:lnTo>
                  <a:pt x="216601" y="42416"/>
                </a:lnTo>
                <a:close/>
                <a:moveTo>
                  <a:pt x="233679" y="42416"/>
                </a:moveTo>
                <a:lnTo>
                  <a:pt x="233679" y="50620"/>
                </a:lnTo>
                <a:lnTo>
                  <a:pt x="225251" y="50620"/>
                </a:lnTo>
                <a:lnTo>
                  <a:pt x="225251" y="42416"/>
                </a:lnTo>
                <a:close/>
                <a:moveTo>
                  <a:pt x="242329" y="42416"/>
                </a:moveTo>
                <a:lnTo>
                  <a:pt x="242329" y="50620"/>
                </a:lnTo>
                <a:lnTo>
                  <a:pt x="233902" y="50620"/>
                </a:lnTo>
                <a:lnTo>
                  <a:pt x="233902" y="42416"/>
                </a:lnTo>
                <a:close/>
                <a:moveTo>
                  <a:pt x="250980" y="42416"/>
                </a:moveTo>
                <a:lnTo>
                  <a:pt x="250980" y="50620"/>
                </a:lnTo>
                <a:lnTo>
                  <a:pt x="242553" y="50620"/>
                </a:lnTo>
                <a:lnTo>
                  <a:pt x="242553" y="42416"/>
                </a:lnTo>
                <a:close/>
                <a:moveTo>
                  <a:pt x="259686" y="42416"/>
                </a:moveTo>
                <a:lnTo>
                  <a:pt x="259686" y="50620"/>
                </a:lnTo>
                <a:lnTo>
                  <a:pt x="251203" y="50620"/>
                </a:lnTo>
                <a:lnTo>
                  <a:pt x="251203" y="42416"/>
                </a:lnTo>
                <a:close/>
                <a:moveTo>
                  <a:pt x="268337" y="42416"/>
                </a:moveTo>
                <a:lnTo>
                  <a:pt x="268337" y="50620"/>
                </a:lnTo>
                <a:lnTo>
                  <a:pt x="259910" y="50620"/>
                </a:lnTo>
                <a:lnTo>
                  <a:pt x="259910" y="42416"/>
                </a:lnTo>
                <a:close/>
                <a:moveTo>
                  <a:pt x="276988" y="42416"/>
                </a:moveTo>
                <a:lnTo>
                  <a:pt x="276988" y="50620"/>
                </a:lnTo>
                <a:lnTo>
                  <a:pt x="268560" y="50620"/>
                </a:lnTo>
                <a:lnTo>
                  <a:pt x="268560" y="42416"/>
                </a:lnTo>
                <a:close/>
                <a:moveTo>
                  <a:pt x="17190" y="50843"/>
                </a:moveTo>
                <a:lnTo>
                  <a:pt x="17190" y="59103"/>
                </a:lnTo>
                <a:lnTo>
                  <a:pt x="8762" y="59103"/>
                </a:lnTo>
                <a:lnTo>
                  <a:pt x="8762" y="50843"/>
                </a:lnTo>
                <a:close/>
                <a:moveTo>
                  <a:pt x="25840" y="50843"/>
                </a:moveTo>
                <a:lnTo>
                  <a:pt x="25840" y="59103"/>
                </a:lnTo>
                <a:lnTo>
                  <a:pt x="17413" y="59103"/>
                </a:lnTo>
                <a:lnTo>
                  <a:pt x="17413" y="50843"/>
                </a:lnTo>
                <a:close/>
                <a:moveTo>
                  <a:pt x="34547" y="50843"/>
                </a:moveTo>
                <a:lnTo>
                  <a:pt x="34547" y="59103"/>
                </a:lnTo>
                <a:lnTo>
                  <a:pt x="26064" y="59103"/>
                </a:lnTo>
                <a:lnTo>
                  <a:pt x="26064" y="50843"/>
                </a:lnTo>
                <a:close/>
                <a:moveTo>
                  <a:pt x="43197" y="50843"/>
                </a:moveTo>
                <a:lnTo>
                  <a:pt x="43197" y="59103"/>
                </a:lnTo>
                <a:lnTo>
                  <a:pt x="34770" y="59103"/>
                </a:lnTo>
                <a:lnTo>
                  <a:pt x="34770" y="50843"/>
                </a:lnTo>
                <a:close/>
                <a:moveTo>
                  <a:pt x="51848" y="50843"/>
                </a:moveTo>
                <a:lnTo>
                  <a:pt x="51848" y="59103"/>
                </a:lnTo>
                <a:lnTo>
                  <a:pt x="43421" y="59103"/>
                </a:lnTo>
                <a:lnTo>
                  <a:pt x="43421" y="50843"/>
                </a:lnTo>
                <a:close/>
                <a:moveTo>
                  <a:pt x="60499" y="50843"/>
                </a:moveTo>
                <a:lnTo>
                  <a:pt x="60499" y="59103"/>
                </a:lnTo>
                <a:lnTo>
                  <a:pt x="52071" y="59103"/>
                </a:lnTo>
                <a:lnTo>
                  <a:pt x="52071" y="50843"/>
                </a:lnTo>
                <a:close/>
                <a:moveTo>
                  <a:pt x="69149" y="50843"/>
                </a:moveTo>
                <a:lnTo>
                  <a:pt x="69149" y="59103"/>
                </a:lnTo>
                <a:lnTo>
                  <a:pt x="60722" y="59103"/>
                </a:lnTo>
                <a:lnTo>
                  <a:pt x="60722" y="50843"/>
                </a:lnTo>
                <a:close/>
                <a:moveTo>
                  <a:pt x="77800" y="50843"/>
                </a:moveTo>
                <a:lnTo>
                  <a:pt x="77800" y="59103"/>
                </a:lnTo>
                <a:lnTo>
                  <a:pt x="69373" y="59103"/>
                </a:lnTo>
                <a:lnTo>
                  <a:pt x="69373" y="50843"/>
                </a:lnTo>
                <a:close/>
                <a:moveTo>
                  <a:pt x="86506" y="50843"/>
                </a:moveTo>
                <a:lnTo>
                  <a:pt x="86506" y="59103"/>
                </a:lnTo>
                <a:lnTo>
                  <a:pt x="78023" y="59103"/>
                </a:lnTo>
                <a:lnTo>
                  <a:pt x="78023" y="50843"/>
                </a:lnTo>
                <a:close/>
                <a:moveTo>
                  <a:pt x="95157" y="50843"/>
                </a:moveTo>
                <a:lnTo>
                  <a:pt x="95157" y="59103"/>
                </a:lnTo>
                <a:lnTo>
                  <a:pt x="86730" y="59103"/>
                </a:lnTo>
                <a:lnTo>
                  <a:pt x="86730" y="50843"/>
                </a:lnTo>
                <a:close/>
                <a:moveTo>
                  <a:pt x="103808" y="50843"/>
                </a:moveTo>
                <a:lnTo>
                  <a:pt x="103808" y="59103"/>
                </a:lnTo>
                <a:lnTo>
                  <a:pt x="95380" y="59103"/>
                </a:lnTo>
                <a:lnTo>
                  <a:pt x="95380" y="50843"/>
                </a:lnTo>
                <a:close/>
                <a:moveTo>
                  <a:pt x="112458" y="50843"/>
                </a:moveTo>
                <a:lnTo>
                  <a:pt x="112458" y="59103"/>
                </a:lnTo>
                <a:lnTo>
                  <a:pt x="104031" y="59103"/>
                </a:lnTo>
                <a:lnTo>
                  <a:pt x="104031" y="50843"/>
                </a:lnTo>
                <a:close/>
                <a:moveTo>
                  <a:pt x="121109" y="50843"/>
                </a:moveTo>
                <a:lnTo>
                  <a:pt x="121109" y="59103"/>
                </a:lnTo>
                <a:lnTo>
                  <a:pt x="112681" y="59103"/>
                </a:lnTo>
                <a:lnTo>
                  <a:pt x="112681" y="50843"/>
                </a:lnTo>
                <a:close/>
                <a:moveTo>
                  <a:pt x="129760" y="50843"/>
                </a:moveTo>
                <a:lnTo>
                  <a:pt x="129760" y="59103"/>
                </a:lnTo>
                <a:lnTo>
                  <a:pt x="121332" y="59103"/>
                </a:lnTo>
                <a:lnTo>
                  <a:pt x="121332" y="50843"/>
                </a:lnTo>
                <a:close/>
                <a:moveTo>
                  <a:pt x="138410" y="50843"/>
                </a:moveTo>
                <a:lnTo>
                  <a:pt x="138410" y="59103"/>
                </a:lnTo>
                <a:lnTo>
                  <a:pt x="129983" y="59103"/>
                </a:lnTo>
                <a:lnTo>
                  <a:pt x="129983" y="50843"/>
                </a:lnTo>
                <a:close/>
                <a:moveTo>
                  <a:pt x="147117" y="50843"/>
                </a:moveTo>
                <a:lnTo>
                  <a:pt x="147117" y="59103"/>
                </a:lnTo>
                <a:lnTo>
                  <a:pt x="138633" y="59103"/>
                </a:lnTo>
                <a:lnTo>
                  <a:pt x="138633" y="50843"/>
                </a:lnTo>
                <a:close/>
                <a:moveTo>
                  <a:pt x="155767" y="50843"/>
                </a:moveTo>
                <a:lnTo>
                  <a:pt x="155767" y="59103"/>
                </a:lnTo>
                <a:lnTo>
                  <a:pt x="147340" y="59103"/>
                </a:lnTo>
                <a:lnTo>
                  <a:pt x="147340" y="50843"/>
                </a:lnTo>
                <a:close/>
                <a:moveTo>
                  <a:pt x="164418" y="50843"/>
                </a:moveTo>
                <a:lnTo>
                  <a:pt x="164418" y="59103"/>
                </a:lnTo>
                <a:lnTo>
                  <a:pt x="155990" y="59103"/>
                </a:lnTo>
                <a:lnTo>
                  <a:pt x="155990" y="50843"/>
                </a:lnTo>
                <a:close/>
                <a:moveTo>
                  <a:pt x="173069" y="50843"/>
                </a:moveTo>
                <a:lnTo>
                  <a:pt x="173069" y="59103"/>
                </a:lnTo>
                <a:lnTo>
                  <a:pt x="164641" y="59103"/>
                </a:lnTo>
                <a:lnTo>
                  <a:pt x="164641" y="50843"/>
                </a:lnTo>
                <a:close/>
                <a:moveTo>
                  <a:pt x="181719" y="50843"/>
                </a:moveTo>
                <a:lnTo>
                  <a:pt x="181719" y="59103"/>
                </a:lnTo>
                <a:lnTo>
                  <a:pt x="173292" y="59103"/>
                </a:lnTo>
                <a:lnTo>
                  <a:pt x="173292" y="50843"/>
                </a:lnTo>
                <a:close/>
                <a:moveTo>
                  <a:pt x="190370" y="50843"/>
                </a:moveTo>
                <a:lnTo>
                  <a:pt x="190370" y="59103"/>
                </a:lnTo>
                <a:lnTo>
                  <a:pt x="181942" y="59103"/>
                </a:lnTo>
                <a:lnTo>
                  <a:pt x="181942" y="50843"/>
                </a:lnTo>
                <a:close/>
                <a:moveTo>
                  <a:pt x="199020" y="50843"/>
                </a:moveTo>
                <a:lnTo>
                  <a:pt x="199020" y="59103"/>
                </a:lnTo>
                <a:lnTo>
                  <a:pt x="190593" y="59103"/>
                </a:lnTo>
                <a:lnTo>
                  <a:pt x="190593" y="50843"/>
                </a:lnTo>
                <a:close/>
                <a:moveTo>
                  <a:pt x="207727" y="50843"/>
                </a:moveTo>
                <a:lnTo>
                  <a:pt x="207727" y="59103"/>
                </a:lnTo>
                <a:lnTo>
                  <a:pt x="199244" y="59103"/>
                </a:lnTo>
                <a:lnTo>
                  <a:pt x="199244" y="50843"/>
                </a:lnTo>
                <a:close/>
                <a:moveTo>
                  <a:pt x="216377" y="50843"/>
                </a:moveTo>
                <a:lnTo>
                  <a:pt x="216377" y="59103"/>
                </a:lnTo>
                <a:lnTo>
                  <a:pt x="207950" y="59103"/>
                </a:lnTo>
                <a:lnTo>
                  <a:pt x="207950" y="50843"/>
                </a:lnTo>
                <a:close/>
                <a:moveTo>
                  <a:pt x="225028" y="50843"/>
                </a:moveTo>
                <a:lnTo>
                  <a:pt x="225028" y="59103"/>
                </a:lnTo>
                <a:lnTo>
                  <a:pt x="216601" y="59103"/>
                </a:lnTo>
                <a:lnTo>
                  <a:pt x="216601" y="50843"/>
                </a:lnTo>
                <a:close/>
                <a:moveTo>
                  <a:pt x="233679" y="50843"/>
                </a:moveTo>
                <a:lnTo>
                  <a:pt x="233679" y="59103"/>
                </a:lnTo>
                <a:lnTo>
                  <a:pt x="225251" y="59103"/>
                </a:lnTo>
                <a:lnTo>
                  <a:pt x="225251" y="50843"/>
                </a:lnTo>
                <a:close/>
                <a:moveTo>
                  <a:pt x="242329" y="50843"/>
                </a:moveTo>
                <a:lnTo>
                  <a:pt x="242329" y="59103"/>
                </a:lnTo>
                <a:lnTo>
                  <a:pt x="233902" y="59103"/>
                </a:lnTo>
                <a:lnTo>
                  <a:pt x="233902" y="50843"/>
                </a:lnTo>
                <a:close/>
                <a:moveTo>
                  <a:pt x="250980" y="50843"/>
                </a:moveTo>
                <a:lnTo>
                  <a:pt x="250980" y="59103"/>
                </a:lnTo>
                <a:lnTo>
                  <a:pt x="242553" y="59103"/>
                </a:lnTo>
                <a:lnTo>
                  <a:pt x="242553" y="50843"/>
                </a:lnTo>
                <a:close/>
                <a:moveTo>
                  <a:pt x="259686" y="50843"/>
                </a:moveTo>
                <a:lnTo>
                  <a:pt x="259686" y="59103"/>
                </a:lnTo>
                <a:lnTo>
                  <a:pt x="251203" y="59103"/>
                </a:lnTo>
                <a:lnTo>
                  <a:pt x="251203" y="50843"/>
                </a:lnTo>
                <a:close/>
                <a:moveTo>
                  <a:pt x="268337" y="50843"/>
                </a:moveTo>
                <a:lnTo>
                  <a:pt x="268337" y="59103"/>
                </a:lnTo>
                <a:lnTo>
                  <a:pt x="259910" y="59103"/>
                </a:lnTo>
                <a:lnTo>
                  <a:pt x="259910" y="50843"/>
                </a:lnTo>
                <a:close/>
                <a:moveTo>
                  <a:pt x="276988" y="50843"/>
                </a:moveTo>
                <a:lnTo>
                  <a:pt x="276988" y="59103"/>
                </a:lnTo>
                <a:lnTo>
                  <a:pt x="268560" y="59103"/>
                </a:lnTo>
                <a:lnTo>
                  <a:pt x="268560" y="50843"/>
                </a:lnTo>
                <a:close/>
                <a:moveTo>
                  <a:pt x="17190" y="59326"/>
                </a:moveTo>
                <a:lnTo>
                  <a:pt x="17190" y="67586"/>
                </a:lnTo>
                <a:lnTo>
                  <a:pt x="8762" y="67586"/>
                </a:lnTo>
                <a:lnTo>
                  <a:pt x="8762" y="59326"/>
                </a:lnTo>
                <a:close/>
                <a:moveTo>
                  <a:pt x="25840" y="59326"/>
                </a:moveTo>
                <a:lnTo>
                  <a:pt x="25840" y="67586"/>
                </a:lnTo>
                <a:lnTo>
                  <a:pt x="17413" y="67586"/>
                </a:lnTo>
                <a:lnTo>
                  <a:pt x="17413" y="59326"/>
                </a:lnTo>
                <a:close/>
                <a:moveTo>
                  <a:pt x="34547" y="59326"/>
                </a:moveTo>
                <a:lnTo>
                  <a:pt x="34547" y="67586"/>
                </a:lnTo>
                <a:lnTo>
                  <a:pt x="26064" y="67586"/>
                </a:lnTo>
                <a:lnTo>
                  <a:pt x="26064" y="59326"/>
                </a:lnTo>
                <a:close/>
                <a:moveTo>
                  <a:pt x="43197" y="59326"/>
                </a:moveTo>
                <a:lnTo>
                  <a:pt x="43197" y="67586"/>
                </a:lnTo>
                <a:lnTo>
                  <a:pt x="34770" y="67586"/>
                </a:lnTo>
                <a:lnTo>
                  <a:pt x="34770" y="59326"/>
                </a:lnTo>
                <a:close/>
                <a:moveTo>
                  <a:pt x="51848" y="59326"/>
                </a:moveTo>
                <a:lnTo>
                  <a:pt x="51848" y="67586"/>
                </a:lnTo>
                <a:lnTo>
                  <a:pt x="43421" y="67586"/>
                </a:lnTo>
                <a:lnTo>
                  <a:pt x="43421" y="59326"/>
                </a:lnTo>
                <a:close/>
                <a:moveTo>
                  <a:pt x="60499" y="59326"/>
                </a:moveTo>
                <a:lnTo>
                  <a:pt x="60499" y="67586"/>
                </a:lnTo>
                <a:lnTo>
                  <a:pt x="52071" y="67586"/>
                </a:lnTo>
                <a:lnTo>
                  <a:pt x="52071" y="59326"/>
                </a:lnTo>
                <a:close/>
                <a:moveTo>
                  <a:pt x="69149" y="59326"/>
                </a:moveTo>
                <a:lnTo>
                  <a:pt x="69149" y="67586"/>
                </a:lnTo>
                <a:lnTo>
                  <a:pt x="60722" y="67586"/>
                </a:lnTo>
                <a:lnTo>
                  <a:pt x="60722" y="59326"/>
                </a:lnTo>
                <a:close/>
                <a:moveTo>
                  <a:pt x="77800" y="59326"/>
                </a:moveTo>
                <a:lnTo>
                  <a:pt x="77800" y="67586"/>
                </a:lnTo>
                <a:lnTo>
                  <a:pt x="69373" y="67586"/>
                </a:lnTo>
                <a:lnTo>
                  <a:pt x="69373" y="59326"/>
                </a:lnTo>
                <a:close/>
                <a:moveTo>
                  <a:pt x="86506" y="59326"/>
                </a:moveTo>
                <a:lnTo>
                  <a:pt x="86506" y="67586"/>
                </a:lnTo>
                <a:lnTo>
                  <a:pt x="78023" y="67586"/>
                </a:lnTo>
                <a:lnTo>
                  <a:pt x="78023" y="59326"/>
                </a:lnTo>
                <a:close/>
                <a:moveTo>
                  <a:pt x="95157" y="59326"/>
                </a:moveTo>
                <a:lnTo>
                  <a:pt x="95157" y="67586"/>
                </a:lnTo>
                <a:lnTo>
                  <a:pt x="86730" y="67586"/>
                </a:lnTo>
                <a:lnTo>
                  <a:pt x="86730" y="59326"/>
                </a:lnTo>
                <a:close/>
                <a:moveTo>
                  <a:pt x="103808" y="59326"/>
                </a:moveTo>
                <a:lnTo>
                  <a:pt x="103808" y="67586"/>
                </a:lnTo>
                <a:lnTo>
                  <a:pt x="95380" y="67586"/>
                </a:lnTo>
                <a:lnTo>
                  <a:pt x="95380" y="59326"/>
                </a:lnTo>
                <a:close/>
                <a:moveTo>
                  <a:pt x="112458" y="59326"/>
                </a:moveTo>
                <a:lnTo>
                  <a:pt x="112458" y="67586"/>
                </a:lnTo>
                <a:lnTo>
                  <a:pt x="104031" y="67586"/>
                </a:lnTo>
                <a:lnTo>
                  <a:pt x="104031" y="59326"/>
                </a:lnTo>
                <a:close/>
                <a:moveTo>
                  <a:pt x="121109" y="59326"/>
                </a:moveTo>
                <a:lnTo>
                  <a:pt x="121109" y="67586"/>
                </a:lnTo>
                <a:lnTo>
                  <a:pt x="112681" y="67586"/>
                </a:lnTo>
                <a:lnTo>
                  <a:pt x="112681" y="59326"/>
                </a:lnTo>
                <a:close/>
                <a:moveTo>
                  <a:pt x="129760" y="59326"/>
                </a:moveTo>
                <a:lnTo>
                  <a:pt x="129760" y="67586"/>
                </a:lnTo>
                <a:lnTo>
                  <a:pt x="121332" y="67586"/>
                </a:lnTo>
                <a:lnTo>
                  <a:pt x="121332" y="59326"/>
                </a:lnTo>
                <a:close/>
                <a:moveTo>
                  <a:pt x="138410" y="59326"/>
                </a:moveTo>
                <a:lnTo>
                  <a:pt x="138410" y="67586"/>
                </a:lnTo>
                <a:lnTo>
                  <a:pt x="129983" y="67586"/>
                </a:lnTo>
                <a:lnTo>
                  <a:pt x="129983" y="59326"/>
                </a:lnTo>
                <a:close/>
                <a:moveTo>
                  <a:pt x="147117" y="59326"/>
                </a:moveTo>
                <a:lnTo>
                  <a:pt x="147117" y="67586"/>
                </a:lnTo>
                <a:lnTo>
                  <a:pt x="138633" y="67586"/>
                </a:lnTo>
                <a:lnTo>
                  <a:pt x="138633" y="59326"/>
                </a:lnTo>
                <a:close/>
                <a:moveTo>
                  <a:pt x="155767" y="59326"/>
                </a:moveTo>
                <a:lnTo>
                  <a:pt x="155767" y="67586"/>
                </a:lnTo>
                <a:lnTo>
                  <a:pt x="147340" y="67586"/>
                </a:lnTo>
                <a:lnTo>
                  <a:pt x="147340" y="59326"/>
                </a:lnTo>
                <a:close/>
                <a:moveTo>
                  <a:pt x="164418" y="59326"/>
                </a:moveTo>
                <a:lnTo>
                  <a:pt x="164418" y="67586"/>
                </a:lnTo>
                <a:lnTo>
                  <a:pt x="155990" y="67586"/>
                </a:lnTo>
                <a:lnTo>
                  <a:pt x="155990" y="59326"/>
                </a:lnTo>
                <a:close/>
                <a:moveTo>
                  <a:pt x="173069" y="59326"/>
                </a:moveTo>
                <a:lnTo>
                  <a:pt x="173069" y="67586"/>
                </a:lnTo>
                <a:lnTo>
                  <a:pt x="164641" y="67586"/>
                </a:lnTo>
                <a:lnTo>
                  <a:pt x="164641" y="59326"/>
                </a:lnTo>
                <a:close/>
                <a:moveTo>
                  <a:pt x="181719" y="59326"/>
                </a:moveTo>
                <a:lnTo>
                  <a:pt x="181719" y="67586"/>
                </a:lnTo>
                <a:lnTo>
                  <a:pt x="173292" y="67586"/>
                </a:lnTo>
                <a:lnTo>
                  <a:pt x="173292" y="59326"/>
                </a:lnTo>
                <a:close/>
                <a:moveTo>
                  <a:pt x="190370" y="59326"/>
                </a:moveTo>
                <a:lnTo>
                  <a:pt x="190370" y="67586"/>
                </a:lnTo>
                <a:lnTo>
                  <a:pt x="181942" y="67586"/>
                </a:lnTo>
                <a:lnTo>
                  <a:pt x="181942" y="59326"/>
                </a:lnTo>
                <a:close/>
                <a:moveTo>
                  <a:pt x="199020" y="59326"/>
                </a:moveTo>
                <a:lnTo>
                  <a:pt x="199020" y="67586"/>
                </a:lnTo>
                <a:lnTo>
                  <a:pt x="190593" y="67586"/>
                </a:lnTo>
                <a:lnTo>
                  <a:pt x="190593" y="59326"/>
                </a:lnTo>
                <a:close/>
                <a:moveTo>
                  <a:pt x="207727" y="59326"/>
                </a:moveTo>
                <a:lnTo>
                  <a:pt x="207727" y="67586"/>
                </a:lnTo>
                <a:lnTo>
                  <a:pt x="199244" y="67586"/>
                </a:lnTo>
                <a:lnTo>
                  <a:pt x="199244" y="59326"/>
                </a:lnTo>
                <a:close/>
                <a:moveTo>
                  <a:pt x="216377" y="59326"/>
                </a:moveTo>
                <a:lnTo>
                  <a:pt x="216377" y="67586"/>
                </a:lnTo>
                <a:lnTo>
                  <a:pt x="207950" y="67586"/>
                </a:lnTo>
                <a:lnTo>
                  <a:pt x="207950" y="59326"/>
                </a:lnTo>
                <a:close/>
                <a:moveTo>
                  <a:pt x="225028" y="59326"/>
                </a:moveTo>
                <a:lnTo>
                  <a:pt x="225028" y="67586"/>
                </a:lnTo>
                <a:lnTo>
                  <a:pt x="216601" y="67586"/>
                </a:lnTo>
                <a:lnTo>
                  <a:pt x="216601" y="59326"/>
                </a:lnTo>
                <a:close/>
                <a:moveTo>
                  <a:pt x="233679" y="59326"/>
                </a:moveTo>
                <a:lnTo>
                  <a:pt x="233679" y="67586"/>
                </a:lnTo>
                <a:lnTo>
                  <a:pt x="225251" y="67586"/>
                </a:lnTo>
                <a:lnTo>
                  <a:pt x="225251" y="59326"/>
                </a:lnTo>
                <a:close/>
                <a:moveTo>
                  <a:pt x="242329" y="59326"/>
                </a:moveTo>
                <a:lnTo>
                  <a:pt x="242329" y="67586"/>
                </a:lnTo>
                <a:lnTo>
                  <a:pt x="233902" y="67586"/>
                </a:lnTo>
                <a:lnTo>
                  <a:pt x="233902" y="59326"/>
                </a:lnTo>
                <a:close/>
                <a:moveTo>
                  <a:pt x="250980" y="59326"/>
                </a:moveTo>
                <a:lnTo>
                  <a:pt x="250980" y="67586"/>
                </a:lnTo>
                <a:lnTo>
                  <a:pt x="242553" y="67586"/>
                </a:lnTo>
                <a:lnTo>
                  <a:pt x="242553" y="59326"/>
                </a:lnTo>
                <a:close/>
                <a:moveTo>
                  <a:pt x="259686" y="59326"/>
                </a:moveTo>
                <a:lnTo>
                  <a:pt x="259686" y="67586"/>
                </a:lnTo>
                <a:lnTo>
                  <a:pt x="251203" y="67586"/>
                </a:lnTo>
                <a:lnTo>
                  <a:pt x="251203" y="59326"/>
                </a:lnTo>
                <a:close/>
                <a:moveTo>
                  <a:pt x="268337" y="59326"/>
                </a:moveTo>
                <a:lnTo>
                  <a:pt x="268337" y="67586"/>
                </a:lnTo>
                <a:lnTo>
                  <a:pt x="259910" y="67586"/>
                </a:lnTo>
                <a:lnTo>
                  <a:pt x="259910" y="59326"/>
                </a:lnTo>
                <a:close/>
                <a:moveTo>
                  <a:pt x="276988" y="59326"/>
                </a:moveTo>
                <a:lnTo>
                  <a:pt x="276988" y="67586"/>
                </a:lnTo>
                <a:lnTo>
                  <a:pt x="268560" y="67586"/>
                </a:lnTo>
                <a:lnTo>
                  <a:pt x="268560" y="59326"/>
                </a:lnTo>
                <a:close/>
                <a:moveTo>
                  <a:pt x="17190" y="67810"/>
                </a:moveTo>
                <a:lnTo>
                  <a:pt x="17190" y="76014"/>
                </a:lnTo>
                <a:lnTo>
                  <a:pt x="8762" y="76014"/>
                </a:lnTo>
                <a:lnTo>
                  <a:pt x="8762" y="67810"/>
                </a:lnTo>
                <a:close/>
                <a:moveTo>
                  <a:pt x="25840" y="67810"/>
                </a:moveTo>
                <a:lnTo>
                  <a:pt x="25840" y="76014"/>
                </a:lnTo>
                <a:lnTo>
                  <a:pt x="17413" y="76014"/>
                </a:lnTo>
                <a:lnTo>
                  <a:pt x="17413" y="67810"/>
                </a:lnTo>
                <a:close/>
                <a:moveTo>
                  <a:pt x="34547" y="67810"/>
                </a:moveTo>
                <a:lnTo>
                  <a:pt x="34547" y="76014"/>
                </a:lnTo>
                <a:lnTo>
                  <a:pt x="26064" y="76014"/>
                </a:lnTo>
                <a:lnTo>
                  <a:pt x="26064" y="67810"/>
                </a:lnTo>
                <a:close/>
                <a:moveTo>
                  <a:pt x="43197" y="67810"/>
                </a:moveTo>
                <a:lnTo>
                  <a:pt x="43197" y="76014"/>
                </a:lnTo>
                <a:lnTo>
                  <a:pt x="34770" y="76014"/>
                </a:lnTo>
                <a:lnTo>
                  <a:pt x="34770" y="67810"/>
                </a:lnTo>
                <a:close/>
                <a:moveTo>
                  <a:pt x="51848" y="67810"/>
                </a:moveTo>
                <a:lnTo>
                  <a:pt x="51848" y="76014"/>
                </a:lnTo>
                <a:lnTo>
                  <a:pt x="43421" y="76014"/>
                </a:lnTo>
                <a:lnTo>
                  <a:pt x="43421" y="67810"/>
                </a:lnTo>
                <a:close/>
                <a:moveTo>
                  <a:pt x="60499" y="67810"/>
                </a:moveTo>
                <a:lnTo>
                  <a:pt x="60499" y="76014"/>
                </a:lnTo>
                <a:lnTo>
                  <a:pt x="52071" y="76014"/>
                </a:lnTo>
                <a:lnTo>
                  <a:pt x="52071" y="67810"/>
                </a:lnTo>
                <a:close/>
                <a:moveTo>
                  <a:pt x="69149" y="67810"/>
                </a:moveTo>
                <a:lnTo>
                  <a:pt x="69149" y="76014"/>
                </a:lnTo>
                <a:lnTo>
                  <a:pt x="60722" y="76014"/>
                </a:lnTo>
                <a:lnTo>
                  <a:pt x="60722" y="67810"/>
                </a:lnTo>
                <a:close/>
                <a:moveTo>
                  <a:pt x="77800" y="67810"/>
                </a:moveTo>
                <a:lnTo>
                  <a:pt x="77800" y="76014"/>
                </a:lnTo>
                <a:lnTo>
                  <a:pt x="69373" y="76014"/>
                </a:lnTo>
                <a:lnTo>
                  <a:pt x="69373" y="67810"/>
                </a:lnTo>
                <a:close/>
                <a:moveTo>
                  <a:pt x="86506" y="67810"/>
                </a:moveTo>
                <a:lnTo>
                  <a:pt x="86506" y="76014"/>
                </a:lnTo>
                <a:lnTo>
                  <a:pt x="78023" y="76014"/>
                </a:lnTo>
                <a:lnTo>
                  <a:pt x="78023" y="67810"/>
                </a:lnTo>
                <a:close/>
                <a:moveTo>
                  <a:pt x="95157" y="67810"/>
                </a:moveTo>
                <a:lnTo>
                  <a:pt x="95157" y="76014"/>
                </a:lnTo>
                <a:lnTo>
                  <a:pt x="86730" y="76014"/>
                </a:lnTo>
                <a:lnTo>
                  <a:pt x="86730" y="67810"/>
                </a:lnTo>
                <a:close/>
                <a:moveTo>
                  <a:pt x="103808" y="67810"/>
                </a:moveTo>
                <a:lnTo>
                  <a:pt x="103808" y="76014"/>
                </a:lnTo>
                <a:lnTo>
                  <a:pt x="95380" y="76014"/>
                </a:lnTo>
                <a:lnTo>
                  <a:pt x="95380" y="67810"/>
                </a:lnTo>
                <a:close/>
                <a:moveTo>
                  <a:pt x="112458" y="67810"/>
                </a:moveTo>
                <a:lnTo>
                  <a:pt x="112458" y="76014"/>
                </a:lnTo>
                <a:lnTo>
                  <a:pt x="104031" y="76014"/>
                </a:lnTo>
                <a:lnTo>
                  <a:pt x="104031" y="67810"/>
                </a:lnTo>
                <a:close/>
                <a:moveTo>
                  <a:pt x="121109" y="67810"/>
                </a:moveTo>
                <a:lnTo>
                  <a:pt x="121109" y="76014"/>
                </a:lnTo>
                <a:lnTo>
                  <a:pt x="112681" y="76014"/>
                </a:lnTo>
                <a:lnTo>
                  <a:pt x="112681" y="67810"/>
                </a:lnTo>
                <a:close/>
                <a:moveTo>
                  <a:pt x="129760" y="67810"/>
                </a:moveTo>
                <a:lnTo>
                  <a:pt x="129760" y="76014"/>
                </a:lnTo>
                <a:lnTo>
                  <a:pt x="121332" y="76014"/>
                </a:lnTo>
                <a:lnTo>
                  <a:pt x="121332" y="67810"/>
                </a:lnTo>
                <a:close/>
                <a:moveTo>
                  <a:pt x="138410" y="67810"/>
                </a:moveTo>
                <a:lnTo>
                  <a:pt x="138410" y="76014"/>
                </a:lnTo>
                <a:lnTo>
                  <a:pt x="129983" y="76014"/>
                </a:lnTo>
                <a:lnTo>
                  <a:pt x="129983" y="67810"/>
                </a:lnTo>
                <a:close/>
                <a:moveTo>
                  <a:pt x="147117" y="67810"/>
                </a:moveTo>
                <a:lnTo>
                  <a:pt x="147117" y="76014"/>
                </a:lnTo>
                <a:lnTo>
                  <a:pt x="138633" y="76014"/>
                </a:lnTo>
                <a:lnTo>
                  <a:pt x="138633" y="67810"/>
                </a:lnTo>
                <a:close/>
                <a:moveTo>
                  <a:pt x="155767" y="67810"/>
                </a:moveTo>
                <a:lnTo>
                  <a:pt x="155767" y="76014"/>
                </a:lnTo>
                <a:lnTo>
                  <a:pt x="147340" y="76014"/>
                </a:lnTo>
                <a:lnTo>
                  <a:pt x="147340" y="67810"/>
                </a:lnTo>
                <a:close/>
                <a:moveTo>
                  <a:pt x="164418" y="67810"/>
                </a:moveTo>
                <a:lnTo>
                  <a:pt x="164418" y="76014"/>
                </a:lnTo>
                <a:lnTo>
                  <a:pt x="155990" y="76014"/>
                </a:lnTo>
                <a:lnTo>
                  <a:pt x="155990" y="67810"/>
                </a:lnTo>
                <a:close/>
                <a:moveTo>
                  <a:pt x="173069" y="67810"/>
                </a:moveTo>
                <a:lnTo>
                  <a:pt x="173069" y="76014"/>
                </a:lnTo>
                <a:lnTo>
                  <a:pt x="164641" y="76014"/>
                </a:lnTo>
                <a:lnTo>
                  <a:pt x="164641" y="67810"/>
                </a:lnTo>
                <a:close/>
                <a:moveTo>
                  <a:pt x="181719" y="67810"/>
                </a:moveTo>
                <a:lnTo>
                  <a:pt x="181719" y="76014"/>
                </a:lnTo>
                <a:lnTo>
                  <a:pt x="173292" y="76014"/>
                </a:lnTo>
                <a:lnTo>
                  <a:pt x="173292" y="67810"/>
                </a:lnTo>
                <a:close/>
                <a:moveTo>
                  <a:pt x="190370" y="67810"/>
                </a:moveTo>
                <a:lnTo>
                  <a:pt x="190370" y="76014"/>
                </a:lnTo>
                <a:lnTo>
                  <a:pt x="181942" y="76014"/>
                </a:lnTo>
                <a:lnTo>
                  <a:pt x="181942" y="67810"/>
                </a:lnTo>
                <a:close/>
                <a:moveTo>
                  <a:pt x="199020" y="67810"/>
                </a:moveTo>
                <a:lnTo>
                  <a:pt x="199020" y="76014"/>
                </a:lnTo>
                <a:lnTo>
                  <a:pt x="190593" y="76014"/>
                </a:lnTo>
                <a:lnTo>
                  <a:pt x="190593" y="67810"/>
                </a:lnTo>
                <a:close/>
                <a:moveTo>
                  <a:pt x="207727" y="67810"/>
                </a:moveTo>
                <a:lnTo>
                  <a:pt x="207727" y="76014"/>
                </a:lnTo>
                <a:lnTo>
                  <a:pt x="199244" y="76014"/>
                </a:lnTo>
                <a:lnTo>
                  <a:pt x="199244" y="67810"/>
                </a:lnTo>
                <a:close/>
                <a:moveTo>
                  <a:pt x="216377" y="67810"/>
                </a:moveTo>
                <a:lnTo>
                  <a:pt x="216377" y="76014"/>
                </a:lnTo>
                <a:lnTo>
                  <a:pt x="207950" y="76014"/>
                </a:lnTo>
                <a:lnTo>
                  <a:pt x="207950" y="67810"/>
                </a:lnTo>
                <a:close/>
                <a:moveTo>
                  <a:pt x="225028" y="67810"/>
                </a:moveTo>
                <a:lnTo>
                  <a:pt x="225028" y="76014"/>
                </a:lnTo>
                <a:lnTo>
                  <a:pt x="216601" y="76014"/>
                </a:lnTo>
                <a:lnTo>
                  <a:pt x="216601" y="67810"/>
                </a:lnTo>
                <a:close/>
                <a:moveTo>
                  <a:pt x="233679" y="67810"/>
                </a:moveTo>
                <a:lnTo>
                  <a:pt x="233679" y="76014"/>
                </a:lnTo>
                <a:lnTo>
                  <a:pt x="225251" y="76014"/>
                </a:lnTo>
                <a:lnTo>
                  <a:pt x="225251" y="67810"/>
                </a:lnTo>
                <a:close/>
                <a:moveTo>
                  <a:pt x="242329" y="67810"/>
                </a:moveTo>
                <a:lnTo>
                  <a:pt x="242329" y="76014"/>
                </a:lnTo>
                <a:lnTo>
                  <a:pt x="233902" y="76014"/>
                </a:lnTo>
                <a:lnTo>
                  <a:pt x="233902" y="67810"/>
                </a:lnTo>
                <a:close/>
                <a:moveTo>
                  <a:pt x="250980" y="67810"/>
                </a:moveTo>
                <a:lnTo>
                  <a:pt x="250980" y="76014"/>
                </a:lnTo>
                <a:lnTo>
                  <a:pt x="242553" y="76014"/>
                </a:lnTo>
                <a:lnTo>
                  <a:pt x="242553" y="67810"/>
                </a:lnTo>
                <a:close/>
                <a:moveTo>
                  <a:pt x="259686" y="67810"/>
                </a:moveTo>
                <a:lnTo>
                  <a:pt x="259686" y="76014"/>
                </a:lnTo>
                <a:lnTo>
                  <a:pt x="251203" y="76014"/>
                </a:lnTo>
                <a:lnTo>
                  <a:pt x="251203" y="67810"/>
                </a:lnTo>
                <a:close/>
                <a:moveTo>
                  <a:pt x="268337" y="67810"/>
                </a:moveTo>
                <a:lnTo>
                  <a:pt x="268337" y="76014"/>
                </a:lnTo>
                <a:lnTo>
                  <a:pt x="259910" y="76014"/>
                </a:lnTo>
                <a:lnTo>
                  <a:pt x="259910" y="67810"/>
                </a:lnTo>
                <a:close/>
                <a:moveTo>
                  <a:pt x="276988" y="67810"/>
                </a:moveTo>
                <a:lnTo>
                  <a:pt x="276988" y="76014"/>
                </a:lnTo>
                <a:lnTo>
                  <a:pt x="268560" y="76014"/>
                </a:lnTo>
                <a:lnTo>
                  <a:pt x="268560" y="67810"/>
                </a:lnTo>
                <a:close/>
                <a:moveTo>
                  <a:pt x="17190" y="76237"/>
                </a:moveTo>
                <a:lnTo>
                  <a:pt x="17190" y="84497"/>
                </a:lnTo>
                <a:lnTo>
                  <a:pt x="8762" y="84497"/>
                </a:lnTo>
                <a:lnTo>
                  <a:pt x="8762" y="76237"/>
                </a:lnTo>
                <a:close/>
                <a:moveTo>
                  <a:pt x="25840" y="76237"/>
                </a:moveTo>
                <a:lnTo>
                  <a:pt x="25840" y="84497"/>
                </a:lnTo>
                <a:lnTo>
                  <a:pt x="17413" y="84497"/>
                </a:lnTo>
                <a:lnTo>
                  <a:pt x="17413" y="76237"/>
                </a:lnTo>
                <a:close/>
                <a:moveTo>
                  <a:pt x="34547" y="76237"/>
                </a:moveTo>
                <a:lnTo>
                  <a:pt x="34547" y="84497"/>
                </a:lnTo>
                <a:lnTo>
                  <a:pt x="26064" y="84497"/>
                </a:lnTo>
                <a:lnTo>
                  <a:pt x="26064" y="76237"/>
                </a:lnTo>
                <a:close/>
                <a:moveTo>
                  <a:pt x="43197" y="76237"/>
                </a:moveTo>
                <a:lnTo>
                  <a:pt x="43197" y="84497"/>
                </a:lnTo>
                <a:lnTo>
                  <a:pt x="34770" y="84497"/>
                </a:lnTo>
                <a:lnTo>
                  <a:pt x="34770" y="76237"/>
                </a:lnTo>
                <a:close/>
                <a:moveTo>
                  <a:pt x="51848" y="76237"/>
                </a:moveTo>
                <a:lnTo>
                  <a:pt x="51848" y="84497"/>
                </a:lnTo>
                <a:lnTo>
                  <a:pt x="43421" y="84497"/>
                </a:lnTo>
                <a:lnTo>
                  <a:pt x="43421" y="76237"/>
                </a:lnTo>
                <a:close/>
                <a:moveTo>
                  <a:pt x="60499" y="76237"/>
                </a:moveTo>
                <a:lnTo>
                  <a:pt x="60499" y="84497"/>
                </a:lnTo>
                <a:lnTo>
                  <a:pt x="52071" y="84497"/>
                </a:lnTo>
                <a:lnTo>
                  <a:pt x="52071" y="76237"/>
                </a:lnTo>
                <a:close/>
                <a:moveTo>
                  <a:pt x="69149" y="76237"/>
                </a:moveTo>
                <a:lnTo>
                  <a:pt x="69149" y="84497"/>
                </a:lnTo>
                <a:lnTo>
                  <a:pt x="60722" y="84497"/>
                </a:lnTo>
                <a:lnTo>
                  <a:pt x="60722" y="76237"/>
                </a:lnTo>
                <a:close/>
                <a:moveTo>
                  <a:pt x="77800" y="76237"/>
                </a:moveTo>
                <a:lnTo>
                  <a:pt x="77800" y="84497"/>
                </a:lnTo>
                <a:lnTo>
                  <a:pt x="69373" y="84497"/>
                </a:lnTo>
                <a:lnTo>
                  <a:pt x="69373" y="76237"/>
                </a:lnTo>
                <a:close/>
                <a:moveTo>
                  <a:pt x="86506" y="76237"/>
                </a:moveTo>
                <a:lnTo>
                  <a:pt x="86506" y="84497"/>
                </a:lnTo>
                <a:lnTo>
                  <a:pt x="78023" y="84497"/>
                </a:lnTo>
                <a:lnTo>
                  <a:pt x="78023" y="76237"/>
                </a:lnTo>
                <a:close/>
                <a:moveTo>
                  <a:pt x="95157" y="76237"/>
                </a:moveTo>
                <a:lnTo>
                  <a:pt x="95157" y="84497"/>
                </a:lnTo>
                <a:lnTo>
                  <a:pt x="86730" y="84497"/>
                </a:lnTo>
                <a:lnTo>
                  <a:pt x="86730" y="76237"/>
                </a:lnTo>
                <a:close/>
                <a:moveTo>
                  <a:pt x="103808" y="76237"/>
                </a:moveTo>
                <a:lnTo>
                  <a:pt x="103808" y="84497"/>
                </a:lnTo>
                <a:lnTo>
                  <a:pt x="95380" y="84497"/>
                </a:lnTo>
                <a:lnTo>
                  <a:pt x="95380" y="76237"/>
                </a:lnTo>
                <a:close/>
                <a:moveTo>
                  <a:pt x="112458" y="76237"/>
                </a:moveTo>
                <a:lnTo>
                  <a:pt x="112458" y="84497"/>
                </a:lnTo>
                <a:lnTo>
                  <a:pt x="104031" y="84497"/>
                </a:lnTo>
                <a:lnTo>
                  <a:pt x="104031" y="76237"/>
                </a:lnTo>
                <a:close/>
                <a:moveTo>
                  <a:pt x="121109" y="76237"/>
                </a:moveTo>
                <a:lnTo>
                  <a:pt x="121109" y="84497"/>
                </a:lnTo>
                <a:lnTo>
                  <a:pt x="112681" y="84497"/>
                </a:lnTo>
                <a:lnTo>
                  <a:pt x="112681" y="76237"/>
                </a:lnTo>
                <a:close/>
                <a:moveTo>
                  <a:pt x="129760" y="76237"/>
                </a:moveTo>
                <a:lnTo>
                  <a:pt x="129760" y="84497"/>
                </a:lnTo>
                <a:lnTo>
                  <a:pt x="121332" y="84497"/>
                </a:lnTo>
                <a:lnTo>
                  <a:pt x="121332" y="76237"/>
                </a:lnTo>
                <a:close/>
                <a:moveTo>
                  <a:pt x="138410" y="76237"/>
                </a:moveTo>
                <a:lnTo>
                  <a:pt x="138410" y="84497"/>
                </a:lnTo>
                <a:lnTo>
                  <a:pt x="129983" y="84497"/>
                </a:lnTo>
                <a:lnTo>
                  <a:pt x="129983" y="76237"/>
                </a:lnTo>
                <a:close/>
                <a:moveTo>
                  <a:pt x="147117" y="76237"/>
                </a:moveTo>
                <a:lnTo>
                  <a:pt x="147117" y="84497"/>
                </a:lnTo>
                <a:lnTo>
                  <a:pt x="138633" y="84497"/>
                </a:lnTo>
                <a:lnTo>
                  <a:pt x="138633" y="76237"/>
                </a:lnTo>
                <a:close/>
                <a:moveTo>
                  <a:pt x="155767" y="76237"/>
                </a:moveTo>
                <a:lnTo>
                  <a:pt x="155767" y="84497"/>
                </a:lnTo>
                <a:lnTo>
                  <a:pt x="147340" y="84497"/>
                </a:lnTo>
                <a:lnTo>
                  <a:pt x="147340" y="76237"/>
                </a:lnTo>
                <a:close/>
                <a:moveTo>
                  <a:pt x="164418" y="76237"/>
                </a:moveTo>
                <a:lnTo>
                  <a:pt x="164418" y="84497"/>
                </a:lnTo>
                <a:lnTo>
                  <a:pt x="155990" y="84497"/>
                </a:lnTo>
                <a:lnTo>
                  <a:pt x="155990" y="76237"/>
                </a:lnTo>
                <a:close/>
                <a:moveTo>
                  <a:pt x="173069" y="76237"/>
                </a:moveTo>
                <a:lnTo>
                  <a:pt x="173069" y="84497"/>
                </a:lnTo>
                <a:lnTo>
                  <a:pt x="164641" y="84497"/>
                </a:lnTo>
                <a:lnTo>
                  <a:pt x="164641" y="76237"/>
                </a:lnTo>
                <a:close/>
                <a:moveTo>
                  <a:pt x="181719" y="76237"/>
                </a:moveTo>
                <a:lnTo>
                  <a:pt x="181719" y="84497"/>
                </a:lnTo>
                <a:lnTo>
                  <a:pt x="173292" y="84497"/>
                </a:lnTo>
                <a:lnTo>
                  <a:pt x="173292" y="76237"/>
                </a:lnTo>
                <a:close/>
                <a:moveTo>
                  <a:pt x="190370" y="76237"/>
                </a:moveTo>
                <a:lnTo>
                  <a:pt x="190370" y="84497"/>
                </a:lnTo>
                <a:lnTo>
                  <a:pt x="181942" y="84497"/>
                </a:lnTo>
                <a:lnTo>
                  <a:pt x="181942" y="76237"/>
                </a:lnTo>
                <a:close/>
                <a:moveTo>
                  <a:pt x="199020" y="76237"/>
                </a:moveTo>
                <a:lnTo>
                  <a:pt x="199020" y="84497"/>
                </a:lnTo>
                <a:lnTo>
                  <a:pt x="190593" y="84497"/>
                </a:lnTo>
                <a:lnTo>
                  <a:pt x="190593" y="76237"/>
                </a:lnTo>
                <a:close/>
                <a:moveTo>
                  <a:pt x="207727" y="76237"/>
                </a:moveTo>
                <a:lnTo>
                  <a:pt x="207727" y="84497"/>
                </a:lnTo>
                <a:lnTo>
                  <a:pt x="199244" y="84497"/>
                </a:lnTo>
                <a:lnTo>
                  <a:pt x="199244" y="76237"/>
                </a:lnTo>
                <a:close/>
                <a:moveTo>
                  <a:pt x="216377" y="76237"/>
                </a:moveTo>
                <a:lnTo>
                  <a:pt x="216377" y="84497"/>
                </a:lnTo>
                <a:lnTo>
                  <a:pt x="207950" y="84497"/>
                </a:lnTo>
                <a:lnTo>
                  <a:pt x="207950" y="76237"/>
                </a:lnTo>
                <a:close/>
                <a:moveTo>
                  <a:pt x="225028" y="76237"/>
                </a:moveTo>
                <a:lnTo>
                  <a:pt x="225028" y="84497"/>
                </a:lnTo>
                <a:lnTo>
                  <a:pt x="216601" y="84497"/>
                </a:lnTo>
                <a:lnTo>
                  <a:pt x="216601" y="76237"/>
                </a:lnTo>
                <a:close/>
                <a:moveTo>
                  <a:pt x="233679" y="76237"/>
                </a:moveTo>
                <a:lnTo>
                  <a:pt x="233679" y="84497"/>
                </a:lnTo>
                <a:lnTo>
                  <a:pt x="225251" y="84497"/>
                </a:lnTo>
                <a:lnTo>
                  <a:pt x="225251" y="76237"/>
                </a:lnTo>
                <a:close/>
                <a:moveTo>
                  <a:pt x="242329" y="76237"/>
                </a:moveTo>
                <a:lnTo>
                  <a:pt x="242329" y="84497"/>
                </a:lnTo>
                <a:lnTo>
                  <a:pt x="233902" y="84497"/>
                </a:lnTo>
                <a:lnTo>
                  <a:pt x="233902" y="76237"/>
                </a:lnTo>
                <a:close/>
                <a:moveTo>
                  <a:pt x="250980" y="76237"/>
                </a:moveTo>
                <a:lnTo>
                  <a:pt x="250980" y="84497"/>
                </a:lnTo>
                <a:lnTo>
                  <a:pt x="242553" y="84497"/>
                </a:lnTo>
                <a:lnTo>
                  <a:pt x="242553" y="76237"/>
                </a:lnTo>
                <a:close/>
                <a:moveTo>
                  <a:pt x="259686" y="76237"/>
                </a:moveTo>
                <a:lnTo>
                  <a:pt x="259686" y="84497"/>
                </a:lnTo>
                <a:lnTo>
                  <a:pt x="251203" y="84497"/>
                </a:lnTo>
                <a:lnTo>
                  <a:pt x="251203" y="76237"/>
                </a:lnTo>
                <a:close/>
                <a:moveTo>
                  <a:pt x="268337" y="76237"/>
                </a:moveTo>
                <a:lnTo>
                  <a:pt x="268337" y="84497"/>
                </a:lnTo>
                <a:lnTo>
                  <a:pt x="259910" y="84497"/>
                </a:lnTo>
                <a:lnTo>
                  <a:pt x="259910" y="76237"/>
                </a:lnTo>
                <a:close/>
                <a:moveTo>
                  <a:pt x="276988" y="76237"/>
                </a:moveTo>
                <a:lnTo>
                  <a:pt x="276988" y="84497"/>
                </a:lnTo>
                <a:lnTo>
                  <a:pt x="268560" y="84497"/>
                </a:lnTo>
                <a:lnTo>
                  <a:pt x="268560" y="76237"/>
                </a:lnTo>
                <a:close/>
                <a:moveTo>
                  <a:pt x="17190" y="84720"/>
                </a:moveTo>
                <a:lnTo>
                  <a:pt x="17190" y="92924"/>
                </a:lnTo>
                <a:lnTo>
                  <a:pt x="8762" y="92924"/>
                </a:lnTo>
                <a:lnTo>
                  <a:pt x="8762" y="84720"/>
                </a:lnTo>
                <a:close/>
                <a:moveTo>
                  <a:pt x="25840" y="84720"/>
                </a:moveTo>
                <a:lnTo>
                  <a:pt x="25840" y="92924"/>
                </a:lnTo>
                <a:lnTo>
                  <a:pt x="17413" y="92924"/>
                </a:lnTo>
                <a:lnTo>
                  <a:pt x="17413" y="84720"/>
                </a:lnTo>
                <a:close/>
                <a:moveTo>
                  <a:pt x="34547" y="84720"/>
                </a:moveTo>
                <a:lnTo>
                  <a:pt x="34547" y="92924"/>
                </a:lnTo>
                <a:lnTo>
                  <a:pt x="26064" y="92924"/>
                </a:lnTo>
                <a:lnTo>
                  <a:pt x="26064" y="84720"/>
                </a:lnTo>
                <a:close/>
                <a:moveTo>
                  <a:pt x="43197" y="84720"/>
                </a:moveTo>
                <a:lnTo>
                  <a:pt x="43197" y="92924"/>
                </a:lnTo>
                <a:lnTo>
                  <a:pt x="34770" y="92924"/>
                </a:lnTo>
                <a:lnTo>
                  <a:pt x="34770" y="84720"/>
                </a:lnTo>
                <a:close/>
                <a:moveTo>
                  <a:pt x="51848" y="84720"/>
                </a:moveTo>
                <a:lnTo>
                  <a:pt x="51848" y="92924"/>
                </a:lnTo>
                <a:lnTo>
                  <a:pt x="43421" y="92924"/>
                </a:lnTo>
                <a:lnTo>
                  <a:pt x="43421" y="84720"/>
                </a:lnTo>
                <a:close/>
                <a:moveTo>
                  <a:pt x="60499" y="84720"/>
                </a:moveTo>
                <a:lnTo>
                  <a:pt x="60499" y="92924"/>
                </a:lnTo>
                <a:lnTo>
                  <a:pt x="52071" y="92924"/>
                </a:lnTo>
                <a:lnTo>
                  <a:pt x="52071" y="84720"/>
                </a:lnTo>
                <a:close/>
                <a:moveTo>
                  <a:pt x="69149" y="84720"/>
                </a:moveTo>
                <a:lnTo>
                  <a:pt x="69149" y="92924"/>
                </a:lnTo>
                <a:lnTo>
                  <a:pt x="60722" y="92924"/>
                </a:lnTo>
                <a:lnTo>
                  <a:pt x="60722" y="84720"/>
                </a:lnTo>
                <a:close/>
                <a:moveTo>
                  <a:pt x="77800" y="84720"/>
                </a:moveTo>
                <a:lnTo>
                  <a:pt x="77800" y="92924"/>
                </a:lnTo>
                <a:lnTo>
                  <a:pt x="69373" y="92924"/>
                </a:lnTo>
                <a:lnTo>
                  <a:pt x="69373" y="84720"/>
                </a:lnTo>
                <a:close/>
                <a:moveTo>
                  <a:pt x="86506" y="84720"/>
                </a:moveTo>
                <a:lnTo>
                  <a:pt x="86506" y="92924"/>
                </a:lnTo>
                <a:lnTo>
                  <a:pt x="78023" y="92924"/>
                </a:lnTo>
                <a:lnTo>
                  <a:pt x="78023" y="84720"/>
                </a:lnTo>
                <a:close/>
                <a:moveTo>
                  <a:pt x="95157" y="84720"/>
                </a:moveTo>
                <a:lnTo>
                  <a:pt x="95157" y="92924"/>
                </a:lnTo>
                <a:lnTo>
                  <a:pt x="86730" y="92924"/>
                </a:lnTo>
                <a:lnTo>
                  <a:pt x="86730" y="84720"/>
                </a:lnTo>
                <a:close/>
                <a:moveTo>
                  <a:pt x="103808" y="84720"/>
                </a:moveTo>
                <a:lnTo>
                  <a:pt x="103808" y="92924"/>
                </a:lnTo>
                <a:lnTo>
                  <a:pt x="95380" y="92924"/>
                </a:lnTo>
                <a:lnTo>
                  <a:pt x="95380" y="84720"/>
                </a:lnTo>
                <a:close/>
                <a:moveTo>
                  <a:pt x="112458" y="84720"/>
                </a:moveTo>
                <a:lnTo>
                  <a:pt x="112458" y="92924"/>
                </a:lnTo>
                <a:lnTo>
                  <a:pt x="104031" y="92924"/>
                </a:lnTo>
                <a:lnTo>
                  <a:pt x="104031" y="84720"/>
                </a:lnTo>
                <a:close/>
                <a:moveTo>
                  <a:pt x="121109" y="84720"/>
                </a:moveTo>
                <a:lnTo>
                  <a:pt x="121109" y="92924"/>
                </a:lnTo>
                <a:lnTo>
                  <a:pt x="112681" y="92924"/>
                </a:lnTo>
                <a:lnTo>
                  <a:pt x="112681" y="84720"/>
                </a:lnTo>
                <a:close/>
                <a:moveTo>
                  <a:pt x="129760" y="84720"/>
                </a:moveTo>
                <a:lnTo>
                  <a:pt x="129760" y="92924"/>
                </a:lnTo>
                <a:lnTo>
                  <a:pt x="121332" y="92924"/>
                </a:lnTo>
                <a:lnTo>
                  <a:pt x="121332" y="84720"/>
                </a:lnTo>
                <a:close/>
                <a:moveTo>
                  <a:pt x="138410" y="84720"/>
                </a:moveTo>
                <a:lnTo>
                  <a:pt x="138410" y="92924"/>
                </a:lnTo>
                <a:lnTo>
                  <a:pt x="129983" y="92924"/>
                </a:lnTo>
                <a:lnTo>
                  <a:pt x="129983" y="84720"/>
                </a:lnTo>
                <a:close/>
                <a:moveTo>
                  <a:pt x="147117" y="84720"/>
                </a:moveTo>
                <a:lnTo>
                  <a:pt x="147117" y="92924"/>
                </a:lnTo>
                <a:lnTo>
                  <a:pt x="138633" y="92924"/>
                </a:lnTo>
                <a:lnTo>
                  <a:pt x="138633" y="84720"/>
                </a:lnTo>
                <a:close/>
                <a:moveTo>
                  <a:pt x="155767" y="84720"/>
                </a:moveTo>
                <a:lnTo>
                  <a:pt x="155767" y="92924"/>
                </a:lnTo>
                <a:lnTo>
                  <a:pt x="147340" y="92924"/>
                </a:lnTo>
                <a:lnTo>
                  <a:pt x="147340" y="84720"/>
                </a:lnTo>
                <a:close/>
                <a:moveTo>
                  <a:pt x="164418" y="84720"/>
                </a:moveTo>
                <a:lnTo>
                  <a:pt x="164418" y="92924"/>
                </a:lnTo>
                <a:lnTo>
                  <a:pt x="155990" y="92924"/>
                </a:lnTo>
                <a:lnTo>
                  <a:pt x="155990" y="84720"/>
                </a:lnTo>
                <a:close/>
                <a:moveTo>
                  <a:pt x="173069" y="84720"/>
                </a:moveTo>
                <a:lnTo>
                  <a:pt x="173069" y="92924"/>
                </a:lnTo>
                <a:lnTo>
                  <a:pt x="164641" y="92924"/>
                </a:lnTo>
                <a:lnTo>
                  <a:pt x="164641" y="84720"/>
                </a:lnTo>
                <a:close/>
                <a:moveTo>
                  <a:pt x="181719" y="84720"/>
                </a:moveTo>
                <a:lnTo>
                  <a:pt x="181719" y="92924"/>
                </a:lnTo>
                <a:lnTo>
                  <a:pt x="173292" y="92924"/>
                </a:lnTo>
                <a:lnTo>
                  <a:pt x="173292" y="84720"/>
                </a:lnTo>
                <a:close/>
                <a:moveTo>
                  <a:pt x="190370" y="84720"/>
                </a:moveTo>
                <a:lnTo>
                  <a:pt x="190370" y="92924"/>
                </a:lnTo>
                <a:lnTo>
                  <a:pt x="181942" y="92924"/>
                </a:lnTo>
                <a:lnTo>
                  <a:pt x="181942" y="84720"/>
                </a:lnTo>
                <a:close/>
                <a:moveTo>
                  <a:pt x="199020" y="84720"/>
                </a:moveTo>
                <a:lnTo>
                  <a:pt x="199020" y="92924"/>
                </a:lnTo>
                <a:lnTo>
                  <a:pt x="190593" y="92924"/>
                </a:lnTo>
                <a:lnTo>
                  <a:pt x="190593" y="84720"/>
                </a:lnTo>
                <a:close/>
                <a:moveTo>
                  <a:pt x="207727" y="84720"/>
                </a:moveTo>
                <a:lnTo>
                  <a:pt x="207727" y="92924"/>
                </a:lnTo>
                <a:lnTo>
                  <a:pt x="199244" y="92924"/>
                </a:lnTo>
                <a:lnTo>
                  <a:pt x="199244" y="84720"/>
                </a:lnTo>
                <a:close/>
                <a:moveTo>
                  <a:pt x="216377" y="84720"/>
                </a:moveTo>
                <a:lnTo>
                  <a:pt x="216377" y="92924"/>
                </a:lnTo>
                <a:lnTo>
                  <a:pt x="207950" y="92924"/>
                </a:lnTo>
                <a:lnTo>
                  <a:pt x="207950" y="84720"/>
                </a:lnTo>
                <a:close/>
                <a:moveTo>
                  <a:pt x="225028" y="84720"/>
                </a:moveTo>
                <a:lnTo>
                  <a:pt x="225028" y="92924"/>
                </a:lnTo>
                <a:lnTo>
                  <a:pt x="216601" y="92924"/>
                </a:lnTo>
                <a:lnTo>
                  <a:pt x="216601" y="84720"/>
                </a:lnTo>
                <a:close/>
                <a:moveTo>
                  <a:pt x="233679" y="84720"/>
                </a:moveTo>
                <a:lnTo>
                  <a:pt x="233679" y="92924"/>
                </a:lnTo>
                <a:lnTo>
                  <a:pt x="225251" y="92924"/>
                </a:lnTo>
                <a:lnTo>
                  <a:pt x="225251" y="84720"/>
                </a:lnTo>
                <a:close/>
                <a:moveTo>
                  <a:pt x="242329" y="84720"/>
                </a:moveTo>
                <a:lnTo>
                  <a:pt x="242329" y="92924"/>
                </a:lnTo>
                <a:lnTo>
                  <a:pt x="233902" y="92924"/>
                </a:lnTo>
                <a:lnTo>
                  <a:pt x="233902" y="84720"/>
                </a:lnTo>
                <a:close/>
                <a:moveTo>
                  <a:pt x="250980" y="84720"/>
                </a:moveTo>
                <a:lnTo>
                  <a:pt x="250980" y="92924"/>
                </a:lnTo>
                <a:lnTo>
                  <a:pt x="242553" y="92924"/>
                </a:lnTo>
                <a:lnTo>
                  <a:pt x="242553" y="84720"/>
                </a:lnTo>
                <a:close/>
                <a:moveTo>
                  <a:pt x="259686" y="84720"/>
                </a:moveTo>
                <a:lnTo>
                  <a:pt x="259686" y="92924"/>
                </a:lnTo>
                <a:lnTo>
                  <a:pt x="251203" y="92924"/>
                </a:lnTo>
                <a:lnTo>
                  <a:pt x="251203" y="84720"/>
                </a:lnTo>
                <a:close/>
                <a:moveTo>
                  <a:pt x="268337" y="84720"/>
                </a:moveTo>
                <a:lnTo>
                  <a:pt x="268337" y="92924"/>
                </a:lnTo>
                <a:lnTo>
                  <a:pt x="259910" y="92924"/>
                </a:lnTo>
                <a:lnTo>
                  <a:pt x="259910" y="84720"/>
                </a:lnTo>
                <a:close/>
                <a:moveTo>
                  <a:pt x="276988" y="84720"/>
                </a:moveTo>
                <a:lnTo>
                  <a:pt x="276988" y="92924"/>
                </a:lnTo>
                <a:lnTo>
                  <a:pt x="268560" y="92924"/>
                </a:lnTo>
                <a:lnTo>
                  <a:pt x="268560" y="84720"/>
                </a:lnTo>
                <a:close/>
                <a:moveTo>
                  <a:pt x="17190" y="93148"/>
                </a:moveTo>
                <a:lnTo>
                  <a:pt x="17190" y="101408"/>
                </a:lnTo>
                <a:lnTo>
                  <a:pt x="8762" y="101408"/>
                </a:lnTo>
                <a:lnTo>
                  <a:pt x="8762" y="93148"/>
                </a:lnTo>
                <a:close/>
                <a:moveTo>
                  <a:pt x="25840" y="93148"/>
                </a:moveTo>
                <a:lnTo>
                  <a:pt x="25840" y="101408"/>
                </a:lnTo>
                <a:lnTo>
                  <a:pt x="17413" y="101408"/>
                </a:lnTo>
                <a:lnTo>
                  <a:pt x="17413" y="93148"/>
                </a:lnTo>
                <a:close/>
                <a:moveTo>
                  <a:pt x="34547" y="93148"/>
                </a:moveTo>
                <a:lnTo>
                  <a:pt x="34547" y="101408"/>
                </a:lnTo>
                <a:lnTo>
                  <a:pt x="26064" y="101408"/>
                </a:lnTo>
                <a:lnTo>
                  <a:pt x="26064" y="93148"/>
                </a:lnTo>
                <a:close/>
                <a:moveTo>
                  <a:pt x="43197" y="93148"/>
                </a:moveTo>
                <a:lnTo>
                  <a:pt x="43197" y="101408"/>
                </a:lnTo>
                <a:lnTo>
                  <a:pt x="34770" y="101408"/>
                </a:lnTo>
                <a:lnTo>
                  <a:pt x="34770" y="93148"/>
                </a:lnTo>
                <a:close/>
                <a:moveTo>
                  <a:pt x="51848" y="93148"/>
                </a:moveTo>
                <a:lnTo>
                  <a:pt x="51848" y="101408"/>
                </a:lnTo>
                <a:lnTo>
                  <a:pt x="43421" y="101408"/>
                </a:lnTo>
                <a:lnTo>
                  <a:pt x="43421" y="93148"/>
                </a:lnTo>
                <a:close/>
                <a:moveTo>
                  <a:pt x="60499" y="93148"/>
                </a:moveTo>
                <a:lnTo>
                  <a:pt x="60499" y="101408"/>
                </a:lnTo>
                <a:lnTo>
                  <a:pt x="52071" y="101408"/>
                </a:lnTo>
                <a:lnTo>
                  <a:pt x="52071" y="93148"/>
                </a:lnTo>
                <a:close/>
                <a:moveTo>
                  <a:pt x="69149" y="93148"/>
                </a:moveTo>
                <a:lnTo>
                  <a:pt x="69149" y="101408"/>
                </a:lnTo>
                <a:lnTo>
                  <a:pt x="60722" y="101408"/>
                </a:lnTo>
                <a:lnTo>
                  <a:pt x="60722" y="93148"/>
                </a:lnTo>
                <a:close/>
                <a:moveTo>
                  <a:pt x="77800" y="93148"/>
                </a:moveTo>
                <a:lnTo>
                  <a:pt x="77800" y="101408"/>
                </a:lnTo>
                <a:lnTo>
                  <a:pt x="69373" y="101408"/>
                </a:lnTo>
                <a:lnTo>
                  <a:pt x="69373" y="93148"/>
                </a:lnTo>
                <a:close/>
                <a:moveTo>
                  <a:pt x="86506" y="93148"/>
                </a:moveTo>
                <a:lnTo>
                  <a:pt x="86506" y="101408"/>
                </a:lnTo>
                <a:lnTo>
                  <a:pt x="78023" y="101408"/>
                </a:lnTo>
                <a:lnTo>
                  <a:pt x="78023" y="93148"/>
                </a:lnTo>
                <a:close/>
                <a:moveTo>
                  <a:pt x="95157" y="93148"/>
                </a:moveTo>
                <a:lnTo>
                  <a:pt x="95157" y="101408"/>
                </a:lnTo>
                <a:lnTo>
                  <a:pt x="86730" y="101408"/>
                </a:lnTo>
                <a:lnTo>
                  <a:pt x="86730" y="93148"/>
                </a:lnTo>
                <a:close/>
                <a:moveTo>
                  <a:pt x="103808" y="93148"/>
                </a:moveTo>
                <a:lnTo>
                  <a:pt x="103808" y="101408"/>
                </a:lnTo>
                <a:lnTo>
                  <a:pt x="95380" y="101408"/>
                </a:lnTo>
                <a:lnTo>
                  <a:pt x="95380" y="93148"/>
                </a:lnTo>
                <a:close/>
                <a:moveTo>
                  <a:pt x="112458" y="93148"/>
                </a:moveTo>
                <a:lnTo>
                  <a:pt x="112458" y="101408"/>
                </a:lnTo>
                <a:lnTo>
                  <a:pt x="104031" y="101408"/>
                </a:lnTo>
                <a:lnTo>
                  <a:pt x="104031" y="93148"/>
                </a:lnTo>
                <a:close/>
                <a:moveTo>
                  <a:pt x="121109" y="93148"/>
                </a:moveTo>
                <a:lnTo>
                  <a:pt x="121109" y="101408"/>
                </a:lnTo>
                <a:lnTo>
                  <a:pt x="112681" y="101408"/>
                </a:lnTo>
                <a:lnTo>
                  <a:pt x="112681" y="93148"/>
                </a:lnTo>
                <a:close/>
                <a:moveTo>
                  <a:pt x="129760" y="93148"/>
                </a:moveTo>
                <a:lnTo>
                  <a:pt x="129760" y="101408"/>
                </a:lnTo>
                <a:lnTo>
                  <a:pt x="121332" y="101408"/>
                </a:lnTo>
                <a:lnTo>
                  <a:pt x="121332" y="93148"/>
                </a:lnTo>
                <a:close/>
                <a:moveTo>
                  <a:pt x="138410" y="93148"/>
                </a:moveTo>
                <a:lnTo>
                  <a:pt x="138410" y="101408"/>
                </a:lnTo>
                <a:lnTo>
                  <a:pt x="129983" y="101408"/>
                </a:lnTo>
                <a:lnTo>
                  <a:pt x="129983" y="93148"/>
                </a:lnTo>
                <a:close/>
                <a:moveTo>
                  <a:pt x="147117" y="93148"/>
                </a:moveTo>
                <a:lnTo>
                  <a:pt x="147117" y="101408"/>
                </a:lnTo>
                <a:lnTo>
                  <a:pt x="138633" y="101408"/>
                </a:lnTo>
                <a:lnTo>
                  <a:pt x="138633" y="93148"/>
                </a:lnTo>
                <a:close/>
                <a:moveTo>
                  <a:pt x="155767" y="93148"/>
                </a:moveTo>
                <a:lnTo>
                  <a:pt x="155767" y="101408"/>
                </a:lnTo>
                <a:lnTo>
                  <a:pt x="147340" y="101408"/>
                </a:lnTo>
                <a:lnTo>
                  <a:pt x="147340" y="93148"/>
                </a:lnTo>
                <a:close/>
                <a:moveTo>
                  <a:pt x="164418" y="93148"/>
                </a:moveTo>
                <a:lnTo>
                  <a:pt x="164418" y="101408"/>
                </a:lnTo>
                <a:lnTo>
                  <a:pt x="155990" y="101408"/>
                </a:lnTo>
                <a:lnTo>
                  <a:pt x="155990" y="93148"/>
                </a:lnTo>
                <a:close/>
                <a:moveTo>
                  <a:pt x="173069" y="93148"/>
                </a:moveTo>
                <a:lnTo>
                  <a:pt x="173069" y="101408"/>
                </a:lnTo>
                <a:lnTo>
                  <a:pt x="164641" y="101408"/>
                </a:lnTo>
                <a:lnTo>
                  <a:pt x="164641" y="93148"/>
                </a:lnTo>
                <a:close/>
                <a:moveTo>
                  <a:pt x="181719" y="93148"/>
                </a:moveTo>
                <a:lnTo>
                  <a:pt x="181719" y="101408"/>
                </a:lnTo>
                <a:lnTo>
                  <a:pt x="173292" y="101408"/>
                </a:lnTo>
                <a:lnTo>
                  <a:pt x="173292" y="93148"/>
                </a:lnTo>
                <a:close/>
                <a:moveTo>
                  <a:pt x="190370" y="93148"/>
                </a:moveTo>
                <a:lnTo>
                  <a:pt x="190370" y="101408"/>
                </a:lnTo>
                <a:lnTo>
                  <a:pt x="181942" y="101408"/>
                </a:lnTo>
                <a:lnTo>
                  <a:pt x="181942" y="93148"/>
                </a:lnTo>
                <a:close/>
                <a:moveTo>
                  <a:pt x="199020" y="93148"/>
                </a:moveTo>
                <a:lnTo>
                  <a:pt x="199020" y="101408"/>
                </a:lnTo>
                <a:lnTo>
                  <a:pt x="190593" y="101408"/>
                </a:lnTo>
                <a:lnTo>
                  <a:pt x="190593" y="93148"/>
                </a:lnTo>
                <a:close/>
                <a:moveTo>
                  <a:pt x="207727" y="93148"/>
                </a:moveTo>
                <a:lnTo>
                  <a:pt x="207727" y="101408"/>
                </a:lnTo>
                <a:lnTo>
                  <a:pt x="199244" y="101408"/>
                </a:lnTo>
                <a:lnTo>
                  <a:pt x="199244" y="93148"/>
                </a:lnTo>
                <a:close/>
                <a:moveTo>
                  <a:pt x="216377" y="93148"/>
                </a:moveTo>
                <a:lnTo>
                  <a:pt x="216377" y="101408"/>
                </a:lnTo>
                <a:lnTo>
                  <a:pt x="207950" y="101408"/>
                </a:lnTo>
                <a:lnTo>
                  <a:pt x="207950" y="93148"/>
                </a:lnTo>
                <a:close/>
                <a:moveTo>
                  <a:pt x="225028" y="93148"/>
                </a:moveTo>
                <a:lnTo>
                  <a:pt x="225028" y="101408"/>
                </a:lnTo>
                <a:lnTo>
                  <a:pt x="216601" y="101408"/>
                </a:lnTo>
                <a:lnTo>
                  <a:pt x="216601" y="93148"/>
                </a:lnTo>
                <a:close/>
                <a:moveTo>
                  <a:pt x="233679" y="93148"/>
                </a:moveTo>
                <a:lnTo>
                  <a:pt x="233679" y="101408"/>
                </a:lnTo>
                <a:lnTo>
                  <a:pt x="225251" y="101408"/>
                </a:lnTo>
                <a:lnTo>
                  <a:pt x="225251" y="93148"/>
                </a:lnTo>
                <a:close/>
                <a:moveTo>
                  <a:pt x="242329" y="93148"/>
                </a:moveTo>
                <a:lnTo>
                  <a:pt x="242329" y="101408"/>
                </a:lnTo>
                <a:lnTo>
                  <a:pt x="233902" y="101408"/>
                </a:lnTo>
                <a:lnTo>
                  <a:pt x="233902" y="93148"/>
                </a:lnTo>
                <a:close/>
                <a:moveTo>
                  <a:pt x="250980" y="93148"/>
                </a:moveTo>
                <a:lnTo>
                  <a:pt x="250980" y="101408"/>
                </a:lnTo>
                <a:lnTo>
                  <a:pt x="242553" y="101408"/>
                </a:lnTo>
                <a:lnTo>
                  <a:pt x="242553" y="93148"/>
                </a:lnTo>
                <a:close/>
                <a:moveTo>
                  <a:pt x="259686" y="93148"/>
                </a:moveTo>
                <a:lnTo>
                  <a:pt x="259686" y="101408"/>
                </a:lnTo>
                <a:lnTo>
                  <a:pt x="251203" y="101408"/>
                </a:lnTo>
                <a:lnTo>
                  <a:pt x="251203" y="93148"/>
                </a:lnTo>
                <a:close/>
                <a:moveTo>
                  <a:pt x="268337" y="93148"/>
                </a:moveTo>
                <a:lnTo>
                  <a:pt x="268337" y="101408"/>
                </a:lnTo>
                <a:lnTo>
                  <a:pt x="259910" y="101408"/>
                </a:lnTo>
                <a:lnTo>
                  <a:pt x="259910" y="93148"/>
                </a:lnTo>
                <a:close/>
                <a:moveTo>
                  <a:pt x="276988" y="93148"/>
                </a:moveTo>
                <a:lnTo>
                  <a:pt x="276988" y="101408"/>
                </a:lnTo>
                <a:lnTo>
                  <a:pt x="268560" y="101408"/>
                </a:lnTo>
                <a:lnTo>
                  <a:pt x="268560" y="93148"/>
                </a:lnTo>
                <a:close/>
                <a:moveTo>
                  <a:pt x="17190" y="101631"/>
                </a:moveTo>
                <a:lnTo>
                  <a:pt x="17190" y="109891"/>
                </a:lnTo>
                <a:lnTo>
                  <a:pt x="8762" y="109891"/>
                </a:lnTo>
                <a:lnTo>
                  <a:pt x="8762" y="101631"/>
                </a:lnTo>
                <a:close/>
                <a:moveTo>
                  <a:pt x="25840" y="101631"/>
                </a:moveTo>
                <a:lnTo>
                  <a:pt x="25840" y="109891"/>
                </a:lnTo>
                <a:lnTo>
                  <a:pt x="17413" y="109891"/>
                </a:lnTo>
                <a:lnTo>
                  <a:pt x="17413" y="101631"/>
                </a:lnTo>
                <a:close/>
                <a:moveTo>
                  <a:pt x="34547" y="101631"/>
                </a:moveTo>
                <a:lnTo>
                  <a:pt x="34547" y="109891"/>
                </a:lnTo>
                <a:lnTo>
                  <a:pt x="26064" y="109891"/>
                </a:lnTo>
                <a:lnTo>
                  <a:pt x="26064" y="101631"/>
                </a:lnTo>
                <a:close/>
                <a:moveTo>
                  <a:pt x="43197" y="101631"/>
                </a:moveTo>
                <a:lnTo>
                  <a:pt x="43197" y="109891"/>
                </a:lnTo>
                <a:lnTo>
                  <a:pt x="34770" y="109891"/>
                </a:lnTo>
                <a:lnTo>
                  <a:pt x="34770" y="101631"/>
                </a:lnTo>
                <a:close/>
                <a:moveTo>
                  <a:pt x="51848" y="101631"/>
                </a:moveTo>
                <a:lnTo>
                  <a:pt x="51848" y="109891"/>
                </a:lnTo>
                <a:lnTo>
                  <a:pt x="43421" y="109891"/>
                </a:lnTo>
                <a:lnTo>
                  <a:pt x="43421" y="101631"/>
                </a:lnTo>
                <a:close/>
                <a:moveTo>
                  <a:pt x="60499" y="101631"/>
                </a:moveTo>
                <a:lnTo>
                  <a:pt x="60499" y="109891"/>
                </a:lnTo>
                <a:lnTo>
                  <a:pt x="52071" y="109891"/>
                </a:lnTo>
                <a:lnTo>
                  <a:pt x="52071" y="101631"/>
                </a:lnTo>
                <a:close/>
                <a:moveTo>
                  <a:pt x="69149" y="101631"/>
                </a:moveTo>
                <a:lnTo>
                  <a:pt x="69149" y="109891"/>
                </a:lnTo>
                <a:lnTo>
                  <a:pt x="60722" y="109891"/>
                </a:lnTo>
                <a:lnTo>
                  <a:pt x="60722" y="101631"/>
                </a:lnTo>
                <a:close/>
                <a:moveTo>
                  <a:pt x="77800" y="101631"/>
                </a:moveTo>
                <a:lnTo>
                  <a:pt x="77800" y="109891"/>
                </a:lnTo>
                <a:lnTo>
                  <a:pt x="69373" y="109891"/>
                </a:lnTo>
                <a:lnTo>
                  <a:pt x="69373" y="101631"/>
                </a:lnTo>
                <a:close/>
                <a:moveTo>
                  <a:pt x="86506" y="101631"/>
                </a:moveTo>
                <a:lnTo>
                  <a:pt x="86506" y="109891"/>
                </a:lnTo>
                <a:lnTo>
                  <a:pt x="78023" y="109891"/>
                </a:lnTo>
                <a:lnTo>
                  <a:pt x="78023" y="101631"/>
                </a:lnTo>
                <a:close/>
                <a:moveTo>
                  <a:pt x="95157" y="101631"/>
                </a:moveTo>
                <a:lnTo>
                  <a:pt x="95157" y="109891"/>
                </a:lnTo>
                <a:lnTo>
                  <a:pt x="86730" y="109891"/>
                </a:lnTo>
                <a:lnTo>
                  <a:pt x="86730" y="101631"/>
                </a:lnTo>
                <a:close/>
                <a:moveTo>
                  <a:pt x="103808" y="101631"/>
                </a:moveTo>
                <a:lnTo>
                  <a:pt x="103808" y="109891"/>
                </a:lnTo>
                <a:lnTo>
                  <a:pt x="95380" y="109891"/>
                </a:lnTo>
                <a:lnTo>
                  <a:pt x="95380" y="101631"/>
                </a:lnTo>
                <a:close/>
                <a:moveTo>
                  <a:pt x="112458" y="101631"/>
                </a:moveTo>
                <a:lnTo>
                  <a:pt x="112458" y="109891"/>
                </a:lnTo>
                <a:lnTo>
                  <a:pt x="104031" y="109891"/>
                </a:lnTo>
                <a:lnTo>
                  <a:pt x="104031" y="101631"/>
                </a:lnTo>
                <a:close/>
                <a:moveTo>
                  <a:pt x="121109" y="101631"/>
                </a:moveTo>
                <a:lnTo>
                  <a:pt x="121109" y="109891"/>
                </a:lnTo>
                <a:lnTo>
                  <a:pt x="112681" y="109891"/>
                </a:lnTo>
                <a:lnTo>
                  <a:pt x="112681" y="101631"/>
                </a:lnTo>
                <a:close/>
                <a:moveTo>
                  <a:pt x="129760" y="101631"/>
                </a:moveTo>
                <a:lnTo>
                  <a:pt x="129760" y="109891"/>
                </a:lnTo>
                <a:lnTo>
                  <a:pt x="121332" y="109891"/>
                </a:lnTo>
                <a:lnTo>
                  <a:pt x="121332" y="101631"/>
                </a:lnTo>
                <a:close/>
                <a:moveTo>
                  <a:pt x="138410" y="101631"/>
                </a:moveTo>
                <a:lnTo>
                  <a:pt x="138410" y="109891"/>
                </a:lnTo>
                <a:lnTo>
                  <a:pt x="129983" y="109891"/>
                </a:lnTo>
                <a:lnTo>
                  <a:pt x="129983" y="101631"/>
                </a:lnTo>
                <a:close/>
                <a:moveTo>
                  <a:pt x="147117" y="101631"/>
                </a:moveTo>
                <a:lnTo>
                  <a:pt x="147117" y="109891"/>
                </a:lnTo>
                <a:lnTo>
                  <a:pt x="138633" y="109891"/>
                </a:lnTo>
                <a:lnTo>
                  <a:pt x="138633" y="101631"/>
                </a:lnTo>
                <a:close/>
                <a:moveTo>
                  <a:pt x="155767" y="101631"/>
                </a:moveTo>
                <a:lnTo>
                  <a:pt x="155767" y="109891"/>
                </a:lnTo>
                <a:lnTo>
                  <a:pt x="147340" y="109891"/>
                </a:lnTo>
                <a:lnTo>
                  <a:pt x="147340" y="101631"/>
                </a:lnTo>
                <a:close/>
                <a:moveTo>
                  <a:pt x="164418" y="101631"/>
                </a:moveTo>
                <a:lnTo>
                  <a:pt x="164418" y="109891"/>
                </a:lnTo>
                <a:lnTo>
                  <a:pt x="155990" y="109891"/>
                </a:lnTo>
                <a:lnTo>
                  <a:pt x="155990" y="101631"/>
                </a:lnTo>
                <a:close/>
                <a:moveTo>
                  <a:pt x="173069" y="101631"/>
                </a:moveTo>
                <a:lnTo>
                  <a:pt x="173069" y="109891"/>
                </a:lnTo>
                <a:lnTo>
                  <a:pt x="164641" y="109891"/>
                </a:lnTo>
                <a:lnTo>
                  <a:pt x="164641" y="101631"/>
                </a:lnTo>
                <a:close/>
                <a:moveTo>
                  <a:pt x="181719" y="101631"/>
                </a:moveTo>
                <a:lnTo>
                  <a:pt x="181719" y="109891"/>
                </a:lnTo>
                <a:lnTo>
                  <a:pt x="173292" y="109891"/>
                </a:lnTo>
                <a:lnTo>
                  <a:pt x="173292" y="101631"/>
                </a:lnTo>
                <a:close/>
                <a:moveTo>
                  <a:pt x="190370" y="101631"/>
                </a:moveTo>
                <a:lnTo>
                  <a:pt x="190370" y="109891"/>
                </a:lnTo>
                <a:lnTo>
                  <a:pt x="181942" y="109891"/>
                </a:lnTo>
                <a:lnTo>
                  <a:pt x="181942" y="101631"/>
                </a:lnTo>
                <a:close/>
                <a:moveTo>
                  <a:pt x="199020" y="101631"/>
                </a:moveTo>
                <a:lnTo>
                  <a:pt x="199020" y="109891"/>
                </a:lnTo>
                <a:lnTo>
                  <a:pt x="190593" y="109891"/>
                </a:lnTo>
                <a:lnTo>
                  <a:pt x="190593" y="101631"/>
                </a:lnTo>
                <a:close/>
                <a:moveTo>
                  <a:pt x="207727" y="101631"/>
                </a:moveTo>
                <a:lnTo>
                  <a:pt x="207727" y="109891"/>
                </a:lnTo>
                <a:lnTo>
                  <a:pt x="199244" y="109891"/>
                </a:lnTo>
                <a:lnTo>
                  <a:pt x="199244" y="101631"/>
                </a:lnTo>
                <a:close/>
                <a:moveTo>
                  <a:pt x="216377" y="101631"/>
                </a:moveTo>
                <a:lnTo>
                  <a:pt x="216377" y="109891"/>
                </a:lnTo>
                <a:lnTo>
                  <a:pt x="207950" y="109891"/>
                </a:lnTo>
                <a:lnTo>
                  <a:pt x="207950" y="101631"/>
                </a:lnTo>
                <a:close/>
                <a:moveTo>
                  <a:pt x="225028" y="101631"/>
                </a:moveTo>
                <a:lnTo>
                  <a:pt x="225028" y="109891"/>
                </a:lnTo>
                <a:lnTo>
                  <a:pt x="216601" y="109891"/>
                </a:lnTo>
                <a:lnTo>
                  <a:pt x="216601" y="101631"/>
                </a:lnTo>
                <a:close/>
                <a:moveTo>
                  <a:pt x="233679" y="101631"/>
                </a:moveTo>
                <a:lnTo>
                  <a:pt x="233679" y="109891"/>
                </a:lnTo>
                <a:lnTo>
                  <a:pt x="225251" y="109891"/>
                </a:lnTo>
                <a:lnTo>
                  <a:pt x="225251" y="101631"/>
                </a:lnTo>
                <a:close/>
                <a:moveTo>
                  <a:pt x="242329" y="101631"/>
                </a:moveTo>
                <a:lnTo>
                  <a:pt x="242329" y="109891"/>
                </a:lnTo>
                <a:lnTo>
                  <a:pt x="233902" y="109891"/>
                </a:lnTo>
                <a:lnTo>
                  <a:pt x="233902" y="101631"/>
                </a:lnTo>
                <a:close/>
                <a:moveTo>
                  <a:pt x="250980" y="101631"/>
                </a:moveTo>
                <a:lnTo>
                  <a:pt x="250980" y="109891"/>
                </a:lnTo>
                <a:lnTo>
                  <a:pt x="242553" y="109891"/>
                </a:lnTo>
                <a:lnTo>
                  <a:pt x="242553" y="101631"/>
                </a:lnTo>
                <a:close/>
                <a:moveTo>
                  <a:pt x="259686" y="101631"/>
                </a:moveTo>
                <a:lnTo>
                  <a:pt x="259686" y="109891"/>
                </a:lnTo>
                <a:lnTo>
                  <a:pt x="251203" y="109891"/>
                </a:lnTo>
                <a:lnTo>
                  <a:pt x="251203" y="101631"/>
                </a:lnTo>
                <a:close/>
                <a:moveTo>
                  <a:pt x="268337" y="101631"/>
                </a:moveTo>
                <a:lnTo>
                  <a:pt x="268337" y="109891"/>
                </a:lnTo>
                <a:lnTo>
                  <a:pt x="259910" y="109891"/>
                </a:lnTo>
                <a:lnTo>
                  <a:pt x="259910" y="101631"/>
                </a:lnTo>
                <a:close/>
                <a:moveTo>
                  <a:pt x="276988" y="101631"/>
                </a:moveTo>
                <a:lnTo>
                  <a:pt x="276988" y="109891"/>
                </a:lnTo>
                <a:lnTo>
                  <a:pt x="268560" y="109891"/>
                </a:lnTo>
                <a:lnTo>
                  <a:pt x="268560" y="101631"/>
                </a:lnTo>
                <a:close/>
                <a:moveTo>
                  <a:pt x="17190" y="110114"/>
                </a:moveTo>
                <a:lnTo>
                  <a:pt x="17190" y="118318"/>
                </a:lnTo>
                <a:lnTo>
                  <a:pt x="8762" y="118318"/>
                </a:lnTo>
                <a:lnTo>
                  <a:pt x="8762" y="110114"/>
                </a:lnTo>
                <a:close/>
                <a:moveTo>
                  <a:pt x="25840" y="110114"/>
                </a:moveTo>
                <a:lnTo>
                  <a:pt x="25840" y="118318"/>
                </a:lnTo>
                <a:lnTo>
                  <a:pt x="17413" y="118318"/>
                </a:lnTo>
                <a:lnTo>
                  <a:pt x="17413" y="110114"/>
                </a:lnTo>
                <a:close/>
                <a:moveTo>
                  <a:pt x="34547" y="110114"/>
                </a:moveTo>
                <a:lnTo>
                  <a:pt x="34547" y="118318"/>
                </a:lnTo>
                <a:lnTo>
                  <a:pt x="26064" y="118318"/>
                </a:lnTo>
                <a:lnTo>
                  <a:pt x="26064" y="110114"/>
                </a:lnTo>
                <a:close/>
                <a:moveTo>
                  <a:pt x="43197" y="110114"/>
                </a:moveTo>
                <a:lnTo>
                  <a:pt x="43197" y="118318"/>
                </a:lnTo>
                <a:lnTo>
                  <a:pt x="34770" y="118318"/>
                </a:lnTo>
                <a:lnTo>
                  <a:pt x="34770" y="110114"/>
                </a:lnTo>
                <a:close/>
                <a:moveTo>
                  <a:pt x="51848" y="110114"/>
                </a:moveTo>
                <a:lnTo>
                  <a:pt x="51848" y="118318"/>
                </a:lnTo>
                <a:lnTo>
                  <a:pt x="43421" y="118318"/>
                </a:lnTo>
                <a:lnTo>
                  <a:pt x="43421" y="110114"/>
                </a:lnTo>
                <a:close/>
                <a:moveTo>
                  <a:pt x="60499" y="110114"/>
                </a:moveTo>
                <a:lnTo>
                  <a:pt x="60499" y="118318"/>
                </a:lnTo>
                <a:lnTo>
                  <a:pt x="52071" y="118318"/>
                </a:lnTo>
                <a:lnTo>
                  <a:pt x="52071" y="110114"/>
                </a:lnTo>
                <a:close/>
                <a:moveTo>
                  <a:pt x="69149" y="110114"/>
                </a:moveTo>
                <a:lnTo>
                  <a:pt x="69149" y="118318"/>
                </a:lnTo>
                <a:lnTo>
                  <a:pt x="60722" y="118318"/>
                </a:lnTo>
                <a:lnTo>
                  <a:pt x="60722" y="110114"/>
                </a:lnTo>
                <a:close/>
                <a:moveTo>
                  <a:pt x="77800" y="110114"/>
                </a:moveTo>
                <a:lnTo>
                  <a:pt x="77800" y="118318"/>
                </a:lnTo>
                <a:lnTo>
                  <a:pt x="69373" y="118318"/>
                </a:lnTo>
                <a:lnTo>
                  <a:pt x="69373" y="110114"/>
                </a:lnTo>
                <a:close/>
                <a:moveTo>
                  <a:pt x="86506" y="110114"/>
                </a:moveTo>
                <a:lnTo>
                  <a:pt x="86506" y="118318"/>
                </a:lnTo>
                <a:lnTo>
                  <a:pt x="78023" y="118318"/>
                </a:lnTo>
                <a:lnTo>
                  <a:pt x="78023" y="110114"/>
                </a:lnTo>
                <a:close/>
                <a:moveTo>
                  <a:pt x="95157" y="110114"/>
                </a:moveTo>
                <a:lnTo>
                  <a:pt x="95157" y="118318"/>
                </a:lnTo>
                <a:lnTo>
                  <a:pt x="86730" y="118318"/>
                </a:lnTo>
                <a:lnTo>
                  <a:pt x="86730" y="110114"/>
                </a:lnTo>
                <a:close/>
                <a:moveTo>
                  <a:pt x="103808" y="110114"/>
                </a:moveTo>
                <a:lnTo>
                  <a:pt x="103808" y="118318"/>
                </a:lnTo>
                <a:lnTo>
                  <a:pt x="95380" y="118318"/>
                </a:lnTo>
                <a:lnTo>
                  <a:pt x="95380" y="110114"/>
                </a:lnTo>
                <a:close/>
                <a:moveTo>
                  <a:pt x="112458" y="110114"/>
                </a:moveTo>
                <a:lnTo>
                  <a:pt x="112458" y="118318"/>
                </a:lnTo>
                <a:lnTo>
                  <a:pt x="104031" y="118318"/>
                </a:lnTo>
                <a:lnTo>
                  <a:pt x="104031" y="110114"/>
                </a:lnTo>
                <a:close/>
                <a:moveTo>
                  <a:pt x="121109" y="110114"/>
                </a:moveTo>
                <a:lnTo>
                  <a:pt x="121109" y="118318"/>
                </a:lnTo>
                <a:lnTo>
                  <a:pt x="112681" y="118318"/>
                </a:lnTo>
                <a:lnTo>
                  <a:pt x="112681" y="110114"/>
                </a:lnTo>
                <a:close/>
                <a:moveTo>
                  <a:pt x="129760" y="110114"/>
                </a:moveTo>
                <a:lnTo>
                  <a:pt x="129760" y="118318"/>
                </a:lnTo>
                <a:lnTo>
                  <a:pt x="121332" y="118318"/>
                </a:lnTo>
                <a:lnTo>
                  <a:pt x="121332" y="110114"/>
                </a:lnTo>
                <a:close/>
                <a:moveTo>
                  <a:pt x="138410" y="110114"/>
                </a:moveTo>
                <a:lnTo>
                  <a:pt x="138410" y="118318"/>
                </a:lnTo>
                <a:lnTo>
                  <a:pt x="129983" y="118318"/>
                </a:lnTo>
                <a:lnTo>
                  <a:pt x="129983" y="110114"/>
                </a:lnTo>
                <a:close/>
                <a:moveTo>
                  <a:pt x="147117" y="110114"/>
                </a:moveTo>
                <a:lnTo>
                  <a:pt x="147117" y="118318"/>
                </a:lnTo>
                <a:lnTo>
                  <a:pt x="138633" y="118318"/>
                </a:lnTo>
                <a:lnTo>
                  <a:pt x="138633" y="110114"/>
                </a:lnTo>
                <a:close/>
                <a:moveTo>
                  <a:pt x="155767" y="110114"/>
                </a:moveTo>
                <a:lnTo>
                  <a:pt x="155767" y="118318"/>
                </a:lnTo>
                <a:lnTo>
                  <a:pt x="147340" y="118318"/>
                </a:lnTo>
                <a:lnTo>
                  <a:pt x="147340" y="110114"/>
                </a:lnTo>
                <a:close/>
                <a:moveTo>
                  <a:pt x="164418" y="110114"/>
                </a:moveTo>
                <a:lnTo>
                  <a:pt x="164418" y="118318"/>
                </a:lnTo>
                <a:lnTo>
                  <a:pt x="155990" y="118318"/>
                </a:lnTo>
                <a:lnTo>
                  <a:pt x="155990" y="110114"/>
                </a:lnTo>
                <a:close/>
                <a:moveTo>
                  <a:pt x="173069" y="110114"/>
                </a:moveTo>
                <a:lnTo>
                  <a:pt x="173069" y="118318"/>
                </a:lnTo>
                <a:lnTo>
                  <a:pt x="164641" y="118318"/>
                </a:lnTo>
                <a:lnTo>
                  <a:pt x="164641" y="110114"/>
                </a:lnTo>
                <a:close/>
                <a:moveTo>
                  <a:pt x="181719" y="110114"/>
                </a:moveTo>
                <a:lnTo>
                  <a:pt x="181719" y="118318"/>
                </a:lnTo>
                <a:lnTo>
                  <a:pt x="173292" y="118318"/>
                </a:lnTo>
                <a:lnTo>
                  <a:pt x="173292" y="110114"/>
                </a:lnTo>
                <a:close/>
                <a:moveTo>
                  <a:pt x="190370" y="110114"/>
                </a:moveTo>
                <a:lnTo>
                  <a:pt x="190370" y="118318"/>
                </a:lnTo>
                <a:lnTo>
                  <a:pt x="181942" y="118318"/>
                </a:lnTo>
                <a:lnTo>
                  <a:pt x="181942" y="110114"/>
                </a:lnTo>
                <a:close/>
                <a:moveTo>
                  <a:pt x="199020" y="110114"/>
                </a:moveTo>
                <a:lnTo>
                  <a:pt x="199020" y="118318"/>
                </a:lnTo>
                <a:lnTo>
                  <a:pt x="190593" y="118318"/>
                </a:lnTo>
                <a:lnTo>
                  <a:pt x="190593" y="110114"/>
                </a:lnTo>
                <a:close/>
                <a:moveTo>
                  <a:pt x="207727" y="110114"/>
                </a:moveTo>
                <a:lnTo>
                  <a:pt x="207727" y="118318"/>
                </a:lnTo>
                <a:lnTo>
                  <a:pt x="199244" y="118318"/>
                </a:lnTo>
                <a:lnTo>
                  <a:pt x="199244" y="110114"/>
                </a:lnTo>
                <a:close/>
                <a:moveTo>
                  <a:pt x="216377" y="110114"/>
                </a:moveTo>
                <a:lnTo>
                  <a:pt x="216377" y="118318"/>
                </a:lnTo>
                <a:lnTo>
                  <a:pt x="207950" y="118318"/>
                </a:lnTo>
                <a:lnTo>
                  <a:pt x="207950" y="110114"/>
                </a:lnTo>
                <a:close/>
                <a:moveTo>
                  <a:pt x="225028" y="110114"/>
                </a:moveTo>
                <a:lnTo>
                  <a:pt x="225028" y="118318"/>
                </a:lnTo>
                <a:lnTo>
                  <a:pt x="216601" y="118318"/>
                </a:lnTo>
                <a:lnTo>
                  <a:pt x="216601" y="110114"/>
                </a:lnTo>
                <a:close/>
                <a:moveTo>
                  <a:pt x="233679" y="110114"/>
                </a:moveTo>
                <a:lnTo>
                  <a:pt x="233679" y="118318"/>
                </a:lnTo>
                <a:lnTo>
                  <a:pt x="225251" y="118318"/>
                </a:lnTo>
                <a:lnTo>
                  <a:pt x="225251" y="110114"/>
                </a:lnTo>
                <a:close/>
                <a:moveTo>
                  <a:pt x="242329" y="110114"/>
                </a:moveTo>
                <a:lnTo>
                  <a:pt x="242329" y="118318"/>
                </a:lnTo>
                <a:lnTo>
                  <a:pt x="233902" y="118318"/>
                </a:lnTo>
                <a:lnTo>
                  <a:pt x="233902" y="110114"/>
                </a:lnTo>
                <a:close/>
                <a:moveTo>
                  <a:pt x="250980" y="110114"/>
                </a:moveTo>
                <a:lnTo>
                  <a:pt x="250980" y="118318"/>
                </a:lnTo>
                <a:lnTo>
                  <a:pt x="242553" y="118318"/>
                </a:lnTo>
                <a:lnTo>
                  <a:pt x="242553" y="110114"/>
                </a:lnTo>
                <a:close/>
                <a:moveTo>
                  <a:pt x="259686" y="110114"/>
                </a:moveTo>
                <a:lnTo>
                  <a:pt x="259686" y="118318"/>
                </a:lnTo>
                <a:lnTo>
                  <a:pt x="251203" y="118318"/>
                </a:lnTo>
                <a:lnTo>
                  <a:pt x="251203" y="110114"/>
                </a:lnTo>
                <a:close/>
                <a:moveTo>
                  <a:pt x="268337" y="110114"/>
                </a:moveTo>
                <a:lnTo>
                  <a:pt x="268337" y="118318"/>
                </a:lnTo>
                <a:lnTo>
                  <a:pt x="259910" y="118318"/>
                </a:lnTo>
                <a:lnTo>
                  <a:pt x="259910" y="110114"/>
                </a:lnTo>
                <a:close/>
                <a:moveTo>
                  <a:pt x="276988" y="110114"/>
                </a:moveTo>
                <a:lnTo>
                  <a:pt x="276988" y="118318"/>
                </a:lnTo>
                <a:lnTo>
                  <a:pt x="268560" y="118318"/>
                </a:lnTo>
                <a:lnTo>
                  <a:pt x="268560" y="110114"/>
                </a:lnTo>
                <a:close/>
                <a:moveTo>
                  <a:pt x="17190" y="118541"/>
                </a:moveTo>
                <a:lnTo>
                  <a:pt x="17190" y="126801"/>
                </a:lnTo>
                <a:lnTo>
                  <a:pt x="8762" y="126801"/>
                </a:lnTo>
                <a:lnTo>
                  <a:pt x="8762" y="118541"/>
                </a:lnTo>
                <a:close/>
                <a:moveTo>
                  <a:pt x="25840" y="118541"/>
                </a:moveTo>
                <a:lnTo>
                  <a:pt x="25840" y="126801"/>
                </a:lnTo>
                <a:lnTo>
                  <a:pt x="17413" y="126801"/>
                </a:lnTo>
                <a:lnTo>
                  <a:pt x="17413" y="118541"/>
                </a:lnTo>
                <a:close/>
                <a:moveTo>
                  <a:pt x="34547" y="118541"/>
                </a:moveTo>
                <a:lnTo>
                  <a:pt x="34547" y="126801"/>
                </a:lnTo>
                <a:lnTo>
                  <a:pt x="26064" y="126801"/>
                </a:lnTo>
                <a:lnTo>
                  <a:pt x="26064" y="118541"/>
                </a:lnTo>
                <a:close/>
                <a:moveTo>
                  <a:pt x="43197" y="118541"/>
                </a:moveTo>
                <a:lnTo>
                  <a:pt x="43197" y="126801"/>
                </a:lnTo>
                <a:lnTo>
                  <a:pt x="34770" y="126801"/>
                </a:lnTo>
                <a:lnTo>
                  <a:pt x="34770" y="118541"/>
                </a:lnTo>
                <a:close/>
                <a:moveTo>
                  <a:pt x="51848" y="118541"/>
                </a:moveTo>
                <a:lnTo>
                  <a:pt x="51848" y="126801"/>
                </a:lnTo>
                <a:lnTo>
                  <a:pt x="43421" y="126801"/>
                </a:lnTo>
                <a:lnTo>
                  <a:pt x="43421" y="118541"/>
                </a:lnTo>
                <a:close/>
                <a:moveTo>
                  <a:pt x="60499" y="118541"/>
                </a:moveTo>
                <a:lnTo>
                  <a:pt x="60499" y="126801"/>
                </a:lnTo>
                <a:lnTo>
                  <a:pt x="52071" y="126801"/>
                </a:lnTo>
                <a:lnTo>
                  <a:pt x="52071" y="118541"/>
                </a:lnTo>
                <a:close/>
                <a:moveTo>
                  <a:pt x="69149" y="118541"/>
                </a:moveTo>
                <a:lnTo>
                  <a:pt x="69149" y="126801"/>
                </a:lnTo>
                <a:lnTo>
                  <a:pt x="60722" y="126801"/>
                </a:lnTo>
                <a:lnTo>
                  <a:pt x="60722" y="118541"/>
                </a:lnTo>
                <a:close/>
                <a:moveTo>
                  <a:pt x="77800" y="118541"/>
                </a:moveTo>
                <a:lnTo>
                  <a:pt x="77800" y="126801"/>
                </a:lnTo>
                <a:lnTo>
                  <a:pt x="69373" y="126801"/>
                </a:lnTo>
                <a:lnTo>
                  <a:pt x="69373" y="118541"/>
                </a:lnTo>
                <a:close/>
                <a:moveTo>
                  <a:pt x="86506" y="118541"/>
                </a:moveTo>
                <a:lnTo>
                  <a:pt x="86506" y="126801"/>
                </a:lnTo>
                <a:lnTo>
                  <a:pt x="78023" y="126801"/>
                </a:lnTo>
                <a:lnTo>
                  <a:pt x="78023" y="118541"/>
                </a:lnTo>
                <a:close/>
                <a:moveTo>
                  <a:pt x="95157" y="118541"/>
                </a:moveTo>
                <a:lnTo>
                  <a:pt x="95157" y="126801"/>
                </a:lnTo>
                <a:lnTo>
                  <a:pt x="86730" y="126801"/>
                </a:lnTo>
                <a:lnTo>
                  <a:pt x="86730" y="118541"/>
                </a:lnTo>
                <a:close/>
                <a:moveTo>
                  <a:pt x="103808" y="118541"/>
                </a:moveTo>
                <a:lnTo>
                  <a:pt x="103808" y="126801"/>
                </a:lnTo>
                <a:lnTo>
                  <a:pt x="95380" y="126801"/>
                </a:lnTo>
                <a:lnTo>
                  <a:pt x="95380" y="118541"/>
                </a:lnTo>
                <a:close/>
                <a:moveTo>
                  <a:pt x="112458" y="118541"/>
                </a:moveTo>
                <a:lnTo>
                  <a:pt x="112458" y="126801"/>
                </a:lnTo>
                <a:lnTo>
                  <a:pt x="104031" y="126801"/>
                </a:lnTo>
                <a:lnTo>
                  <a:pt x="104031" y="118541"/>
                </a:lnTo>
                <a:close/>
                <a:moveTo>
                  <a:pt x="121109" y="118541"/>
                </a:moveTo>
                <a:lnTo>
                  <a:pt x="121109" y="126801"/>
                </a:lnTo>
                <a:lnTo>
                  <a:pt x="112681" y="126801"/>
                </a:lnTo>
                <a:lnTo>
                  <a:pt x="112681" y="118541"/>
                </a:lnTo>
                <a:close/>
                <a:moveTo>
                  <a:pt x="129760" y="118541"/>
                </a:moveTo>
                <a:lnTo>
                  <a:pt x="129760" y="126801"/>
                </a:lnTo>
                <a:lnTo>
                  <a:pt x="121332" y="126801"/>
                </a:lnTo>
                <a:lnTo>
                  <a:pt x="121332" y="118541"/>
                </a:lnTo>
                <a:close/>
                <a:moveTo>
                  <a:pt x="138410" y="118541"/>
                </a:moveTo>
                <a:lnTo>
                  <a:pt x="138410" y="126801"/>
                </a:lnTo>
                <a:lnTo>
                  <a:pt x="129983" y="126801"/>
                </a:lnTo>
                <a:lnTo>
                  <a:pt x="129983" y="118541"/>
                </a:lnTo>
                <a:close/>
                <a:moveTo>
                  <a:pt x="147117" y="118541"/>
                </a:moveTo>
                <a:lnTo>
                  <a:pt x="147117" y="126801"/>
                </a:lnTo>
                <a:lnTo>
                  <a:pt x="138633" y="126801"/>
                </a:lnTo>
                <a:lnTo>
                  <a:pt x="138633" y="118541"/>
                </a:lnTo>
                <a:close/>
                <a:moveTo>
                  <a:pt x="155767" y="118541"/>
                </a:moveTo>
                <a:lnTo>
                  <a:pt x="155767" y="126801"/>
                </a:lnTo>
                <a:lnTo>
                  <a:pt x="147340" y="126801"/>
                </a:lnTo>
                <a:lnTo>
                  <a:pt x="147340" y="118541"/>
                </a:lnTo>
                <a:close/>
                <a:moveTo>
                  <a:pt x="164418" y="118541"/>
                </a:moveTo>
                <a:lnTo>
                  <a:pt x="164418" y="126801"/>
                </a:lnTo>
                <a:lnTo>
                  <a:pt x="155990" y="126801"/>
                </a:lnTo>
                <a:lnTo>
                  <a:pt x="155990" y="118541"/>
                </a:lnTo>
                <a:close/>
                <a:moveTo>
                  <a:pt x="173069" y="118541"/>
                </a:moveTo>
                <a:lnTo>
                  <a:pt x="173069" y="126801"/>
                </a:lnTo>
                <a:lnTo>
                  <a:pt x="164641" y="126801"/>
                </a:lnTo>
                <a:lnTo>
                  <a:pt x="164641" y="118541"/>
                </a:lnTo>
                <a:close/>
                <a:moveTo>
                  <a:pt x="181719" y="118541"/>
                </a:moveTo>
                <a:lnTo>
                  <a:pt x="181719" y="126801"/>
                </a:lnTo>
                <a:lnTo>
                  <a:pt x="173292" y="126801"/>
                </a:lnTo>
                <a:lnTo>
                  <a:pt x="173292" y="118541"/>
                </a:lnTo>
                <a:close/>
                <a:moveTo>
                  <a:pt x="190370" y="118541"/>
                </a:moveTo>
                <a:lnTo>
                  <a:pt x="190370" y="126801"/>
                </a:lnTo>
                <a:lnTo>
                  <a:pt x="181942" y="126801"/>
                </a:lnTo>
                <a:lnTo>
                  <a:pt x="181942" y="118541"/>
                </a:lnTo>
                <a:close/>
                <a:moveTo>
                  <a:pt x="199020" y="118541"/>
                </a:moveTo>
                <a:lnTo>
                  <a:pt x="199020" y="126801"/>
                </a:lnTo>
                <a:lnTo>
                  <a:pt x="190593" y="126801"/>
                </a:lnTo>
                <a:lnTo>
                  <a:pt x="190593" y="118541"/>
                </a:lnTo>
                <a:close/>
                <a:moveTo>
                  <a:pt x="207727" y="118541"/>
                </a:moveTo>
                <a:lnTo>
                  <a:pt x="207727" y="126801"/>
                </a:lnTo>
                <a:lnTo>
                  <a:pt x="199244" y="126801"/>
                </a:lnTo>
                <a:lnTo>
                  <a:pt x="199244" y="118541"/>
                </a:lnTo>
                <a:close/>
                <a:moveTo>
                  <a:pt x="216377" y="118541"/>
                </a:moveTo>
                <a:lnTo>
                  <a:pt x="216377" y="126801"/>
                </a:lnTo>
                <a:lnTo>
                  <a:pt x="207950" y="126801"/>
                </a:lnTo>
                <a:lnTo>
                  <a:pt x="207950" y="118541"/>
                </a:lnTo>
                <a:close/>
                <a:moveTo>
                  <a:pt x="225028" y="118541"/>
                </a:moveTo>
                <a:lnTo>
                  <a:pt x="225028" y="126801"/>
                </a:lnTo>
                <a:lnTo>
                  <a:pt x="216601" y="126801"/>
                </a:lnTo>
                <a:lnTo>
                  <a:pt x="216601" y="118541"/>
                </a:lnTo>
                <a:close/>
                <a:moveTo>
                  <a:pt x="233679" y="118541"/>
                </a:moveTo>
                <a:lnTo>
                  <a:pt x="233679" y="126801"/>
                </a:lnTo>
                <a:lnTo>
                  <a:pt x="225251" y="126801"/>
                </a:lnTo>
                <a:lnTo>
                  <a:pt x="225251" y="118541"/>
                </a:lnTo>
                <a:close/>
                <a:moveTo>
                  <a:pt x="242329" y="118541"/>
                </a:moveTo>
                <a:lnTo>
                  <a:pt x="242329" y="126801"/>
                </a:lnTo>
                <a:lnTo>
                  <a:pt x="233902" y="126801"/>
                </a:lnTo>
                <a:lnTo>
                  <a:pt x="233902" y="118541"/>
                </a:lnTo>
                <a:close/>
                <a:moveTo>
                  <a:pt x="250980" y="118541"/>
                </a:moveTo>
                <a:lnTo>
                  <a:pt x="250980" y="126801"/>
                </a:lnTo>
                <a:lnTo>
                  <a:pt x="242553" y="126801"/>
                </a:lnTo>
                <a:lnTo>
                  <a:pt x="242553" y="118541"/>
                </a:lnTo>
                <a:close/>
                <a:moveTo>
                  <a:pt x="259686" y="118541"/>
                </a:moveTo>
                <a:lnTo>
                  <a:pt x="259686" y="126801"/>
                </a:lnTo>
                <a:lnTo>
                  <a:pt x="251203" y="126801"/>
                </a:lnTo>
                <a:lnTo>
                  <a:pt x="251203" y="118541"/>
                </a:lnTo>
                <a:close/>
                <a:moveTo>
                  <a:pt x="268337" y="118541"/>
                </a:moveTo>
                <a:lnTo>
                  <a:pt x="268337" y="126801"/>
                </a:lnTo>
                <a:lnTo>
                  <a:pt x="259910" y="126801"/>
                </a:lnTo>
                <a:lnTo>
                  <a:pt x="259910" y="118541"/>
                </a:lnTo>
                <a:close/>
                <a:moveTo>
                  <a:pt x="276988" y="118541"/>
                </a:moveTo>
                <a:lnTo>
                  <a:pt x="276988" y="126801"/>
                </a:lnTo>
                <a:lnTo>
                  <a:pt x="268560" y="126801"/>
                </a:lnTo>
                <a:lnTo>
                  <a:pt x="268560" y="118541"/>
                </a:lnTo>
                <a:close/>
                <a:moveTo>
                  <a:pt x="17190" y="127025"/>
                </a:moveTo>
                <a:lnTo>
                  <a:pt x="17190" y="135229"/>
                </a:lnTo>
                <a:lnTo>
                  <a:pt x="8762" y="135229"/>
                </a:lnTo>
                <a:lnTo>
                  <a:pt x="8762" y="127025"/>
                </a:lnTo>
                <a:close/>
                <a:moveTo>
                  <a:pt x="25840" y="127025"/>
                </a:moveTo>
                <a:lnTo>
                  <a:pt x="25840" y="135229"/>
                </a:lnTo>
                <a:lnTo>
                  <a:pt x="17413" y="135229"/>
                </a:lnTo>
                <a:lnTo>
                  <a:pt x="17413" y="127025"/>
                </a:lnTo>
                <a:close/>
                <a:moveTo>
                  <a:pt x="34547" y="127025"/>
                </a:moveTo>
                <a:lnTo>
                  <a:pt x="34547" y="135229"/>
                </a:lnTo>
                <a:lnTo>
                  <a:pt x="26064" y="135229"/>
                </a:lnTo>
                <a:lnTo>
                  <a:pt x="26064" y="127025"/>
                </a:lnTo>
                <a:close/>
                <a:moveTo>
                  <a:pt x="43197" y="127025"/>
                </a:moveTo>
                <a:lnTo>
                  <a:pt x="43197" y="135229"/>
                </a:lnTo>
                <a:lnTo>
                  <a:pt x="34770" y="135229"/>
                </a:lnTo>
                <a:lnTo>
                  <a:pt x="34770" y="127025"/>
                </a:lnTo>
                <a:close/>
                <a:moveTo>
                  <a:pt x="51848" y="127025"/>
                </a:moveTo>
                <a:lnTo>
                  <a:pt x="51848" y="135229"/>
                </a:lnTo>
                <a:lnTo>
                  <a:pt x="43421" y="135229"/>
                </a:lnTo>
                <a:lnTo>
                  <a:pt x="43421" y="127025"/>
                </a:lnTo>
                <a:close/>
                <a:moveTo>
                  <a:pt x="60499" y="127025"/>
                </a:moveTo>
                <a:lnTo>
                  <a:pt x="60499" y="135229"/>
                </a:lnTo>
                <a:lnTo>
                  <a:pt x="52071" y="135229"/>
                </a:lnTo>
                <a:lnTo>
                  <a:pt x="52071" y="127025"/>
                </a:lnTo>
                <a:close/>
                <a:moveTo>
                  <a:pt x="69149" y="127025"/>
                </a:moveTo>
                <a:lnTo>
                  <a:pt x="69149" y="135229"/>
                </a:lnTo>
                <a:lnTo>
                  <a:pt x="60722" y="135229"/>
                </a:lnTo>
                <a:lnTo>
                  <a:pt x="60722" y="127025"/>
                </a:lnTo>
                <a:close/>
                <a:moveTo>
                  <a:pt x="77800" y="127025"/>
                </a:moveTo>
                <a:lnTo>
                  <a:pt x="77800" y="135229"/>
                </a:lnTo>
                <a:lnTo>
                  <a:pt x="69373" y="135229"/>
                </a:lnTo>
                <a:lnTo>
                  <a:pt x="69373" y="127025"/>
                </a:lnTo>
                <a:close/>
                <a:moveTo>
                  <a:pt x="86506" y="127025"/>
                </a:moveTo>
                <a:lnTo>
                  <a:pt x="86506" y="135229"/>
                </a:lnTo>
                <a:lnTo>
                  <a:pt x="78023" y="135229"/>
                </a:lnTo>
                <a:lnTo>
                  <a:pt x="78023" y="127025"/>
                </a:lnTo>
                <a:close/>
                <a:moveTo>
                  <a:pt x="95157" y="127025"/>
                </a:moveTo>
                <a:lnTo>
                  <a:pt x="95157" y="135229"/>
                </a:lnTo>
                <a:lnTo>
                  <a:pt x="86730" y="135229"/>
                </a:lnTo>
                <a:lnTo>
                  <a:pt x="86730" y="127025"/>
                </a:lnTo>
                <a:close/>
                <a:moveTo>
                  <a:pt x="103808" y="127025"/>
                </a:moveTo>
                <a:lnTo>
                  <a:pt x="103808" y="135229"/>
                </a:lnTo>
                <a:lnTo>
                  <a:pt x="95380" y="135229"/>
                </a:lnTo>
                <a:lnTo>
                  <a:pt x="95380" y="127025"/>
                </a:lnTo>
                <a:close/>
                <a:moveTo>
                  <a:pt x="112458" y="127025"/>
                </a:moveTo>
                <a:lnTo>
                  <a:pt x="112458" y="135229"/>
                </a:lnTo>
                <a:lnTo>
                  <a:pt x="104031" y="135229"/>
                </a:lnTo>
                <a:lnTo>
                  <a:pt x="104031" y="127025"/>
                </a:lnTo>
                <a:close/>
                <a:moveTo>
                  <a:pt x="121109" y="127025"/>
                </a:moveTo>
                <a:lnTo>
                  <a:pt x="121109" y="135229"/>
                </a:lnTo>
                <a:lnTo>
                  <a:pt x="112681" y="135229"/>
                </a:lnTo>
                <a:lnTo>
                  <a:pt x="112681" y="127025"/>
                </a:lnTo>
                <a:close/>
                <a:moveTo>
                  <a:pt x="129760" y="127025"/>
                </a:moveTo>
                <a:lnTo>
                  <a:pt x="129760" y="135229"/>
                </a:lnTo>
                <a:lnTo>
                  <a:pt x="121332" y="135229"/>
                </a:lnTo>
                <a:lnTo>
                  <a:pt x="121332" y="127025"/>
                </a:lnTo>
                <a:close/>
                <a:moveTo>
                  <a:pt x="138410" y="127025"/>
                </a:moveTo>
                <a:lnTo>
                  <a:pt x="138410" y="135229"/>
                </a:lnTo>
                <a:lnTo>
                  <a:pt x="129983" y="135229"/>
                </a:lnTo>
                <a:lnTo>
                  <a:pt x="129983" y="127025"/>
                </a:lnTo>
                <a:close/>
                <a:moveTo>
                  <a:pt x="147117" y="127025"/>
                </a:moveTo>
                <a:lnTo>
                  <a:pt x="147117" y="135229"/>
                </a:lnTo>
                <a:lnTo>
                  <a:pt x="138633" y="135229"/>
                </a:lnTo>
                <a:lnTo>
                  <a:pt x="138633" y="127025"/>
                </a:lnTo>
                <a:close/>
                <a:moveTo>
                  <a:pt x="155767" y="127025"/>
                </a:moveTo>
                <a:lnTo>
                  <a:pt x="155767" y="135229"/>
                </a:lnTo>
                <a:lnTo>
                  <a:pt x="147340" y="135229"/>
                </a:lnTo>
                <a:lnTo>
                  <a:pt x="147340" y="127025"/>
                </a:lnTo>
                <a:close/>
                <a:moveTo>
                  <a:pt x="164418" y="127025"/>
                </a:moveTo>
                <a:lnTo>
                  <a:pt x="164418" y="135229"/>
                </a:lnTo>
                <a:lnTo>
                  <a:pt x="155990" y="135229"/>
                </a:lnTo>
                <a:lnTo>
                  <a:pt x="155990" y="127025"/>
                </a:lnTo>
                <a:close/>
                <a:moveTo>
                  <a:pt x="173069" y="127025"/>
                </a:moveTo>
                <a:lnTo>
                  <a:pt x="173069" y="135229"/>
                </a:lnTo>
                <a:lnTo>
                  <a:pt x="164641" y="135229"/>
                </a:lnTo>
                <a:lnTo>
                  <a:pt x="164641" y="127025"/>
                </a:lnTo>
                <a:close/>
                <a:moveTo>
                  <a:pt x="181719" y="127025"/>
                </a:moveTo>
                <a:lnTo>
                  <a:pt x="181719" y="135229"/>
                </a:lnTo>
                <a:lnTo>
                  <a:pt x="173292" y="135229"/>
                </a:lnTo>
                <a:lnTo>
                  <a:pt x="173292" y="127025"/>
                </a:lnTo>
                <a:close/>
                <a:moveTo>
                  <a:pt x="190370" y="127025"/>
                </a:moveTo>
                <a:lnTo>
                  <a:pt x="190370" y="135229"/>
                </a:lnTo>
                <a:lnTo>
                  <a:pt x="181942" y="135229"/>
                </a:lnTo>
                <a:lnTo>
                  <a:pt x="181942" y="127025"/>
                </a:lnTo>
                <a:close/>
                <a:moveTo>
                  <a:pt x="199020" y="127025"/>
                </a:moveTo>
                <a:lnTo>
                  <a:pt x="199020" y="135229"/>
                </a:lnTo>
                <a:lnTo>
                  <a:pt x="190593" y="135229"/>
                </a:lnTo>
                <a:lnTo>
                  <a:pt x="190593" y="127025"/>
                </a:lnTo>
                <a:close/>
                <a:moveTo>
                  <a:pt x="207727" y="127025"/>
                </a:moveTo>
                <a:lnTo>
                  <a:pt x="207727" y="135229"/>
                </a:lnTo>
                <a:lnTo>
                  <a:pt x="199244" y="135229"/>
                </a:lnTo>
                <a:lnTo>
                  <a:pt x="199244" y="127025"/>
                </a:lnTo>
                <a:close/>
                <a:moveTo>
                  <a:pt x="216377" y="127025"/>
                </a:moveTo>
                <a:lnTo>
                  <a:pt x="216377" y="135229"/>
                </a:lnTo>
                <a:lnTo>
                  <a:pt x="207950" y="135229"/>
                </a:lnTo>
                <a:lnTo>
                  <a:pt x="207950" y="127025"/>
                </a:lnTo>
                <a:close/>
                <a:moveTo>
                  <a:pt x="225028" y="127025"/>
                </a:moveTo>
                <a:lnTo>
                  <a:pt x="225028" y="135229"/>
                </a:lnTo>
                <a:lnTo>
                  <a:pt x="216601" y="135229"/>
                </a:lnTo>
                <a:lnTo>
                  <a:pt x="216601" y="127025"/>
                </a:lnTo>
                <a:close/>
                <a:moveTo>
                  <a:pt x="233679" y="127025"/>
                </a:moveTo>
                <a:lnTo>
                  <a:pt x="233679" y="135229"/>
                </a:lnTo>
                <a:lnTo>
                  <a:pt x="225251" y="135229"/>
                </a:lnTo>
                <a:lnTo>
                  <a:pt x="225251" y="127025"/>
                </a:lnTo>
                <a:close/>
                <a:moveTo>
                  <a:pt x="242329" y="127025"/>
                </a:moveTo>
                <a:lnTo>
                  <a:pt x="242329" y="135229"/>
                </a:lnTo>
                <a:lnTo>
                  <a:pt x="233902" y="135229"/>
                </a:lnTo>
                <a:lnTo>
                  <a:pt x="233902" y="127025"/>
                </a:lnTo>
                <a:close/>
                <a:moveTo>
                  <a:pt x="250980" y="127025"/>
                </a:moveTo>
                <a:lnTo>
                  <a:pt x="250980" y="135229"/>
                </a:lnTo>
                <a:lnTo>
                  <a:pt x="242553" y="135229"/>
                </a:lnTo>
                <a:lnTo>
                  <a:pt x="242553" y="127025"/>
                </a:lnTo>
                <a:close/>
                <a:moveTo>
                  <a:pt x="259686" y="127025"/>
                </a:moveTo>
                <a:lnTo>
                  <a:pt x="259686" y="135229"/>
                </a:lnTo>
                <a:lnTo>
                  <a:pt x="251203" y="135229"/>
                </a:lnTo>
                <a:lnTo>
                  <a:pt x="251203" y="127025"/>
                </a:lnTo>
                <a:close/>
                <a:moveTo>
                  <a:pt x="268337" y="127025"/>
                </a:moveTo>
                <a:lnTo>
                  <a:pt x="268337" y="135229"/>
                </a:lnTo>
                <a:lnTo>
                  <a:pt x="259910" y="135229"/>
                </a:lnTo>
                <a:lnTo>
                  <a:pt x="259910" y="127025"/>
                </a:lnTo>
                <a:close/>
                <a:moveTo>
                  <a:pt x="276988" y="127025"/>
                </a:moveTo>
                <a:lnTo>
                  <a:pt x="276988" y="135229"/>
                </a:lnTo>
                <a:lnTo>
                  <a:pt x="268560" y="135229"/>
                </a:lnTo>
                <a:lnTo>
                  <a:pt x="268560" y="127025"/>
                </a:lnTo>
                <a:close/>
                <a:moveTo>
                  <a:pt x="17190" y="135452"/>
                </a:moveTo>
                <a:lnTo>
                  <a:pt x="17190" y="143712"/>
                </a:lnTo>
                <a:lnTo>
                  <a:pt x="8762" y="143712"/>
                </a:lnTo>
                <a:lnTo>
                  <a:pt x="8762" y="135452"/>
                </a:lnTo>
                <a:close/>
                <a:moveTo>
                  <a:pt x="25840" y="135452"/>
                </a:moveTo>
                <a:lnTo>
                  <a:pt x="25840" y="143712"/>
                </a:lnTo>
                <a:lnTo>
                  <a:pt x="17413" y="143712"/>
                </a:lnTo>
                <a:lnTo>
                  <a:pt x="17413" y="135452"/>
                </a:lnTo>
                <a:close/>
                <a:moveTo>
                  <a:pt x="34547" y="135452"/>
                </a:moveTo>
                <a:lnTo>
                  <a:pt x="34547" y="143712"/>
                </a:lnTo>
                <a:lnTo>
                  <a:pt x="26064" y="143712"/>
                </a:lnTo>
                <a:lnTo>
                  <a:pt x="26064" y="135452"/>
                </a:lnTo>
                <a:close/>
                <a:moveTo>
                  <a:pt x="43197" y="135452"/>
                </a:moveTo>
                <a:lnTo>
                  <a:pt x="43197" y="143712"/>
                </a:lnTo>
                <a:lnTo>
                  <a:pt x="34770" y="143712"/>
                </a:lnTo>
                <a:lnTo>
                  <a:pt x="34770" y="135452"/>
                </a:lnTo>
                <a:close/>
                <a:moveTo>
                  <a:pt x="51848" y="135452"/>
                </a:moveTo>
                <a:lnTo>
                  <a:pt x="51848" y="143712"/>
                </a:lnTo>
                <a:lnTo>
                  <a:pt x="43421" y="143712"/>
                </a:lnTo>
                <a:lnTo>
                  <a:pt x="43421" y="135452"/>
                </a:lnTo>
                <a:close/>
                <a:moveTo>
                  <a:pt x="60499" y="135452"/>
                </a:moveTo>
                <a:lnTo>
                  <a:pt x="60499" y="143712"/>
                </a:lnTo>
                <a:lnTo>
                  <a:pt x="52071" y="143712"/>
                </a:lnTo>
                <a:lnTo>
                  <a:pt x="52071" y="135452"/>
                </a:lnTo>
                <a:close/>
                <a:moveTo>
                  <a:pt x="69149" y="135452"/>
                </a:moveTo>
                <a:lnTo>
                  <a:pt x="69149" y="143712"/>
                </a:lnTo>
                <a:lnTo>
                  <a:pt x="60722" y="143712"/>
                </a:lnTo>
                <a:lnTo>
                  <a:pt x="60722" y="135452"/>
                </a:lnTo>
                <a:close/>
                <a:moveTo>
                  <a:pt x="77800" y="135452"/>
                </a:moveTo>
                <a:lnTo>
                  <a:pt x="77800" y="143712"/>
                </a:lnTo>
                <a:lnTo>
                  <a:pt x="69373" y="143712"/>
                </a:lnTo>
                <a:lnTo>
                  <a:pt x="69373" y="135452"/>
                </a:lnTo>
                <a:close/>
                <a:moveTo>
                  <a:pt x="86506" y="135452"/>
                </a:moveTo>
                <a:lnTo>
                  <a:pt x="86506" y="143712"/>
                </a:lnTo>
                <a:lnTo>
                  <a:pt x="78023" y="143712"/>
                </a:lnTo>
                <a:lnTo>
                  <a:pt x="78023" y="135452"/>
                </a:lnTo>
                <a:close/>
                <a:moveTo>
                  <a:pt x="95157" y="135452"/>
                </a:moveTo>
                <a:lnTo>
                  <a:pt x="95157" y="143712"/>
                </a:lnTo>
                <a:lnTo>
                  <a:pt x="86730" y="143712"/>
                </a:lnTo>
                <a:lnTo>
                  <a:pt x="86730" y="135452"/>
                </a:lnTo>
                <a:close/>
                <a:moveTo>
                  <a:pt x="103808" y="135452"/>
                </a:moveTo>
                <a:lnTo>
                  <a:pt x="103808" y="143712"/>
                </a:lnTo>
                <a:lnTo>
                  <a:pt x="95380" y="143712"/>
                </a:lnTo>
                <a:lnTo>
                  <a:pt x="95380" y="135452"/>
                </a:lnTo>
                <a:close/>
                <a:moveTo>
                  <a:pt x="112458" y="135452"/>
                </a:moveTo>
                <a:lnTo>
                  <a:pt x="112458" y="143712"/>
                </a:lnTo>
                <a:lnTo>
                  <a:pt x="104031" y="143712"/>
                </a:lnTo>
                <a:lnTo>
                  <a:pt x="104031" y="135452"/>
                </a:lnTo>
                <a:close/>
                <a:moveTo>
                  <a:pt x="121109" y="135452"/>
                </a:moveTo>
                <a:lnTo>
                  <a:pt x="121109" y="143712"/>
                </a:lnTo>
                <a:lnTo>
                  <a:pt x="112681" y="143712"/>
                </a:lnTo>
                <a:lnTo>
                  <a:pt x="112681" y="135452"/>
                </a:lnTo>
                <a:close/>
                <a:moveTo>
                  <a:pt x="129760" y="135452"/>
                </a:moveTo>
                <a:lnTo>
                  <a:pt x="129760" y="143712"/>
                </a:lnTo>
                <a:lnTo>
                  <a:pt x="121332" y="143712"/>
                </a:lnTo>
                <a:lnTo>
                  <a:pt x="121332" y="135452"/>
                </a:lnTo>
                <a:close/>
                <a:moveTo>
                  <a:pt x="138410" y="135452"/>
                </a:moveTo>
                <a:lnTo>
                  <a:pt x="138410" y="143712"/>
                </a:lnTo>
                <a:lnTo>
                  <a:pt x="129983" y="143712"/>
                </a:lnTo>
                <a:lnTo>
                  <a:pt x="129983" y="135452"/>
                </a:lnTo>
                <a:close/>
                <a:moveTo>
                  <a:pt x="147117" y="135452"/>
                </a:moveTo>
                <a:lnTo>
                  <a:pt x="147117" y="143712"/>
                </a:lnTo>
                <a:lnTo>
                  <a:pt x="138633" y="143712"/>
                </a:lnTo>
                <a:lnTo>
                  <a:pt x="138633" y="135452"/>
                </a:lnTo>
                <a:close/>
                <a:moveTo>
                  <a:pt x="155767" y="135452"/>
                </a:moveTo>
                <a:lnTo>
                  <a:pt x="155767" y="143712"/>
                </a:lnTo>
                <a:lnTo>
                  <a:pt x="147340" y="143712"/>
                </a:lnTo>
                <a:lnTo>
                  <a:pt x="147340" y="135452"/>
                </a:lnTo>
                <a:close/>
                <a:moveTo>
                  <a:pt x="164418" y="135452"/>
                </a:moveTo>
                <a:lnTo>
                  <a:pt x="164418" y="143712"/>
                </a:lnTo>
                <a:lnTo>
                  <a:pt x="155990" y="143712"/>
                </a:lnTo>
                <a:lnTo>
                  <a:pt x="155990" y="135452"/>
                </a:lnTo>
                <a:close/>
                <a:moveTo>
                  <a:pt x="173069" y="135452"/>
                </a:moveTo>
                <a:lnTo>
                  <a:pt x="173069" y="143712"/>
                </a:lnTo>
                <a:lnTo>
                  <a:pt x="164641" y="143712"/>
                </a:lnTo>
                <a:lnTo>
                  <a:pt x="164641" y="135452"/>
                </a:lnTo>
                <a:close/>
                <a:moveTo>
                  <a:pt x="181719" y="135452"/>
                </a:moveTo>
                <a:lnTo>
                  <a:pt x="181719" y="143712"/>
                </a:lnTo>
                <a:lnTo>
                  <a:pt x="173292" y="143712"/>
                </a:lnTo>
                <a:lnTo>
                  <a:pt x="173292" y="135452"/>
                </a:lnTo>
                <a:close/>
                <a:moveTo>
                  <a:pt x="190370" y="135452"/>
                </a:moveTo>
                <a:lnTo>
                  <a:pt x="190370" y="143712"/>
                </a:lnTo>
                <a:lnTo>
                  <a:pt x="181942" y="143712"/>
                </a:lnTo>
                <a:lnTo>
                  <a:pt x="181942" y="135452"/>
                </a:lnTo>
                <a:close/>
                <a:moveTo>
                  <a:pt x="199020" y="135452"/>
                </a:moveTo>
                <a:lnTo>
                  <a:pt x="199020" y="143712"/>
                </a:lnTo>
                <a:lnTo>
                  <a:pt x="190593" y="143712"/>
                </a:lnTo>
                <a:lnTo>
                  <a:pt x="190593" y="135452"/>
                </a:lnTo>
                <a:close/>
                <a:moveTo>
                  <a:pt x="207727" y="135452"/>
                </a:moveTo>
                <a:lnTo>
                  <a:pt x="207727" y="143712"/>
                </a:lnTo>
                <a:lnTo>
                  <a:pt x="199244" y="143712"/>
                </a:lnTo>
                <a:lnTo>
                  <a:pt x="199244" y="135452"/>
                </a:lnTo>
                <a:close/>
                <a:moveTo>
                  <a:pt x="216377" y="135452"/>
                </a:moveTo>
                <a:lnTo>
                  <a:pt x="216377" y="143712"/>
                </a:lnTo>
                <a:lnTo>
                  <a:pt x="207950" y="143712"/>
                </a:lnTo>
                <a:lnTo>
                  <a:pt x="207950" y="135452"/>
                </a:lnTo>
                <a:close/>
                <a:moveTo>
                  <a:pt x="225028" y="135452"/>
                </a:moveTo>
                <a:lnTo>
                  <a:pt x="225028" y="143712"/>
                </a:lnTo>
                <a:lnTo>
                  <a:pt x="216601" y="143712"/>
                </a:lnTo>
                <a:lnTo>
                  <a:pt x="216601" y="135452"/>
                </a:lnTo>
                <a:close/>
                <a:moveTo>
                  <a:pt x="233679" y="135452"/>
                </a:moveTo>
                <a:lnTo>
                  <a:pt x="233679" y="143712"/>
                </a:lnTo>
                <a:lnTo>
                  <a:pt x="225251" y="143712"/>
                </a:lnTo>
                <a:lnTo>
                  <a:pt x="225251" y="135452"/>
                </a:lnTo>
                <a:close/>
                <a:moveTo>
                  <a:pt x="242329" y="135452"/>
                </a:moveTo>
                <a:lnTo>
                  <a:pt x="242329" y="143712"/>
                </a:lnTo>
                <a:lnTo>
                  <a:pt x="233902" y="143712"/>
                </a:lnTo>
                <a:lnTo>
                  <a:pt x="233902" y="135452"/>
                </a:lnTo>
                <a:close/>
                <a:moveTo>
                  <a:pt x="250980" y="135452"/>
                </a:moveTo>
                <a:lnTo>
                  <a:pt x="250980" y="143712"/>
                </a:lnTo>
                <a:lnTo>
                  <a:pt x="242553" y="143712"/>
                </a:lnTo>
                <a:lnTo>
                  <a:pt x="242553" y="135452"/>
                </a:lnTo>
                <a:close/>
                <a:moveTo>
                  <a:pt x="259686" y="135452"/>
                </a:moveTo>
                <a:lnTo>
                  <a:pt x="259686" y="143712"/>
                </a:lnTo>
                <a:lnTo>
                  <a:pt x="251203" y="143712"/>
                </a:lnTo>
                <a:lnTo>
                  <a:pt x="251203" y="135452"/>
                </a:lnTo>
                <a:close/>
                <a:moveTo>
                  <a:pt x="268337" y="135452"/>
                </a:moveTo>
                <a:lnTo>
                  <a:pt x="268337" y="143712"/>
                </a:lnTo>
                <a:lnTo>
                  <a:pt x="259910" y="143712"/>
                </a:lnTo>
                <a:lnTo>
                  <a:pt x="259910" y="135452"/>
                </a:lnTo>
                <a:close/>
                <a:moveTo>
                  <a:pt x="276988" y="135452"/>
                </a:moveTo>
                <a:lnTo>
                  <a:pt x="276988" y="143712"/>
                </a:lnTo>
                <a:lnTo>
                  <a:pt x="268560" y="143712"/>
                </a:lnTo>
                <a:lnTo>
                  <a:pt x="268560" y="135452"/>
                </a:lnTo>
                <a:close/>
                <a:moveTo>
                  <a:pt x="17190" y="143935"/>
                </a:moveTo>
                <a:lnTo>
                  <a:pt x="17190" y="152139"/>
                </a:lnTo>
                <a:lnTo>
                  <a:pt x="8762" y="152139"/>
                </a:lnTo>
                <a:lnTo>
                  <a:pt x="8762" y="143935"/>
                </a:lnTo>
                <a:close/>
                <a:moveTo>
                  <a:pt x="25840" y="143935"/>
                </a:moveTo>
                <a:lnTo>
                  <a:pt x="25840" y="152139"/>
                </a:lnTo>
                <a:lnTo>
                  <a:pt x="17413" y="152139"/>
                </a:lnTo>
                <a:lnTo>
                  <a:pt x="17413" y="143935"/>
                </a:lnTo>
                <a:close/>
                <a:moveTo>
                  <a:pt x="34547" y="143935"/>
                </a:moveTo>
                <a:lnTo>
                  <a:pt x="34547" y="152139"/>
                </a:lnTo>
                <a:lnTo>
                  <a:pt x="26064" y="152139"/>
                </a:lnTo>
                <a:lnTo>
                  <a:pt x="26064" y="143935"/>
                </a:lnTo>
                <a:close/>
                <a:moveTo>
                  <a:pt x="43197" y="143935"/>
                </a:moveTo>
                <a:lnTo>
                  <a:pt x="43197" y="152139"/>
                </a:lnTo>
                <a:lnTo>
                  <a:pt x="34770" y="152139"/>
                </a:lnTo>
                <a:lnTo>
                  <a:pt x="34770" y="143935"/>
                </a:lnTo>
                <a:close/>
                <a:moveTo>
                  <a:pt x="51848" y="143935"/>
                </a:moveTo>
                <a:lnTo>
                  <a:pt x="51848" y="152139"/>
                </a:lnTo>
                <a:lnTo>
                  <a:pt x="43421" y="152139"/>
                </a:lnTo>
                <a:lnTo>
                  <a:pt x="43421" y="143935"/>
                </a:lnTo>
                <a:close/>
                <a:moveTo>
                  <a:pt x="60499" y="143935"/>
                </a:moveTo>
                <a:lnTo>
                  <a:pt x="60499" y="152139"/>
                </a:lnTo>
                <a:lnTo>
                  <a:pt x="52071" y="152139"/>
                </a:lnTo>
                <a:lnTo>
                  <a:pt x="52071" y="143935"/>
                </a:lnTo>
                <a:close/>
                <a:moveTo>
                  <a:pt x="69149" y="143935"/>
                </a:moveTo>
                <a:lnTo>
                  <a:pt x="69149" y="152139"/>
                </a:lnTo>
                <a:lnTo>
                  <a:pt x="60722" y="152139"/>
                </a:lnTo>
                <a:lnTo>
                  <a:pt x="60722" y="143935"/>
                </a:lnTo>
                <a:close/>
                <a:moveTo>
                  <a:pt x="77800" y="143935"/>
                </a:moveTo>
                <a:lnTo>
                  <a:pt x="77800" y="152139"/>
                </a:lnTo>
                <a:lnTo>
                  <a:pt x="69373" y="152139"/>
                </a:lnTo>
                <a:lnTo>
                  <a:pt x="69373" y="143935"/>
                </a:lnTo>
                <a:close/>
                <a:moveTo>
                  <a:pt x="86506" y="143935"/>
                </a:moveTo>
                <a:lnTo>
                  <a:pt x="86506" y="152139"/>
                </a:lnTo>
                <a:lnTo>
                  <a:pt x="78023" y="152139"/>
                </a:lnTo>
                <a:lnTo>
                  <a:pt x="78023" y="143935"/>
                </a:lnTo>
                <a:close/>
                <a:moveTo>
                  <a:pt x="95157" y="143935"/>
                </a:moveTo>
                <a:lnTo>
                  <a:pt x="95157" y="152139"/>
                </a:lnTo>
                <a:lnTo>
                  <a:pt x="86730" y="152139"/>
                </a:lnTo>
                <a:lnTo>
                  <a:pt x="86730" y="143935"/>
                </a:lnTo>
                <a:close/>
                <a:moveTo>
                  <a:pt x="103808" y="143935"/>
                </a:moveTo>
                <a:lnTo>
                  <a:pt x="103808" y="152139"/>
                </a:lnTo>
                <a:lnTo>
                  <a:pt x="95380" y="152139"/>
                </a:lnTo>
                <a:lnTo>
                  <a:pt x="95380" y="143935"/>
                </a:lnTo>
                <a:close/>
                <a:moveTo>
                  <a:pt x="112458" y="143935"/>
                </a:moveTo>
                <a:lnTo>
                  <a:pt x="112458" y="152139"/>
                </a:lnTo>
                <a:lnTo>
                  <a:pt x="104031" y="152139"/>
                </a:lnTo>
                <a:lnTo>
                  <a:pt x="104031" y="143935"/>
                </a:lnTo>
                <a:close/>
                <a:moveTo>
                  <a:pt x="121109" y="143935"/>
                </a:moveTo>
                <a:lnTo>
                  <a:pt x="121109" y="152139"/>
                </a:lnTo>
                <a:lnTo>
                  <a:pt x="112681" y="152139"/>
                </a:lnTo>
                <a:lnTo>
                  <a:pt x="112681" y="143935"/>
                </a:lnTo>
                <a:close/>
                <a:moveTo>
                  <a:pt x="129760" y="143935"/>
                </a:moveTo>
                <a:lnTo>
                  <a:pt x="129760" y="152139"/>
                </a:lnTo>
                <a:lnTo>
                  <a:pt x="121332" y="152139"/>
                </a:lnTo>
                <a:lnTo>
                  <a:pt x="121332" y="143935"/>
                </a:lnTo>
                <a:close/>
                <a:moveTo>
                  <a:pt x="138410" y="143935"/>
                </a:moveTo>
                <a:lnTo>
                  <a:pt x="138410" y="152139"/>
                </a:lnTo>
                <a:lnTo>
                  <a:pt x="129983" y="152139"/>
                </a:lnTo>
                <a:lnTo>
                  <a:pt x="129983" y="143935"/>
                </a:lnTo>
                <a:close/>
                <a:moveTo>
                  <a:pt x="147117" y="143935"/>
                </a:moveTo>
                <a:lnTo>
                  <a:pt x="147117" y="152139"/>
                </a:lnTo>
                <a:lnTo>
                  <a:pt x="138633" y="152139"/>
                </a:lnTo>
                <a:lnTo>
                  <a:pt x="138633" y="143935"/>
                </a:lnTo>
                <a:close/>
                <a:moveTo>
                  <a:pt x="155767" y="143935"/>
                </a:moveTo>
                <a:lnTo>
                  <a:pt x="155767" y="152139"/>
                </a:lnTo>
                <a:lnTo>
                  <a:pt x="147340" y="152139"/>
                </a:lnTo>
                <a:lnTo>
                  <a:pt x="147340" y="143935"/>
                </a:lnTo>
                <a:close/>
                <a:moveTo>
                  <a:pt x="164418" y="143935"/>
                </a:moveTo>
                <a:lnTo>
                  <a:pt x="164418" y="152139"/>
                </a:lnTo>
                <a:lnTo>
                  <a:pt x="155990" y="152139"/>
                </a:lnTo>
                <a:lnTo>
                  <a:pt x="155990" y="143935"/>
                </a:lnTo>
                <a:close/>
                <a:moveTo>
                  <a:pt x="173069" y="143935"/>
                </a:moveTo>
                <a:lnTo>
                  <a:pt x="173069" y="152139"/>
                </a:lnTo>
                <a:lnTo>
                  <a:pt x="164641" y="152139"/>
                </a:lnTo>
                <a:lnTo>
                  <a:pt x="164641" y="143935"/>
                </a:lnTo>
                <a:close/>
                <a:moveTo>
                  <a:pt x="181719" y="143935"/>
                </a:moveTo>
                <a:lnTo>
                  <a:pt x="181719" y="152139"/>
                </a:lnTo>
                <a:lnTo>
                  <a:pt x="173292" y="152139"/>
                </a:lnTo>
                <a:lnTo>
                  <a:pt x="173292" y="143935"/>
                </a:lnTo>
                <a:close/>
                <a:moveTo>
                  <a:pt x="190370" y="143935"/>
                </a:moveTo>
                <a:lnTo>
                  <a:pt x="190370" y="152139"/>
                </a:lnTo>
                <a:lnTo>
                  <a:pt x="181942" y="152139"/>
                </a:lnTo>
                <a:lnTo>
                  <a:pt x="181942" y="143935"/>
                </a:lnTo>
                <a:close/>
                <a:moveTo>
                  <a:pt x="199020" y="143935"/>
                </a:moveTo>
                <a:lnTo>
                  <a:pt x="199020" y="152139"/>
                </a:lnTo>
                <a:lnTo>
                  <a:pt x="190593" y="152139"/>
                </a:lnTo>
                <a:lnTo>
                  <a:pt x="190593" y="143935"/>
                </a:lnTo>
                <a:close/>
                <a:moveTo>
                  <a:pt x="207727" y="143935"/>
                </a:moveTo>
                <a:lnTo>
                  <a:pt x="207727" y="152139"/>
                </a:lnTo>
                <a:lnTo>
                  <a:pt x="199244" y="152139"/>
                </a:lnTo>
                <a:lnTo>
                  <a:pt x="199244" y="143935"/>
                </a:lnTo>
                <a:close/>
                <a:moveTo>
                  <a:pt x="216377" y="143935"/>
                </a:moveTo>
                <a:lnTo>
                  <a:pt x="216377" y="152139"/>
                </a:lnTo>
                <a:lnTo>
                  <a:pt x="207950" y="152139"/>
                </a:lnTo>
                <a:lnTo>
                  <a:pt x="207950" y="143935"/>
                </a:lnTo>
                <a:close/>
                <a:moveTo>
                  <a:pt x="225028" y="143935"/>
                </a:moveTo>
                <a:lnTo>
                  <a:pt x="225028" y="152139"/>
                </a:lnTo>
                <a:lnTo>
                  <a:pt x="216601" y="152139"/>
                </a:lnTo>
                <a:lnTo>
                  <a:pt x="216601" y="143935"/>
                </a:lnTo>
                <a:close/>
                <a:moveTo>
                  <a:pt x="233679" y="143935"/>
                </a:moveTo>
                <a:lnTo>
                  <a:pt x="233679" y="152139"/>
                </a:lnTo>
                <a:lnTo>
                  <a:pt x="225251" y="152139"/>
                </a:lnTo>
                <a:lnTo>
                  <a:pt x="225251" y="143935"/>
                </a:lnTo>
                <a:close/>
                <a:moveTo>
                  <a:pt x="242329" y="143935"/>
                </a:moveTo>
                <a:lnTo>
                  <a:pt x="242329" y="152139"/>
                </a:lnTo>
                <a:lnTo>
                  <a:pt x="233902" y="152139"/>
                </a:lnTo>
                <a:lnTo>
                  <a:pt x="233902" y="143935"/>
                </a:lnTo>
                <a:close/>
                <a:moveTo>
                  <a:pt x="250980" y="143935"/>
                </a:moveTo>
                <a:lnTo>
                  <a:pt x="250980" y="152139"/>
                </a:lnTo>
                <a:lnTo>
                  <a:pt x="242553" y="152139"/>
                </a:lnTo>
                <a:lnTo>
                  <a:pt x="242553" y="143935"/>
                </a:lnTo>
                <a:close/>
                <a:moveTo>
                  <a:pt x="259686" y="143935"/>
                </a:moveTo>
                <a:lnTo>
                  <a:pt x="259686" y="152139"/>
                </a:lnTo>
                <a:lnTo>
                  <a:pt x="251203" y="152139"/>
                </a:lnTo>
                <a:lnTo>
                  <a:pt x="251203" y="143935"/>
                </a:lnTo>
                <a:close/>
                <a:moveTo>
                  <a:pt x="268337" y="143935"/>
                </a:moveTo>
                <a:lnTo>
                  <a:pt x="268337" y="152139"/>
                </a:lnTo>
                <a:lnTo>
                  <a:pt x="259910" y="152139"/>
                </a:lnTo>
                <a:lnTo>
                  <a:pt x="259910" y="143935"/>
                </a:lnTo>
                <a:close/>
                <a:moveTo>
                  <a:pt x="276988" y="143935"/>
                </a:moveTo>
                <a:lnTo>
                  <a:pt x="276988" y="152139"/>
                </a:lnTo>
                <a:lnTo>
                  <a:pt x="268560" y="152139"/>
                </a:lnTo>
                <a:lnTo>
                  <a:pt x="268560" y="143935"/>
                </a:lnTo>
                <a:close/>
                <a:moveTo>
                  <a:pt x="8539" y="0"/>
                </a:moveTo>
                <a:lnTo>
                  <a:pt x="8539" y="8372"/>
                </a:lnTo>
                <a:lnTo>
                  <a:pt x="0" y="8372"/>
                </a:lnTo>
                <a:lnTo>
                  <a:pt x="0" y="8595"/>
                </a:lnTo>
                <a:lnTo>
                  <a:pt x="8539" y="8595"/>
                </a:lnTo>
                <a:lnTo>
                  <a:pt x="8539" y="16799"/>
                </a:lnTo>
                <a:lnTo>
                  <a:pt x="0" y="16799"/>
                </a:lnTo>
                <a:lnTo>
                  <a:pt x="0" y="17022"/>
                </a:lnTo>
                <a:lnTo>
                  <a:pt x="8539" y="17022"/>
                </a:lnTo>
                <a:lnTo>
                  <a:pt x="8539" y="25282"/>
                </a:lnTo>
                <a:lnTo>
                  <a:pt x="0" y="25282"/>
                </a:lnTo>
                <a:lnTo>
                  <a:pt x="0" y="25505"/>
                </a:lnTo>
                <a:lnTo>
                  <a:pt x="8539" y="25505"/>
                </a:lnTo>
                <a:lnTo>
                  <a:pt x="8539" y="33709"/>
                </a:lnTo>
                <a:lnTo>
                  <a:pt x="0" y="33709"/>
                </a:lnTo>
                <a:lnTo>
                  <a:pt x="0" y="33933"/>
                </a:lnTo>
                <a:lnTo>
                  <a:pt x="8539" y="33933"/>
                </a:lnTo>
                <a:lnTo>
                  <a:pt x="8539" y="42193"/>
                </a:lnTo>
                <a:lnTo>
                  <a:pt x="0" y="42193"/>
                </a:lnTo>
                <a:lnTo>
                  <a:pt x="0" y="42416"/>
                </a:lnTo>
                <a:lnTo>
                  <a:pt x="8539" y="42416"/>
                </a:lnTo>
                <a:lnTo>
                  <a:pt x="8539" y="50620"/>
                </a:lnTo>
                <a:lnTo>
                  <a:pt x="0" y="50620"/>
                </a:lnTo>
                <a:lnTo>
                  <a:pt x="0" y="50843"/>
                </a:lnTo>
                <a:lnTo>
                  <a:pt x="8539" y="50843"/>
                </a:lnTo>
                <a:lnTo>
                  <a:pt x="8539" y="59103"/>
                </a:lnTo>
                <a:lnTo>
                  <a:pt x="0" y="59103"/>
                </a:lnTo>
                <a:lnTo>
                  <a:pt x="0" y="59326"/>
                </a:lnTo>
                <a:lnTo>
                  <a:pt x="8539" y="59326"/>
                </a:lnTo>
                <a:lnTo>
                  <a:pt x="8539" y="67586"/>
                </a:lnTo>
                <a:lnTo>
                  <a:pt x="0" y="67586"/>
                </a:lnTo>
                <a:lnTo>
                  <a:pt x="0" y="67810"/>
                </a:lnTo>
                <a:lnTo>
                  <a:pt x="8539" y="67810"/>
                </a:lnTo>
                <a:lnTo>
                  <a:pt x="8539" y="76014"/>
                </a:lnTo>
                <a:lnTo>
                  <a:pt x="0" y="76014"/>
                </a:lnTo>
                <a:lnTo>
                  <a:pt x="0" y="76237"/>
                </a:lnTo>
                <a:lnTo>
                  <a:pt x="8539" y="76237"/>
                </a:lnTo>
                <a:lnTo>
                  <a:pt x="8539" y="84497"/>
                </a:lnTo>
                <a:lnTo>
                  <a:pt x="0" y="84497"/>
                </a:lnTo>
                <a:lnTo>
                  <a:pt x="0" y="84720"/>
                </a:lnTo>
                <a:lnTo>
                  <a:pt x="8539" y="84720"/>
                </a:lnTo>
                <a:lnTo>
                  <a:pt x="8539" y="92924"/>
                </a:lnTo>
                <a:lnTo>
                  <a:pt x="0" y="92924"/>
                </a:lnTo>
                <a:lnTo>
                  <a:pt x="0" y="93148"/>
                </a:lnTo>
                <a:lnTo>
                  <a:pt x="8539" y="93148"/>
                </a:lnTo>
                <a:lnTo>
                  <a:pt x="8539" y="101408"/>
                </a:lnTo>
                <a:lnTo>
                  <a:pt x="0" y="101408"/>
                </a:lnTo>
                <a:lnTo>
                  <a:pt x="0" y="101631"/>
                </a:lnTo>
                <a:lnTo>
                  <a:pt x="8539" y="101631"/>
                </a:lnTo>
                <a:lnTo>
                  <a:pt x="8539" y="109891"/>
                </a:lnTo>
                <a:lnTo>
                  <a:pt x="0" y="109891"/>
                </a:lnTo>
                <a:lnTo>
                  <a:pt x="0" y="110114"/>
                </a:lnTo>
                <a:lnTo>
                  <a:pt x="8539" y="110114"/>
                </a:lnTo>
                <a:lnTo>
                  <a:pt x="8539" y="118318"/>
                </a:lnTo>
                <a:lnTo>
                  <a:pt x="0" y="118318"/>
                </a:lnTo>
                <a:lnTo>
                  <a:pt x="0" y="118541"/>
                </a:lnTo>
                <a:lnTo>
                  <a:pt x="8539" y="118541"/>
                </a:lnTo>
                <a:lnTo>
                  <a:pt x="8539" y="126801"/>
                </a:lnTo>
                <a:lnTo>
                  <a:pt x="0" y="126801"/>
                </a:lnTo>
                <a:lnTo>
                  <a:pt x="0" y="127025"/>
                </a:lnTo>
                <a:lnTo>
                  <a:pt x="8539" y="127025"/>
                </a:lnTo>
                <a:lnTo>
                  <a:pt x="8539" y="135229"/>
                </a:lnTo>
                <a:lnTo>
                  <a:pt x="0" y="135229"/>
                </a:lnTo>
                <a:lnTo>
                  <a:pt x="0" y="135452"/>
                </a:lnTo>
                <a:lnTo>
                  <a:pt x="8539" y="135452"/>
                </a:lnTo>
                <a:lnTo>
                  <a:pt x="8539" y="143712"/>
                </a:lnTo>
                <a:lnTo>
                  <a:pt x="0" y="143712"/>
                </a:lnTo>
                <a:lnTo>
                  <a:pt x="0" y="143935"/>
                </a:lnTo>
                <a:lnTo>
                  <a:pt x="8539" y="143935"/>
                </a:lnTo>
                <a:lnTo>
                  <a:pt x="8539" y="152139"/>
                </a:lnTo>
                <a:lnTo>
                  <a:pt x="0" y="152139"/>
                </a:lnTo>
                <a:lnTo>
                  <a:pt x="0" y="152362"/>
                </a:lnTo>
                <a:lnTo>
                  <a:pt x="8539" y="152362"/>
                </a:lnTo>
                <a:lnTo>
                  <a:pt x="8539" y="160734"/>
                </a:lnTo>
                <a:lnTo>
                  <a:pt x="8762" y="160734"/>
                </a:lnTo>
                <a:lnTo>
                  <a:pt x="8762" y="152362"/>
                </a:lnTo>
                <a:lnTo>
                  <a:pt x="17190" y="152362"/>
                </a:lnTo>
                <a:lnTo>
                  <a:pt x="17190" y="160734"/>
                </a:lnTo>
                <a:lnTo>
                  <a:pt x="17413" y="160734"/>
                </a:lnTo>
                <a:lnTo>
                  <a:pt x="17413" y="152362"/>
                </a:lnTo>
                <a:lnTo>
                  <a:pt x="25840" y="152362"/>
                </a:lnTo>
                <a:lnTo>
                  <a:pt x="25840" y="160734"/>
                </a:lnTo>
                <a:lnTo>
                  <a:pt x="26064" y="160734"/>
                </a:lnTo>
                <a:lnTo>
                  <a:pt x="26064" y="152362"/>
                </a:lnTo>
                <a:lnTo>
                  <a:pt x="34547" y="152362"/>
                </a:lnTo>
                <a:lnTo>
                  <a:pt x="34547" y="160734"/>
                </a:lnTo>
                <a:lnTo>
                  <a:pt x="34770" y="160734"/>
                </a:lnTo>
                <a:lnTo>
                  <a:pt x="34770" y="152362"/>
                </a:lnTo>
                <a:lnTo>
                  <a:pt x="43197" y="152362"/>
                </a:lnTo>
                <a:lnTo>
                  <a:pt x="43197" y="160734"/>
                </a:lnTo>
                <a:lnTo>
                  <a:pt x="43421" y="160734"/>
                </a:lnTo>
                <a:lnTo>
                  <a:pt x="43421" y="152362"/>
                </a:lnTo>
                <a:lnTo>
                  <a:pt x="51848" y="152362"/>
                </a:lnTo>
                <a:lnTo>
                  <a:pt x="51848" y="160734"/>
                </a:lnTo>
                <a:lnTo>
                  <a:pt x="52071" y="160734"/>
                </a:lnTo>
                <a:lnTo>
                  <a:pt x="52071" y="152362"/>
                </a:lnTo>
                <a:lnTo>
                  <a:pt x="60499" y="152362"/>
                </a:lnTo>
                <a:lnTo>
                  <a:pt x="60499" y="160734"/>
                </a:lnTo>
                <a:lnTo>
                  <a:pt x="60722" y="160734"/>
                </a:lnTo>
                <a:lnTo>
                  <a:pt x="60722" y="152362"/>
                </a:lnTo>
                <a:lnTo>
                  <a:pt x="69149" y="152362"/>
                </a:lnTo>
                <a:lnTo>
                  <a:pt x="69149" y="160734"/>
                </a:lnTo>
                <a:lnTo>
                  <a:pt x="69373" y="160734"/>
                </a:lnTo>
                <a:lnTo>
                  <a:pt x="69373" y="152362"/>
                </a:lnTo>
                <a:lnTo>
                  <a:pt x="77800" y="152362"/>
                </a:lnTo>
                <a:lnTo>
                  <a:pt x="77800" y="160734"/>
                </a:lnTo>
                <a:lnTo>
                  <a:pt x="78023" y="160734"/>
                </a:lnTo>
                <a:lnTo>
                  <a:pt x="78023" y="152362"/>
                </a:lnTo>
                <a:lnTo>
                  <a:pt x="86506" y="152362"/>
                </a:lnTo>
                <a:lnTo>
                  <a:pt x="86506" y="160734"/>
                </a:lnTo>
                <a:lnTo>
                  <a:pt x="86730" y="160734"/>
                </a:lnTo>
                <a:lnTo>
                  <a:pt x="86730" y="152362"/>
                </a:lnTo>
                <a:lnTo>
                  <a:pt x="95157" y="152362"/>
                </a:lnTo>
                <a:lnTo>
                  <a:pt x="95157" y="160734"/>
                </a:lnTo>
                <a:lnTo>
                  <a:pt x="95380" y="160734"/>
                </a:lnTo>
                <a:lnTo>
                  <a:pt x="95380" y="152362"/>
                </a:lnTo>
                <a:lnTo>
                  <a:pt x="103808" y="152362"/>
                </a:lnTo>
                <a:lnTo>
                  <a:pt x="103808" y="160734"/>
                </a:lnTo>
                <a:lnTo>
                  <a:pt x="104031" y="160734"/>
                </a:lnTo>
                <a:lnTo>
                  <a:pt x="104031" y="152362"/>
                </a:lnTo>
                <a:lnTo>
                  <a:pt x="112458" y="152362"/>
                </a:lnTo>
                <a:lnTo>
                  <a:pt x="112458" y="160734"/>
                </a:lnTo>
                <a:lnTo>
                  <a:pt x="112681" y="160734"/>
                </a:lnTo>
                <a:lnTo>
                  <a:pt x="112681" y="152362"/>
                </a:lnTo>
                <a:lnTo>
                  <a:pt x="121109" y="152362"/>
                </a:lnTo>
                <a:lnTo>
                  <a:pt x="121109" y="160734"/>
                </a:lnTo>
                <a:lnTo>
                  <a:pt x="121332" y="160734"/>
                </a:lnTo>
                <a:lnTo>
                  <a:pt x="121332" y="152362"/>
                </a:lnTo>
                <a:lnTo>
                  <a:pt x="129760" y="152362"/>
                </a:lnTo>
                <a:lnTo>
                  <a:pt x="129760" y="160734"/>
                </a:lnTo>
                <a:lnTo>
                  <a:pt x="129983" y="160734"/>
                </a:lnTo>
                <a:lnTo>
                  <a:pt x="129983" y="152362"/>
                </a:lnTo>
                <a:lnTo>
                  <a:pt x="138410" y="152362"/>
                </a:lnTo>
                <a:lnTo>
                  <a:pt x="138410" y="160734"/>
                </a:lnTo>
                <a:lnTo>
                  <a:pt x="138633" y="160734"/>
                </a:lnTo>
                <a:lnTo>
                  <a:pt x="138633" y="152362"/>
                </a:lnTo>
                <a:lnTo>
                  <a:pt x="147117" y="152362"/>
                </a:lnTo>
                <a:lnTo>
                  <a:pt x="147117" y="160734"/>
                </a:lnTo>
                <a:lnTo>
                  <a:pt x="147340" y="160734"/>
                </a:lnTo>
                <a:lnTo>
                  <a:pt x="147340" y="152362"/>
                </a:lnTo>
                <a:lnTo>
                  <a:pt x="155767" y="152362"/>
                </a:lnTo>
                <a:lnTo>
                  <a:pt x="155767" y="160734"/>
                </a:lnTo>
                <a:lnTo>
                  <a:pt x="155990" y="160734"/>
                </a:lnTo>
                <a:lnTo>
                  <a:pt x="155990" y="152362"/>
                </a:lnTo>
                <a:lnTo>
                  <a:pt x="164418" y="152362"/>
                </a:lnTo>
                <a:lnTo>
                  <a:pt x="164418" y="160734"/>
                </a:lnTo>
                <a:lnTo>
                  <a:pt x="164641" y="160734"/>
                </a:lnTo>
                <a:lnTo>
                  <a:pt x="164641" y="152362"/>
                </a:lnTo>
                <a:lnTo>
                  <a:pt x="173069" y="152362"/>
                </a:lnTo>
                <a:lnTo>
                  <a:pt x="173069" y="160734"/>
                </a:lnTo>
                <a:lnTo>
                  <a:pt x="173292" y="160734"/>
                </a:lnTo>
                <a:lnTo>
                  <a:pt x="173292" y="152362"/>
                </a:lnTo>
                <a:lnTo>
                  <a:pt x="181719" y="152362"/>
                </a:lnTo>
                <a:lnTo>
                  <a:pt x="181719" y="160734"/>
                </a:lnTo>
                <a:lnTo>
                  <a:pt x="181942" y="160734"/>
                </a:lnTo>
                <a:lnTo>
                  <a:pt x="181942" y="152362"/>
                </a:lnTo>
                <a:lnTo>
                  <a:pt x="190370" y="152362"/>
                </a:lnTo>
                <a:lnTo>
                  <a:pt x="190370" y="160734"/>
                </a:lnTo>
                <a:lnTo>
                  <a:pt x="190593" y="160734"/>
                </a:lnTo>
                <a:lnTo>
                  <a:pt x="190593" y="152362"/>
                </a:lnTo>
                <a:lnTo>
                  <a:pt x="199020" y="152362"/>
                </a:lnTo>
                <a:lnTo>
                  <a:pt x="199020" y="160734"/>
                </a:lnTo>
                <a:lnTo>
                  <a:pt x="199244" y="160734"/>
                </a:lnTo>
                <a:lnTo>
                  <a:pt x="199244" y="152362"/>
                </a:lnTo>
                <a:lnTo>
                  <a:pt x="207727" y="152362"/>
                </a:lnTo>
                <a:lnTo>
                  <a:pt x="207727" y="160734"/>
                </a:lnTo>
                <a:lnTo>
                  <a:pt x="207950" y="160734"/>
                </a:lnTo>
                <a:lnTo>
                  <a:pt x="207950" y="152362"/>
                </a:lnTo>
                <a:lnTo>
                  <a:pt x="216377" y="152362"/>
                </a:lnTo>
                <a:lnTo>
                  <a:pt x="216377" y="160734"/>
                </a:lnTo>
                <a:lnTo>
                  <a:pt x="216601" y="160734"/>
                </a:lnTo>
                <a:lnTo>
                  <a:pt x="216601" y="152362"/>
                </a:lnTo>
                <a:lnTo>
                  <a:pt x="225028" y="152362"/>
                </a:lnTo>
                <a:lnTo>
                  <a:pt x="225028" y="160734"/>
                </a:lnTo>
                <a:lnTo>
                  <a:pt x="225251" y="160734"/>
                </a:lnTo>
                <a:lnTo>
                  <a:pt x="225251" y="152362"/>
                </a:lnTo>
                <a:lnTo>
                  <a:pt x="233679" y="152362"/>
                </a:lnTo>
                <a:lnTo>
                  <a:pt x="233679" y="160734"/>
                </a:lnTo>
                <a:lnTo>
                  <a:pt x="233902" y="160734"/>
                </a:lnTo>
                <a:lnTo>
                  <a:pt x="233902" y="152362"/>
                </a:lnTo>
                <a:lnTo>
                  <a:pt x="242329" y="152362"/>
                </a:lnTo>
                <a:lnTo>
                  <a:pt x="242329" y="160734"/>
                </a:lnTo>
                <a:lnTo>
                  <a:pt x="242553" y="160734"/>
                </a:lnTo>
                <a:lnTo>
                  <a:pt x="242553" y="152362"/>
                </a:lnTo>
                <a:lnTo>
                  <a:pt x="250980" y="152362"/>
                </a:lnTo>
                <a:lnTo>
                  <a:pt x="250980" y="160734"/>
                </a:lnTo>
                <a:lnTo>
                  <a:pt x="251203" y="160734"/>
                </a:lnTo>
                <a:lnTo>
                  <a:pt x="251203" y="152362"/>
                </a:lnTo>
                <a:lnTo>
                  <a:pt x="259686" y="152362"/>
                </a:lnTo>
                <a:lnTo>
                  <a:pt x="259686" y="160734"/>
                </a:lnTo>
                <a:lnTo>
                  <a:pt x="259910" y="160734"/>
                </a:lnTo>
                <a:lnTo>
                  <a:pt x="259910" y="152362"/>
                </a:lnTo>
                <a:lnTo>
                  <a:pt x="268337" y="152362"/>
                </a:lnTo>
                <a:lnTo>
                  <a:pt x="268337" y="160734"/>
                </a:lnTo>
                <a:lnTo>
                  <a:pt x="268560" y="160734"/>
                </a:lnTo>
                <a:lnTo>
                  <a:pt x="268560" y="152362"/>
                </a:lnTo>
                <a:lnTo>
                  <a:pt x="276988" y="152362"/>
                </a:lnTo>
                <a:lnTo>
                  <a:pt x="276988" y="160734"/>
                </a:lnTo>
                <a:lnTo>
                  <a:pt x="277211" y="160734"/>
                </a:lnTo>
                <a:lnTo>
                  <a:pt x="277211" y="152362"/>
                </a:lnTo>
                <a:lnTo>
                  <a:pt x="285750" y="152362"/>
                </a:lnTo>
                <a:lnTo>
                  <a:pt x="285750" y="152139"/>
                </a:lnTo>
                <a:lnTo>
                  <a:pt x="277211" y="152139"/>
                </a:lnTo>
                <a:lnTo>
                  <a:pt x="277211" y="143935"/>
                </a:lnTo>
                <a:lnTo>
                  <a:pt x="285750" y="143935"/>
                </a:lnTo>
                <a:lnTo>
                  <a:pt x="285750" y="143712"/>
                </a:lnTo>
                <a:lnTo>
                  <a:pt x="277211" y="143712"/>
                </a:lnTo>
                <a:lnTo>
                  <a:pt x="277211" y="135452"/>
                </a:lnTo>
                <a:lnTo>
                  <a:pt x="285750" y="135452"/>
                </a:lnTo>
                <a:lnTo>
                  <a:pt x="285750" y="135229"/>
                </a:lnTo>
                <a:lnTo>
                  <a:pt x="277211" y="135229"/>
                </a:lnTo>
                <a:lnTo>
                  <a:pt x="277211" y="127025"/>
                </a:lnTo>
                <a:lnTo>
                  <a:pt x="285750" y="127025"/>
                </a:lnTo>
                <a:lnTo>
                  <a:pt x="285750" y="126801"/>
                </a:lnTo>
                <a:lnTo>
                  <a:pt x="277211" y="126801"/>
                </a:lnTo>
                <a:lnTo>
                  <a:pt x="277211" y="118541"/>
                </a:lnTo>
                <a:lnTo>
                  <a:pt x="285750" y="118541"/>
                </a:lnTo>
                <a:lnTo>
                  <a:pt x="285750" y="118318"/>
                </a:lnTo>
                <a:lnTo>
                  <a:pt x="277211" y="118318"/>
                </a:lnTo>
                <a:lnTo>
                  <a:pt x="277211" y="110114"/>
                </a:lnTo>
                <a:lnTo>
                  <a:pt x="285750" y="110114"/>
                </a:lnTo>
                <a:lnTo>
                  <a:pt x="285750" y="109891"/>
                </a:lnTo>
                <a:lnTo>
                  <a:pt x="277211" y="109891"/>
                </a:lnTo>
                <a:lnTo>
                  <a:pt x="277211" y="101631"/>
                </a:lnTo>
                <a:lnTo>
                  <a:pt x="285750" y="101631"/>
                </a:lnTo>
                <a:lnTo>
                  <a:pt x="285750" y="101408"/>
                </a:lnTo>
                <a:lnTo>
                  <a:pt x="277211" y="101408"/>
                </a:lnTo>
                <a:lnTo>
                  <a:pt x="277211" y="93148"/>
                </a:lnTo>
                <a:lnTo>
                  <a:pt x="285750" y="93148"/>
                </a:lnTo>
                <a:lnTo>
                  <a:pt x="285750" y="92924"/>
                </a:lnTo>
                <a:lnTo>
                  <a:pt x="277211" y="92924"/>
                </a:lnTo>
                <a:lnTo>
                  <a:pt x="277211" y="84720"/>
                </a:lnTo>
                <a:lnTo>
                  <a:pt x="285750" y="84720"/>
                </a:lnTo>
                <a:lnTo>
                  <a:pt x="285750" y="84497"/>
                </a:lnTo>
                <a:lnTo>
                  <a:pt x="277211" y="84497"/>
                </a:lnTo>
                <a:lnTo>
                  <a:pt x="277211" y="76237"/>
                </a:lnTo>
                <a:lnTo>
                  <a:pt x="285750" y="76237"/>
                </a:lnTo>
                <a:lnTo>
                  <a:pt x="285750" y="76014"/>
                </a:lnTo>
                <a:lnTo>
                  <a:pt x="277211" y="76014"/>
                </a:lnTo>
                <a:lnTo>
                  <a:pt x="277211" y="67810"/>
                </a:lnTo>
                <a:lnTo>
                  <a:pt x="285750" y="67810"/>
                </a:lnTo>
                <a:lnTo>
                  <a:pt x="285750" y="67586"/>
                </a:lnTo>
                <a:lnTo>
                  <a:pt x="277211" y="67586"/>
                </a:lnTo>
                <a:lnTo>
                  <a:pt x="277211" y="59326"/>
                </a:lnTo>
                <a:lnTo>
                  <a:pt x="285750" y="59326"/>
                </a:lnTo>
                <a:lnTo>
                  <a:pt x="285750" y="59103"/>
                </a:lnTo>
                <a:lnTo>
                  <a:pt x="277211" y="59103"/>
                </a:lnTo>
                <a:lnTo>
                  <a:pt x="277211" y="50843"/>
                </a:lnTo>
                <a:lnTo>
                  <a:pt x="285750" y="50843"/>
                </a:lnTo>
                <a:lnTo>
                  <a:pt x="285750" y="50620"/>
                </a:lnTo>
                <a:lnTo>
                  <a:pt x="277211" y="50620"/>
                </a:lnTo>
                <a:lnTo>
                  <a:pt x="277211" y="42416"/>
                </a:lnTo>
                <a:lnTo>
                  <a:pt x="285750" y="42416"/>
                </a:lnTo>
                <a:lnTo>
                  <a:pt x="285750" y="42193"/>
                </a:lnTo>
                <a:lnTo>
                  <a:pt x="277211" y="42193"/>
                </a:lnTo>
                <a:lnTo>
                  <a:pt x="277211" y="33933"/>
                </a:lnTo>
                <a:lnTo>
                  <a:pt x="285750" y="33933"/>
                </a:lnTo>
                <a:lnTo>
                  <a:pt x="285750" y="33709"/>
                </a:lnTo>
                <a:lnTo>
                  <a:pt x="277211" y="33709"/>
                </a:lnTo>
                <a:lnTo>
                  <a:pt x="277211" y="25505"/>
                </a:lnTo>
                <a:lnTo>
                  <a:pt x="285750" y="25505"/>
                </a:lnTo>
                <a:lnTo>
                  <a:pt x="285750" y="25282"/>
                </a:lnTo>
                <a:lnTo>
                  <a:pt x="277211" y="25282"/>
                </a:lnTo>
                <a:lnTo>
                  <a:pt x="277211" y="17022"/>
                </a:lnTo>
                <a:lnTo>
                  <a:pt x="285750" y="17022"/>
                </a:lnTo>
                <a:lnTo>
                  <a:pt x="285750" y="16799"/>
                </a:lnTo>
                <a:lnTo>
                  <a:pt x="277211" y="16799"/>
                </a:lnTo>
                <a:lnTo>
                  <a:pt x="277211" y="8595"/>
                </a:lnTo>
                <a:lnTo>
                  <a:pt x="285750" y="8595"/>
                </a:lnTo>
                <a:lnTo>
                  <a:pt x="285750" y="8372"/>
                </a:lnTo>
                <a:lnTo>
                  <a:pt x="277211" y="8372"/>
                </a:lnTo>
                <a:lnTo>
                  <a:pt x="277211" y="0"/>
                </a:lnTo>
                <a:lnTo>
                  <a:pt x="276988" y="0"/>
                </a:lnTo>
                <a:lnTo>
                  <a:pt x="276988" y="8372"/>
                </a:lnTo>
                <a:lnTo>
                  <a:pt x="268560" y="8372"/>
                </a:lnTo>
                <a:lnTo>
                  <a:pt x="268560" y="0"/>
                </a:lnTo>
                <a:lnTo>
                  <a:pt x="268337" y="0"/>
                </a:lnTo>
                <a:lnTo>
                  <a:pt x="268337" y="8372"/>
                </a:lnTo>
                <a:lnTo>
                  <a:pt x="259910" y="8372"/>
                </a:lnTo>
                <a:lnTo>
                  <a:pt x="259910" y="0"/>
                </a:lnTo>
                <a:lnTo>
                  <a:pt x="259686" y="0"/>
                </a:lnTo>
                <a:lnTo>
                  <a:pt x="259686" y="8372"/>
                </a:lnTo>
                <a:lnTo>
                  <a:pt x="251203" y="8372"/>
                </a:lnTo>
                <a:lnTo>
                  <a:pt x="251203" y="0"/>
                </a:lnTo>
                <a:lnTo>
                  <a:pt x="250980" y="0"/>
                </a:lnTo>
                <a:lnTo>
                  <a:pt x="250980" y="8372"/>
                </a:lnTo>
                <a:lnTo>
                  <a:pt x="242553" y="8372"/>
                </a:lnTo>
                <a:lnTo>
                  <a:pt x="242553" y="0"/>
                </a:lnTo>
                <a:lnTo>
                  <a:pt x="242329" y="0"/>
                </a:lnTo>
                <a:lnTo>
                  <a:pt x="242329" y="8372"/>
                </a:lnTo>
                <a:lnTo>
                  <a:pt x="233902" y="8372"/>
                </a:lnTo>
                <a:lnTo>
                  <a:pt x="233902" y="0"/>
                </a:lnTo>
                <a:lnTo>
                  <a:pt x="233679" y="0"/>
                </a:lnTo>
                <a:lnTo>
                  <a:pt x="233679" y="8372"/>
                </a:lnTo>
                <a:lnTo>
                  <a:pt x="225251" y="8372"/>
                </a:lnTo>
                <a:lnTo>
                  <a:pt x="225251" y="0"/>
                </a:lnTo>
                <a:lnTo>
                  <a:pt x="225028" y="0"/>
                </a:lnTo>
                <a:lnTo>
                  <a:pt x="225028" y="8372"/>
                </a:lnTo>
                <a:lnTo>
                  <a:pt x="216601" y="8372"/>
                </a:lnTo>
                <a:lnTo>
                  <a:pt x="216601" y="0"/>
                </a:lnTo>
                <a:lnTo>
                  <a:pt x="216377" y="0"/>
                </a:lnTo>
                <a:lnTo>
                  <a:pt x="216377" y="8372"/>
                </a:lnTo>
                <a:lnTo>
                  <a:pt x="207950" y="8372"/>
                </a:lnTo>
                <a:lnTo>
                  <a:pt x="207950" y="0"/>
                </a:lnTo>
                <a:lnTo>
                  <a:pt x="207727" y="0"/>
                </a:lnTo>
                <a:lnTo>
                  <a:pt x="207727" y="8372"/>
                </a:lnTo>
                <a:lnTo>
                  <a:pt x="199244" y="8372"/>
                </a:lnTo>
                <a:lnTo>
                  <a:pt x="199244" y="0"/>
                </a:lnTo>
                <a:lnTo>
                  <a:pt x="199020" y="0"/>
                </a:lnTo>
                <a:lnTo>
                  <a:pt x="199020" y="8372"/>
                </a:lnTo>
                <a:lnTo>
                  <a:pt x="190593" y="8372"/>
                </a:lnTo>
                <a:lnTo>
                  <a:pt x="190593" y="0"/>
                </a:lnTo>
                <a:lnTo>
                  <a:pt x="190370" y="0"/>
                </a:lnTo>
                <a:lnTo>
                  <a:pt x="190370" y="8372"/>
                </a:lnTo>
                <a:lnTo>
                  <a:pt x="181942" y="8372"/>
                </a:lnTo>
                <a:lnTo>
                  <a:pt x="181942" y="0"/>
                </a:lnTo>
                <a:lnTo>
                  <a:pt x="181719" y="0"/>
                </a:lnTo>
                <a:lnTo>
                  <a:pt x="181719" y="8372"/>
                </a:lnTo>
                <a:lnTo>
                  <a:pt x="173292" y="8372"/>
                </a:lnTo>
                <a:lnTo>
                  <a:pt x="173292" y="0"/>
                </a:lnTo>
                <a:lnTo>
                  <a:pt x="173069" y="0"/>
                </a:lnTo>
                <a:lnTo>
                  <a:pt x="173069" y="8372"/>
                </a:lnTo>
                <a:lnTo>
                  <a:pt x="164641" y="8372"/>
                </a:lnTo>
                <a:lnTo>
                  <a:pt x="164641" y="0"/>
                </a:lnTo>
                <a:lnTo>
                  <a:pt x="164418" y="0"/>
                </a:lnTo>
                <a:lnTo>
                  <a:pt x="164418" y="8372"/>
                </a:lnTo>
                <a:lnTo>
                  <a:pt x="155990" y="8372"/>
                </a:lnTo>
                <a:lnTo>
                  <a:pt x="155990" y="0"/>
                </a:lnTo>
                <a:lnTo>
                  <a:pt x="155767" y="0"/>
                </a:lnTo>
                <a:lnTo>
                  <a:pt x="155767" y="8372"/>
                </a:lnTo>
                <a:lnTo>
                  <a:pt x="147340" y="8372"/>
                </a:lnTo>
                <a:lnTo>
                  <a:pt x="147340" y="0"/>
                </a:lnTo>
                <a:lnTo>
                  <a:pt x="147117" y="0"/>
                </a:lnTo>
                <a:lnTo>
                  <a:pt x="147117" y="8372"/>
                </a:lnTo>
                <a:lnTo>
                  <a:pt x="138633" y="8372"/>
                </a:lnTo>
                <a:lnTo>
                  <a:pt x="138633" y="0"/>
                </a:lnTo>
                <a:lnTo>
                  <a:pt x="138410" y="0"/>
                </a:lnTo>
                <a:lnTo>
                  <a:pt x="138410" y="8372"/>
                </a:lnTo>
                <a:lnTo>
                  <a:pt x="129983" y="8372"/>
                </a:lnTo>
                <a:lnTo>
                  <a:pt x="129983" y="0"/>
                </a:lnTo>
                <a:lnTo>
                  <a:pt x="129760" y="0"/>
                </a:lnTo>
                <a:lnTo>
                  <a:pt x="129760" y="8372"/>
                </a:lnTo>
                <a:lnTo>
                  <a:pt x="121332" y="8372"/>
                </a:lnTo>
                <a:lnTo>
                  <a:pt x="121332" y="0"/>
                </a:lnTo>
                <a:lnTo>
                  <a:pt x="121109" y="0"/>
                </a:lnTo>
                <a:lnTo>
                  <a:pt x="121109" y="8372"/>
                </a:lnTo>
                <a:lnTo>
                  <a:pt x="112681" y="8372"/>
                </a:lnTo>
                <a:lnTo>
                  <a:pt x="112681" y="0"/>
                </a:lnTo>
                <a:lnTo>
                  <a:pt x="112458" y="0"/>
                </a:lnTo>
                <a:lnTo>
                  <a:pt x="112458" y="8372"/>
                </a:lnTo>
                <a:lnTo>
                  <a:pt x="104031" y="8372"/>
                </a:lnTo>
                <a:lnTo>
                  <a:pt x="104031" y="0"/>
                </a:lnTo>
                <a:lnTo>
                  <a:pt x="103808" y="0"/>
                </a:lnTo>
                <a:lnTo>
                  <a:pt x="103808" y="8372"/>
                </a:lnTo>
                <a:lnTo>
                  <a:pt x="95380" y="8372"/>
                </a:lnTo>
                <a:lnTo>
                  <a:pt x="95380" y="0"/>
                </a:lnTo>
                <a:lnTo>
                  <a:pt x="95157" y="0"/>
                </a:lnTo>
                <a:lnTo>
                  <a:pt x="95157" y="8372"/>
                </a:lnTo>
                <a:lnTo>
                  <a:pt x="86730" y="8372"/>
                </a:lnTo>
                <a:lnTo>
                  <a:pt x="86730" y="0"/>
                </a:lnTo>
                <a:lnTo>
                  <a:pt x="86506" y="0"/>
                </a:lnTo>
                <a:lnTo>
                  <a:pt x="86506" y="8372"/>
                </a:lnTo>
                <a:lnTo>
                  <a:pt x="78023" y="8372"/>
                </a:lnTo>
                <a:lnTo>
                  <a:pt x="78023" y="0"/>
                </a:lnTo>
                <a:lnTo>
                  <a:pt x="77800" y="0"/>
                </a:lnTo>
                <a:lnTo>
                  <a:pt x="77800" y="8372"/>
                </a:lnTo>
                <a:lnTo>
                  <a:pt x="69373" y="8372"/>
                </a:lnTo>
                <a:lnTo>
                  <a:pt x="69373" y="0"/>
                </a:lnTo>
                <a:lnTo>
                  <a:pt x="69149" y="0"/>
                </a:lnTo>
                <a:lnTo>
                  <a:pt x="69149" y="8372"/>
                </a:lnTo>
                <a:lnTo>
                  <a:pt x="60722" y="8372"/>
                </a:lnTo>
                <a:lnTo>
                  <a:pt x="60722" y="0"/>
                </a:lnTo>
                <a:lnTo>
                  <a:pt x="60499" y="0"/>
                </a:lnTo>
                <a:lnTo>
                  <a:pt x="60499" y="8372"/>
                </a:lnTo>
                <a:lnTo>
                  <a:pt x="52071" y="8372"/>
                </a:lnTo>
                <a:lnTo>
                  <a:pt x="52071" y="0"/>
                </a:lnTo>
                <a:lnTo>
                  <a:pt x="51848" y="0"/>
                </a:lnTo>
                <a:lnTo>
                  <a:pt x="51848" y="8372"/>
                </a:lnTo>
                <a:lnTo>
                  <a:pt x="43421" y="8372"/>
                </a:lnTo>
                <a:lnTo>
                  <a:pt x="43421" y="0"/>
                </a:lnTo>
                <a:lnTo>
                  <a:pt x="43197" y="0"/>
                </a:lnTo>
                <a:lnTo>
                  <a:pt x="43197" y="8372"/>
                </a:lnTo>
                <a:lnTo>
                  <a:pt x="34770" y="8372"/>
                </a:lnTo>
                <a:lnTo>
                  <a:pt x="34770" y="0"/>
                </a:lnTo>
                <a:lnTo>
                  <a:pt x="34547" y="0"/>
                </a:lnTo>
                <a:lnTo>
                  <a:pt x="34547" y="8372"/>
                </a:lnTo>
                <a:lnTo>
                  <a:pt x="26064" y="8372"/>
                </a:lnTo>
                <a:lnTo>
                  <a:pt x="26064" y="0"/>
                </a:lnTo>
                <a:lnTo>
                  <a:pt x="25840" y="0"/>
                </a:lnTo>
                <a:lnTo>
                  <a:pt x="25840" y="8372"/>
                </a:lnTo>
                <a:lnTo>
                  <a:pt x="17413" y="8372"/>
                </a:lnTo>
                <a:lnTo>
                  <a:pt x="17413" y="0"/>
                </a:lnTo>
                <a:lnTo>
                  <a:pt x="17190" y="0"/>
                </a:lnTo>
                <a:lnTo>
                  <a:pt x="17190" y="8372"/>
                </a:lnTo>
                <a:lnTo>
                  <a:pt x="8762" y="8372"/>
                </a:lnTo>
                <a:lnTo>
                  <a:pt x="8762" y="0"/>
                </a:lnTo>
                <a:close/>
              </a:path>
            </a:pathLst>
          </a:custGeom>
          <a:solidFill>
            <a:srgbClr val="00041C">
              <a:alpha val="18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9675" y="401250"/>
            <a:ext cx="768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Titillium Web ExtraLight"/>
              <a:buNone/>
              <a:defRPr sz="3000">
                <a:solidFill>
                  <a:srgbClr val="FFFFFF"/>
                </a:solidFill>
                <a:latin typeface="Titillium Web ExtraLight"/>
                <a:ea typeface="Titillium Web ExtraLight"/>
                <a:cs typeface="Titillium Web ExtraLight"/>
                <a:sym typeface="Titillium Web Extra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39680" y="1152528"/>
            <a:ext cx="76860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▫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-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●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○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6E86B6"/>
              </a:buClr>
              <a:buSzPts val="2400"/>
              <a:buFont typeface="Titillium Web"/>
              <a:buChar char="■"/>
              <a:defRPr sz="24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>
              <a:buNone/>
              <a:defRPr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studio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ctrTitle"/>
          </p:nvPr>
        </p:nvSpPr>
        <p:spPr>
          <a:xfrm>
            <a:off x="1600200" y="185250"/>
            <a:ext cx="7010401" cy="17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tabLst>
                <a:tab pos="798513" algn="l"/>
              </a:tabLst>
            </a:pPr>
            <a:r>
              <a:rPr lang="en" sz="54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数据分析</a:t>
            </a:r>
            <a:r>
              <a:rPr lang="en-US" altLang="zh-CN" sz="540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540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5400" smtClean="0">
                <a:latin typeface="微软雅黑" pitchFamily="34" charset="-122"/>
                <a:ea typeface="微软雅黑" pitchFamily="34" charset="-122"/>
              </a:rPr>
              <a:t>方法与案例详解</a:t>
            </a:r>
            <a:endParaRPr sz="5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8600" y="2038350"/>
            <a:ext cx="8610600" cy="76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7197" y="2419350"/>
            <a:ext cx="128960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课程介绍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66900" y="3172165"/>
            <a:ext cx="5410200" cy="1384995"/>
            <a:chOff x="1066800" y="3172165"/>
            <a:chExt cx="5410200" cy="1384995"/>
          </a:xfrm>
        </p:grpSpPr>
        <p:sp>
          <p:nvSpPr>
            <p:cNvPr id="4" name="TextBox 3"/>
            <p:cNvSpPr txBox="1"/>
            <p:nvPr/>
          </p:nvSpPr>
          <p:spPr>
            <a:xfrm>
              <a:off x="1066800" y="3172165"/>
              <a:ext cx="220027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3" action="ppaction://hlinksldjump"/>
                </a:rPr>
                <a:t>数据与大数据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4" action="ppaction://hlinksldjump"/>
                </a:rPr>
                <a:t>数据分析过程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R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5" action="ppaction://hlinksldjump"/>
                </a:rPr>
                <a:t>简介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R</a:t>
              </a: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和</a:t>
              </a:r>
              <a:r>
                <a:rPr lang="en-US" altLang="zh-CN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Rstudio</a:t>
              </a: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的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6" action="ppaction://hlinksldjump"/>
                </a:rPr>
                <a:t>安装</a:t>
              </a:r>
              <a:endPara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33761" y="3172165"/>
              <a:ext cx="3043239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7" action="ppaction://hlinksldjump"/>
                </a:rPr>
                <a:t>工作空间及常用函数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8" action="ppaction://hlinksldjump"/>
                </a:rPr>
                <a:t>代码调试</a:t>
              </a:r>
              <a:endParaRPr lang="en-US" altLang="zh-CN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85750" indent="-285750">
                <a:lnSpc>
                  <a:spcPct val="150000"/>
                </a:lnSpc>
                <a:buClr>
                  <a:schemeClr val="accent2">
                    <a:lumMod val="60000"/>
                    <a:lumOff val="40000"/>
                  </a:schemeClr>
                </a:buClr>
                <a:buFont typeface="Wingdings" pitchFamily="2" charset="2"/>
                <a:buChar char="Ø"/>
              </a:pPr>
              <a:r>
                <a:rPr lang="zh-CN" altLang="en-US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9" action="ppaction://hlinksldjump"/>
                </a:rPr>
                <a:t>常见的数据类型与</a:t>
              </a:r>
              <a:r>
                <a:rPr lang="zh-CN" altLang="en-US" b="1" smtClean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微软雅黑" pitchFamily="34" charset="-122"/>
                  <a:ea typeface="微软雅黑" pitchFamily="34" charset="-122"/>
                  <a:hlinkClick r:id="rId9" action="ppaction://hlinksldjump"/>
                </a:rPr>
                <a:t>数据结构</a:t>
              </a:r>
              <a:endPara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28600" y="133350"/>
            <a:ext cx="106680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第一课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66750"/>
            <a:ext cx="1066800" cy="127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00" fill="hold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/>
      <p:bldP spid="2" grpId="0" animBg="1"/>
      <p:bldP spid="11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00025"/>
            <a:ext cx="2784502" cy="209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698" y="273939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402" y="2476500"/>
            <a:ext cx="2057400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7" name="直接箭头连接符 36"/>
          <p:cNvCxnSpPr/>
          <p:nvPr/>
        </p:nvCxnSpPr>
        <p:spPr>
          <a:xfrm>
            <a:off x="2971800" y="809625"/>
            <a:ext cx="796898" cy="0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2958465" y="3740942"/>
            <a:ext cx="3594735" cy="1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3" name="肘形连接符 1052"/>
          <p:cNvCxnSpPr>
            <a:cxnSpLocks/>
          </p:cNvCxnSpPr>
          <p:nvPr/>
        </p:nvCxnSpPr>
        <p:spPr>
          <a:xfrm>
            <a:off x="2948940" y="2038350"/>
            <a:ext cx="822960" cy="1005840"/>
          </a:xfrm>
          <a:prstGeom prst="bentConnector3">
            <a:avLst>
              <a:gd name="adj1" fmla="val 50000"/>
            </a:avLst>
          </a:prstGeom>
          <a:ln w="76200" cap="sq">
            <a:solidFill>
              <a:schemeClr val="accent2">
                <a:lumMod val="60000"/>
                <a:lumOff val="40000"/>
              </a:schemeClr>
            </a:solidFill>
            <a:bevel/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1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00025"/>
            <a:ext cx="244792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929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828702" y="285750"/>
            <a:ext cx="348659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常见的数据类型与数据结构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984293"/>
              </p:ext>
            </p:extLst>
          </p:nvPr>
        </p:nvGraphicFramePr>
        <p:xfrm>
          <a:off x="819150" y="849630"/>
          <a:ext cx="7505700" cy="202692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60588"/>
                <a:gridCol w="6445112"/>
              </a:tblGrid>
              <a:tr h="38100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数据类型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数值型</a:t>
                      </a:r>
                      <a:endParaRPr lang="en-US" altLang="zh-CN" sz="1200" b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numeric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，包括整型和浮点型，默认为双精度浮点型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字符型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character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，见于引号（单引号或双引号）括起来的类型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逻辑型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logical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，类似于其他编程语言中的布尔类型，取值限于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TRUE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）和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FAULSE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原始型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raw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，即以二进制形式保存的数据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空值型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missing value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，即值为缺失不可获得的，用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`NA`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表示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日期型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，用于记录日期和时间，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提供了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个内置类处理日期：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POSIXct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类和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POSIXlt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类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419100" y="2994958"/>
            <a:ext cx="830580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的几个特殊值</a:t>
            </a:r>
            <a:endParaRPr lang="en-US" altLang="zh-CN" sz="160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NA: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表示缺失值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(Missing value)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`Not Available`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缩写；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is.na()`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是否缺失</a:t>
            </a:r>
            <a:endParaRPr lang="en-US" altLang="zh-CN" sz="1600" smtClean="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Inf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表示无穷大，是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`Infinite`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`is.infinite()`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可判断是否为无穷大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NaN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表示非数值，是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`Not a Number`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的缩写；函数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`is.nan()`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可判断是否为非数值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表示空值，即没有内容；函数</a:t>
            </a:r>
            <a:r>
              <a:rPr lang="en-US" altLang="zh-CN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`is.null()`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可判断是否为空值</a:t>
            </a:r>
          </a:p>
        </p:txBody>
      </p:sp>
    </p:spTree>
    <p:extLst>
      <p:ext uri="{BB962C8B-B14F-4D97-AF65-F5344CB8AC3E}">
        <p14:creationId xmlns:p14="http://schemas.microsoft.com/office/powerpoint/2010/main" val="32667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0974" y="709702"/>
            <a:ext cx="5622052" cy="3724096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(z &lt;- c(10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3.14, "R", "Java", 'Go', TRUE, T, FALSE, F, NA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"10" "3.14" "R" "Java" "Go" "TRUE" "TRUE" "FALSE" "FALSE"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is.na(z)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FALSE FALSE FALSE FALSE FALSE FALSE FALSE FALSE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 TRUE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is.numeric(z[1])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FALSE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as.numeric(z[2])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3.14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z = c(1:10, NA)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sum(z)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</a:t>
            </a:r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</a:t>
            </a:r>
            <a:endParaRPr lang="pt-BR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sum(z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na.rm=T)</a:t>
            </a:r>
          </a:p>
          <a:p>
            <a:r>
              <a: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55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na.omit(z)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 1  2  3  4  5  6  7  8  9 10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attr(,"na.action")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11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attr(,"class")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omit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9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148" y="678924"/>
            <a:ext cx="8425705" cy="3785652"/>
          </a:xfrm>
          <a:prstGeom prst="rect">
            <a:avLst/>
          </a:prstGeom>
          <a:noFill/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('Sys.Date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Sys.Date(), 'Sys.time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Sys.time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(), 'date():',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())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"Sys.Date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 Sys.time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19:20:15 date():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Thu May 07 19:20:15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2020"</a:t>
            </a:r>
            <a:endParaRPr lang="pt-BR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t0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as.Date("2018-05-07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t1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 Sys.Date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paste(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't1-t0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: ', t1-t0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'as.POSIXct(t1) - as.POSIXct(t0):', as.POSIXct(t1) - as.POSIXct(t0),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as.POSIXlt(t1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- as.POSIXlt(t0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):', as.POSIXlt(t1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 - as.POSIXlt(t0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"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difftime(as.POSIXct(t1), t0, units='hours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'):",  difftime(as.POSIXct(t1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t0, units='hours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"t1-t0:  731 as.POSIXct(t1) - as.POSIXct(t0):  731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as.POSIXlt(t1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 - as.POSIXlt(t0): 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731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difftime(as.POSIXct(t1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), t0, units='hours'):  17544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fr-F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format(as.Date(t1</a:t>
            </a:r>
            <a:r>
              <a:rPr lang="fr-F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),format="%Y-%m-%d")</a:t>
            </a:r>
            <a:endParaRPr lang="pt-BR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2020-05-07" 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typeof(strptime(t1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"%Y-%m-%d"))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 "list"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class(strptime(t1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"%Y-%m-%d"))</a:t>
            </a:r>
          </a:p>
          <a:p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"POSIXlt" "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POSIXt"  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unclass(as.POSIXct(t1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fr-F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</a:t>
            </a:r>
            <a:r>
              <a:rPr lang="fr-F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1588809600</a:t>
            </a:r>
            <a:endParaRPr lang="fr-FR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6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17044"/>
              </p:ext>
            </p:extLst>
          </p:nvPr>
        </p:nvGraphicFramePr>
        <p:xfrm>
          <a:off x="533400" y="1375410"/>
          <a:ext cx="8077200" cy="2392681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9452"/>
                <a:gridCol w="7057748"/>
              </a:tblGrid>
              <a:tr h="38100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smtClean="0">
                          <a:latin typeface="微软雅黑" pitchFamily="34" charset="-122"/>
                          <a:ea typeface="微软雅黑" pitchFamily="34" charset="-122"/>
                        </a:rPr>
                        <a:t>数据结构</a:t>
                      </a:r>
                      <a:endParaRPr lang="zh-CN" altLang="en-US" sz="14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向量</a:t>
                      </a:r>
                      <a:endParaRPr lang="en-US" altLang="zh-CN" sz="1200" b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vector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，由相同类型元素组成的一维数组序列，使用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`c()`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length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mode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min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range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which.min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sort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rev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rank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prod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append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replace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match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pmatch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all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any</a:t>
                      </a:r>
                      <a:endParaRPr lang="zh-CN" altLang="en-US" sz="120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矩阵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matrix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由相同类型元素组成的二维数组序列，使用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`matrix()`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dim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det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nrow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ncol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rowSums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rowMeans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colSums</a:t>
                      </a:r>
                      <a:r>
                        <a:rPr lang="zh-CN" altLang="en-US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colMeans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array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，可带有多个下标且类型相同的数据集合，使用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`array()`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因子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factor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，可枚举的分类类型的数据集合，使用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`factor()`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列表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，可包含多个不同类型分量的数据集合，使用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`list()`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构建；常用函数有：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length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mode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、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names</a:t>
                      </a:r>
                      <a:endParaRPr lang="zh-CN" altLang="en-US" sz="120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数据框</a:t>
                      </a:r>
                      <a:endParaRPr lang="zh-CN" altLang="en-US" sz="12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data frame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，可包含多个不同类型分量且表现为矩阵形式的数据集合，使用</a:t>
                      </a:r>
                      <a:r>
                        <a:rPr lang="en-US" altLang="zh-CN" sz="1200" smtClean="0">
                          <a:latin typeface="微软雅黑" pitchFamily="34" charset="-122"/>
                          <a:ea typeface="微软雅黑" pitchFamily="34" charset="-122"/>
                        </a:rPr>
                        <a:t>`data.frame()`</a:t>
                      </a:r>
                      <a:r>
                        <a:rPr lang="zh-CN" altLang="en-US" sz="1200" smtClean="0">
                          <a:latin typeface="微软雅黑" pitchFamily="34" charset="-122"/>
                          <a:ea typeface="微软雅黑" pitchFamily="34" charset="-122"/>
                        </a:rPr>
                        <a:t>构建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5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80124" y="124927"/>
            <a:ext cx="7383753" cy="4893647"/>
            <a:chOff x="685800" y="3091"/>
            <a:chExt cx="7383753" cy="4893647"/>
          </a:xfrm>
        </p:grpSpPr>
        <p:sp>
          <p:nvSpPr>
            <p:cNvPr id="18" name="TextBox 17"/>
            <p:cNvSpPr txBox="1"/>
            <p:nvPr/>
          </p:nvSpPr>
          <p:spPr>
            <a:xfrm>
              <a:off x="685800" y="3091"/>
              <a:ext cx="7383753" cy="4893647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c(1,3,5); y=c(2,4,6)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('x*y:', paste(x*y, collapse=','), 'x^y:', paste(x^y, collapse=','), 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'y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%/%x:', paste(y%/%x, collapse=','), 'y%%x:', paste(y%%x, collapse=','))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"x*y: 2,12,30 x^y: 1,81,15625 y%/%x: 2,1,1 y%%x: 0,1,1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"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crossprod(x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, y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 # x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与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的内积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(%*%)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44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y = append(y, c(8, 10))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x+y</a:t>
              </a: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3  7 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11  9 13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Warning message: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In x + y : longer object length is not a multiple of shorter object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length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a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seq(0, 4, by=1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x =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rep(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each=5)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b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 seq(1, 5, by=1)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y =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rep(b,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5)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x+y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[1] 1 2 3 4 5 2 3 4 5 6 3 4 5 6 7 4 5 6 7 8 5 6 7 8 9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paste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('length(x): ', length(x), ', mode(x): ', mode(x), 'prod(x): ', prod(x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'range(x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): ', paste(range(x),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collapse='~'))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"length(x):  4 , mode(x):  numeric prod(x):  105 range(x):  1~7"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paste(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列出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: ',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paste(x[x%%2==0],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  '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去掉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: 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',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[-which(x%%2==0)],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)</a:t>
              </a:r>
              <a:endPara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"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列出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:  0,0,0,0,0,2,2,2,2,2,4,4,4,4,4 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去掉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x</a:t>
              </a:r>
              <a:r>
                <a:rPr lang="zh-CN" altLang="en-US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中的偶数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:  1,1,1,1,1,3,3,3,3,3"</a:t>
              </a:r>
              <a:endPara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886200" y="731598"/>
              <a:ext cx="31584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tcrossprod(x, y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# x</a:t>
              </a:r>
              <a:r>
                <a:rPr lang="zh-CN" altLang="en-US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与</a:t>
              </a:r>
              <a:r>
                <a:rPr lang="en-U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  <a:r>
                <a:rPr lang="zh-CN" altLang="en-US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的外积</a:t>
              </a:r>
              <a:r>
                <a:rPr lang="en-U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(%o%)</a:t>
              </a:r>
              <a:endPara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      [,1] [,2] [,3]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[1,]    2    4    6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[2,]    6   12   18</a:t>
              </a:r>
            </a:p>
            <a:p>
              <a:pPr lvl="0"/>
              <a:r>
                <a:rPr lang="es-ES" altLang="zh-CN" sz="1200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rPr>
                <a:t>[3,]   10   20   30</a:t>
              </a:r>
              <a:endParaRPr lang="es-E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47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73306" y="217260"/>
            <a:ext cx="8797389" cy="4708981"/>
            <a:chOff x="173306" y="217260"/>
            <a:chExt cx="8797389" cy="4708981"/>
          </a:xfrm>
        </p:grpSpPr>
        <p:sp>
          <p:nvSpPr>
            <p:cNvPr id="7" name="TextBox 6"/>
            <p:cNvSpPr txBox="1"/>
            <p:nvPr/>
          </p:nvSpPr>
          <p:spPr>
            <a:xfrm>
              <a:off x="173306" y="217260"/>
              <a:ext cx="4453989" cy="4708981"/>
            </a:xfrm>
            <a:prstGeom prst="rect">
              <a:avLst/>
            </a:pr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= matrix(1:12, nrow=4, ncol=3, byrow=T))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2    3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4    5    6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7    8    9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 10   11   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(y = t(x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))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[,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 [,4]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4    7   10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2    5    8   11</a:t>
              </a: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3    6    9  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da-DK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x%*%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y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[,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[,2] [,3] [,4]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14   32   50   68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32   77  122  167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50  122  194  266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 68  167  266 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365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paste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'dim(x):', paste(dim(x), collapse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=','),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'nrow(x):', nrow(x),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'rowSums(x):', paste(rowSums(x), collapse=','),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  'rowMeans(x):', paste(rowMeans(x), collapse=',')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"dim(x): 4,3 nrow(x): 4 rowSums(x): 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6,15,24,33 rowMeans(x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): 2,5,8,11"</a:t>
              </a:r>
              <a:endPara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3495" y="217260"/>
              <a:ext cx="4267200" cy="3970318"/>
            </a:xfrm>
            <a:prstGeom prst="rect">
              <a:avLst/>
            </a:prstGeom>
            <a:noFill/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es-ES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(</a:t>
              </a:r>
              <a:r>
                <a: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x = matrix(rnorm(16), 4, 4))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[,</a:t>
              </a:r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      [,2]       [,3]       [,4]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-1.7576249 -1.6482290  0.8752465  0.2996980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-0.7599552  0.2645997  0.6848375 -0.5735392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-1.8723526  0.6323598  0.7008519 -1.5953890</a:t>
              </a:r>
            </a:p>
            <a:p>
              <a:r>
                <a: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-1.3052254 -0.4974673 -0.2945321 -</a:t>
              </a:r>
              <a:r>
                <a: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0.9399501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diag(x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es-E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[1] -1.7576249  0.2645997  0.7008519 -</a:t>
              </a:r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0.9399501</a:t>
              </a:r>
            </a:p>
            <a:p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diag(3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  <a:endPara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[,1] [,2] [,3]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   1    0    0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  0    1    0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   0    0   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solve(x</a:t>
              </a:r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)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        [,</a:t>
              </a:r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1]      [,2]      [,3]       [,4]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[1,] -0.8195503  4.581530 -2.765438  1.6369433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[2,]  0.3484633 -3.967818  2.630099 -1.9319091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[3,] -0.1944240  3.570872 -1.611727  0.4947369</a:t>
              </a:r>
            </a:p>
            <a:p>
              <a:r>
                <a:rPr lang="da-DK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[4,]  1.0145355 -5.380930  2.953175 -</a:t>
              </a:r>
              <a:r>
                <a:rPr lang="da-DK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2.4695291</a:t>
              </a:r>
            </a:p>
            <a:p>
              <a:r>
                <a:rPr lang="pt-BR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&gt; </a:t>
              </a:r>
              <a:r>
                <a: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rPr>
                <a:t>det(x)</a:t>
              </a:r>
              <a:endParaRPr lang="es-E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en-U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[1</a:t>
              </a:r>
              <a:r>
                <a: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] -0.6818325</a:t>
              </a:r>
              <a:endParaRPr lang="da-DK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6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428674" y="207009"/>
            <a:ext cx="2971795" cy="564248"/>
            <a:chOff x="2428674" y="207009"/>
            <a:chExt cx="2971795" cy="564248"/>
          </a:xfrm>
        </p:grpSpPr>
        <p:sp>
          <p:nvSpPr>
            <p:cNvPr id="15" name="右大括号 14"/>
            <p:cNvSpPr/>
            <p:nvPr/>
          </p:nvSpPr>
          <p:spPr>
            <a:xfrm rot="16200000">
              <a:off x="2828857" y="257042"/>
              <a:ext cx="114032" cy="914398"/>
            </a:xfrm>
            <a:prstGeom prst="rightBrace">
              <a:avLst>
                <a:gd name="adj1" fmla="val 61950"/>
                <a:gd name="adj2" fmla="val 500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标注 18"/>
            <p:cNvSpPr/>
            <p:nvPr/>
          </p:nvSpPr>
          <p:spPr>
            <a:xfrm>
              <a:off x="2764273" y="207009"/>
              <a:ext cx="2636196" cy="308512"/>
            </a:xfrm>
            <a:prstGeom prst="wedgeRoundRectCallout">
              <a:avLst>
                <a:gd name="adj1" fmla="val -44100"/>
                <a:gd name="adj2" fmla="val 100337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</a:t>
              </a:r>
              <a:r>
                <a:rPr lang="zh-CN" altLang="en-US" sz="12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两个参数指定</a:t>
              </a:r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矩阵的行数与列数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09601" y="771257"/>
            <a:ext cx="7924798" cy="3600986"/>
            <a:chOff x="609601" y="771257"/>
            <a:chExt cx="7924798" cy="3600986"/>
          </a:xfrm>
        </p:grpSpPr>
        <p:grpSp>
          <p:nvGrpSpPr>
            <p:cNvPr id="2" name="组合 1"/>
            <p:cNvGrpSpPr/>
            <p:nvPr/>
          </p:nvGrpSpPr>
          <p:grpSpPr>
            <a:xfrm>
              <a:off x="609601" y="771257"/>
              <a:ext cx="7924798" cy="3600986"/>
              <a:chOff x="636867" y="133350"/>
              <a:chExt cx="4866469" cy="293860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36867" y="133350"/>
                <a:ext cx="4866469" cy="2938605"/>
              </a:xfrm>
              <a:prstGeom prst="rect">
                <a:avLst/>
              </a:prstGeom>
              <a:noFill/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&gt; </a:t>
                </a:r>
                <a:r>
                  <a:rPr lang="en-US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(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x = array(1:24, c(3, 4, 2, 2), list(c('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3'), c('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1',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4'), c('A', 'B'), c('C', 'D'))))</a:t>
                </a:r>
                <a:endParaRPr lang="pt-BR" altLang="zh-CN" sz="1200" smtClean="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A,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endPara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1    1     4     7     10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2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5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8     11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3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6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9     12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</a:t>
                </a:r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B,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C</a:t>
                </a:r>
                <a:endParaRPr lang="es-E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1    13    16    19    22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2    14    17    20    23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3    15    18    21    24</a:t>
                </a:r>
              </a:p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&gt; paste(</a:t>
                </a:r>
              </a:p>
              <a:p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 'x[2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, 3, 1, 2]:', x['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2', '</a:t>
                </a:r>
                <a:r>
                  <a:rPr lang="zh-CN" altLang="en-US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3', '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A', 'D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'],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'x[2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, 3, 2, 2]:', x[2, 3, 2, 2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],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  'dim(x</a:t>
                </a:r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):', paste(dim(x), collapse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=',')</a:t>
                </a:r>
              </a:p>
              <a:p>
                <a:r>
                  <a:rPr lang="pt-BR" altLang="zh-CN" sz="120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pt-BR" altLang="zh-CN" sz="1200" smtClean="0">
                    <a:solidFill>
                      <a:srgbClr val="00B0F0"/>
                    </a:solidFill>
                    <a:latin typeface="Consolas" pitchFamily="49" charset="0"/>
                    <a:cs typeface="Consolas" pitchFamily="49" charset="0"/>
                  </a:rPr>
                  <a:t> )</a:t>
                </a:r>
                <a:endParaRPr lang="es-ES" altLang="zh-CN" sz="1200">
                  <a:solidFill>
                    <a:srgbClr val="00B0F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[1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] </a:t>
                </a:r>
                <a:r>
                  <a:rPr lang="pt-BR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"</a:t>
                </a:r>
                <a:r>
                  <a:rPr lang="pt-BR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x[2, 3, 1, 2]: 8 x[2, 3, 2, 2]: 20 dim(x): 3,4,2,2</a:t>
                </a:r>
                <a:r>
                  <a:rPr lang="pt-BR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"</a:t>
                </a:r>
                <a:endParaRPr lang="pt-BR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274171" y="435003"/>
                <a:ext cx="1778583" cy="17330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A, D</a:t>
                </a: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</a:t>
                </a:r>
                <a:r>
                  <a:rPr lang="es-E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4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7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2    2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5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8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11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3    3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6     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9    </a:t>
                </a:r>
                <a:r>
                  <a:rPr lang="en-US" altLang="zh-CN" sz="120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12</a:t>
                </a:r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endParaRPr lang="en-US" altLang="zh-CN" sz="120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, , </a:t>
                </a:r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B, D</a:t>
                </a:r>
              </a:p>
              <a:p>
                <a:r>
                  <a:rPr lang="es-E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    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</a:t>
                </a:r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列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4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1    13    16    19    22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2    14    17    20    23</a:t>
                </a:r>
              </a:p>
              <a:p>
                <a:r>
                  <a:rPr lang="zh-CN" altLang="en-US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行</a:t>
                </a:r>
                <a:r>
                  <a:rPr lang="en-US" altLang="zh-CN" sz="120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3    15    18    21    24</a:t>
                </a:r>
                <a:endParaRPr lang="es-ES" altLang="zh-CN" sz="120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>
              <a:off x="3151760" y="1352550"/>
              <a:ext cx="0" cy="1841966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1256487" y="3194516"/>
            <a:ext cx="7110918" cy="568874"/>
            <a:chOff x="1256487" y="3194516"/>
            <a:chExt cx="7110918" cy="568874"/>
          </a:xfrm>
        </p:grpSpPr>
        <p:sp>
          <p:nvSpPr>
            <p:cNvPr id="22" name="右大括号 21"/>
            <p:cNvSpPr/>
            <p:nvPr/>
          </p:nvSpPr>
          <p:spPr>
            <a:xfrm rot="16200000">
              <a:off x="1656670" y="2894777"/>
              <a:ext cx="114032" cy="914398"/>
            </a:xfrm>
            <a:prstGeom prst="rightBrace">
              <a:avLst>
                <a:gd name="adj1" fmla="val 61950"/>
                <a:gd name="adj2" fmla="val 50000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圆角矩形标注 22"/>
            <p:cNvSpPr/>
            <p:nvPr/>
          </p:nvSpPr>
          <p:spPr>
            <a:xfrm>
              <a:off x="5400469" y="3194516"/>
              <a:ext cx="2966936" cy="568874"/>
            </a:xfrm>
            <a:prstGeom prst="wedgeRoundRectCallout">
              <a:avLst>
                <a:gd name="adj1" fmla="val -171923"/>
                <a:gd name="adj2" fmla="val -34860"/>
                <a:gd name="adj3" fmla="val 16667"/>
              </a:avLst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en-US" sz="120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前</a:t>
              </a:r>
              <a:r>
                <a:rPr lang="zh-CN" altLang="en-US" sz="1200" smtClean="0">
                  <a:solidFill>
                    <a:prstClr val="white"/>
                  </a:solidFill>
                  <a:latin typeface="微软雅黑" pitchFamily="34" charset="-122"/>
                  <a:ea typeface="微软雅黑" pitchFamily="34" charset="-122"/>
                </a:rPr>
                <a:t>两个参数指定要访问元素的行标与列标，后面的参数指定对应维度的下标</a:t>
              </a:r>
              <a:endParaRPr lang="zh-CN" altLang="en-US" sz="120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4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401925"/>
            <a:ext cx="8382000" cy="433965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 = list(name=c('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小颖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小马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小华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gender=c('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', '</a:t>
            </a:r>
            <a:r>
              <a:rPr lang="zh-CN" altLang="en-US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'), grade=c(89, 48, 68, 59, 99</a:t>
            </a:r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)))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$name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gender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 "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endParaRPr lang="en-US" altLang="zh-CN" sz="120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</a:p>
          <a:p>
            <a:r>
              <a:rPr lang="es-E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89 48 68 59 </a:t>
            </a:r>
            <a:r>
              <a:rPr lang="es-E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(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x = as.data.frame(matrix(unlist(x), nrow=5, byrow=F), stringsAsFactors=F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pl-PL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V1       </a:t>
            </a:r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V2 V3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&lt;U+5C0F&gt;&lt;U+660E&gt; &lt;U+7537&gt; 89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&lt;U+5C0F&gt;&lt;U+6797&gt; &lt;U+5973&gt; 48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&lt;U+5C0F&gt;&lt;U+9896&gt; &lt;U+5973&gt; 68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&lt;U+5C0F&gt;&lt;U+9A6C&gt; &lt;U+7537&gt; 59</a:t>
            </a:r>
          </a:p>
          <a:p>
            <a:r>
              <a:rPr lang="pl-PL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&lt;U+5C0F&gt;&lt;U+534E&gt; &lt;U+7537&gt; </a:t>
            </a:r>
            <a:r>
              <a:rPr lang="pl-PL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  <a:endParaRPr lang="en-U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Sys.getlocale(category="LC_ALL")</a:t>
            </a:r>
          </a:p>
          <a:p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1] "LC_COLLATE=English_United 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States.1252;LC_CTYPE=English_United States.1252;LC_MONETARY=English_United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States.1252;LC_NUMERIC=C;LC_TIME=English_United States.1252</a:t>
            </a:r>
            <a:r>
              <a:rPr lang="en-US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  <a:endParaRPr lang="es-ES" altLang="zh-CN" sz="120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Sys.setlocale(category="LC_ALL",locale="chinese")</a:t>
            </a:r>
          </a:p>
          <a:p>
            <a:r>
              <a:rPr lang="en-US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nl-NL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NL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colnames(x) &lt;- c('name', 'gender', 'grade</a:t>
            </a:r>
            <a:r>
              <a:rPr lang="nl-NL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')</a:t>
            </a:r>
            <a:endParaRPr lang="en-US" altLang="zh-CN" sz="120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0700" y="124927"/>
            <a:ext cx="5562600" cy="4893647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print(x)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 gender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paste(x$gender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original 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class(x$gender))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"x$gender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original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class: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character"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x$gender = factor(x$gender)</a:t>
            </a: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paste('x$gender new class:',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class(x$gender), </a:t>
            </a:r>
            <a:endParaRPr lang="pt-BR" altLang="zh-CN" sz="1200" smtClean="0">
              <a:solidFill>
                <a:srgbClr val="00B0F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    'levels(x$gender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):', paste(levels(x$gender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), collapse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=','))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[1]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"x$gender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</a:t>
            </a:r>
            <a:r>
              <a:rPr lang="pt-BR" altLang="zh-CN" sz="120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class: </a:t>
            </a:r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factor levels(x$gender):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男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女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subset(x</a:t>
            </a:r>
            <a:r>
              <a:rPr lang="pt-BR" altLang="zh-CN" sz="1200" smtClean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select=c(name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, grade))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name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小林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小马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</a:t>
            </a:r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passed = x[x$grade&gt;=60,]</a:t>
            </a:r>
          </a:p>
          <a:p>
            <a:r>
              <a:rPr lang="pt-BR" altLang="zh-CN" sz="120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&gt; passed[order(passed$grade, decreasing=T),]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name gender grade</a:t>
            </a:r>
          </a:p>
          <a:p>
            <a:r>
              <a:rPr lang="pt-BR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小明     男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89</a:t>
            </a:r>
          </a:p>
          <a:p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 </a:t>
            </a:r>
            <a:r>
              <a:rPr lang="zh-CN" altLang="en-US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小颖     女    </a:t>
            </a:r>
            <a:r>
              <a:rPr lang="en-US" altLang="zh-CN" sz="120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172449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381000" y="112395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计算机世界中，数据不仅仅指数字，图片、音视频信息等都是数据。有人说我们已经处在大数据时代，也有人说大数据不过是个噱头。俗话说，“量变引起质变”，不是数据没有用，而是看我们会不会用以及如何使用。当然，做数据分析的前提是，数据必须达到一定规模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美国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IBM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公司将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“大数据”概括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为五个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(5V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，即</a:t>
            </a:r>
            <a:r>
              <a:rPr lang="en-US" altLang="zh-CN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Volumn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海量）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Velocity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（高速）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Variety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多样）、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（价值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密度低）和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Veracity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（真实）。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“大”指的是数据规模，大数据一般指在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10TB(1TB=1024GB)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规模以上的数据量。</a:t>
            </a:r>
          </a:p>
          <a:p>
            <a:pPr lvl="0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随着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互联网的普及，截止到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2012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年，数据量已经从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1024GB=1TB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）级别跃升到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1024TB=1PB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1024PB=1EB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）乃至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ZB(1024EB=1ZB)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级别。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NBA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赛事数据、购物平台的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交易数据、气象局的气象数据、银行后台数据、医院的病例报告等。</a:t>
            </a:r>
          </a:p>
          <a:p>
            <a:pPr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58922" y="266640"/>
            <a:ext cx="2026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数据与大数据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6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124200"/>
            <a:ext cx="52959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31" y="133350"/>
            <a:ext cx="3576638" cy="274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38150"/>
            <a:ext cx="2647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26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7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19144088"/>
              </p:ext>
            </p:extLst>
          </p:nvPr>
        </p:nvGraphicFramePr>
        <p:xfrm>
          <a:off x="1104900" y="2495550"/>
          <a:ext cx="7543800" cy="91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558922" y="285750"/>
            <a:ext cx="202615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数据分析过程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09600" y="1341501"/>
            <a:ext cx="1828800" cy="990600"/>
          </a:xfrm>
          <a:prstGeom prst="wedgeRoundRectCallout">
            <a:avLst>
              <a:gd name="adj1" fmla="val 34279"/>
              <a:gd name="adj2" fmla="val 74578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数据采集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是按照确定的数据分析框架，收集相关数据的过程，它为数据分析提供了素材和依据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1295400" y="3610737"/>
            <a:ext cx="2286000" cy="931926"/>
          </a:xfrm>
          <a:prstGeom prst="wedgeRoundRectCallout">
            <a:avLst>
              <a:gd name="adj1" fmla="val 35451"/>
              <a:gd name="adj2" fmla="val -81800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数据清洗是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指对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采集的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数据进行加工整理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，将“脏数据”（指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不完整的，错误的，重复的数据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） 清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洗掉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，保留完整、有效的数据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2971800" y="1341501"/>
            <a:ext cx="2133600" cy="1001649"/>
          </a:xfrm>
          <a:prstGeom prst="wedgeRoundRectCallout">
            <a:avLst>
              <a:gd name="adj1" fmla="val 35842"/>
              <a:gd name="adj2" fmla="val 74578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数据分析是指用适当的分析方法及工具，对收集来的数据进行分析，提取有价值的信息，形成有效结论的过程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5105400" y="3505200"/>
            <a:ext cx="2743200" cy="1143000"/>
          </a:xfrm>
          <a:prstGeom prst="wedgeRoundRectCallout">
            <a:avLst>
              <a:gd name="adj1" fmla="val -4996"/>
              <a:gd name="adj2" fmla="val -66255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通过分析挖掘，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隐藏在数据内部的关系和规律就会逐渐浮现出来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，接着应考虑如何将数据形象、直观的呈现出来。一般的，能用表格就不用文字，能用图形就不用表格，正所谓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一图胜千言</a:t>
            </a:r>
            <a:r>
              <a:rPr lang="en-US" altLang="zh-CN" sz="1100" smtClean="0">
                <a:latin typeface="微软雅黑" pitchFamily="34" charset="-122"/>
                <a:ea typeface="微软雅黑" pitchFamily="34" charset="-122"/>
              </a:rPr>
              <a:t>`</a:t>
            </a:r>
            <a:endParaRPr lang="zh-CN" altLang="en-US" sz="11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5676900" y="1294638"/>
            <a:ext cx="2743200" cy="1084326"/>
          </a:xfrm>
          <a:prstGeom prst="wedgeRoundRectCallout">
            <a:avLst>
              <a:gd name="adj1" fmla="val 34453"/>
              <a:gd name="adj2" fmla="val 69307"/>
              <a:gd name="adj3" fmla="val 16667"/>
            </a:avLst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500"/>
              </a:lnSpc>
            </a:pP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报告其实是对整个数据分析过程的一个总结与呈现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。通过报告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，把数据分析的起因、过程、结果及建议完整地呈现出来，以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帮助决策者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找出</a:t>
            </a:r>
            <a:r>
              <a:rPr lang="zh-CN" altLang="en-US" sz="1100" smtClean="0">
                <a:latin typeface="微软雅黑" pitchFamily="34" charset="-122"/>
                <a:ea typeface="微软雅黑" pitchFamily="34" charset="-122"/>
              </a:rPr>
              <a:t>问题，提出可行的</a:t>
            </a:r>
            <a:r>
              <a:rPr lang="zh-CN" altLang="en-US" sz="1100">
                <a:latin typeface="微软雅黑" pitchFamily="34" charset="-122"/>
                <a:ea typeface="微软雅黑" pitchFamily="34" charset="-122"/>
              </a:rPr>
              <a:t>建议或解决方案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11" grpId="0" animBg="1"/>
      <p:bldP spid="6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84503"/>
            <a:ext cx="4256720" cy="25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04800" y="1026124"/>
            <a:ext cx="3962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是一套完整的数据处理、计算和制图软件系统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，也是</a:t>
            </a:r>
            <a:r>
              <a:rPr lang="zh-CN" altLang="en-US" b="1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一套免费开源、跨平台的数据分析解决方案</a:t>
            </a: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它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是由来自新西兰奥克兰大学的罗斯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伊哈卡和罗伯特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·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杰特曼开发（也因此称为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），现在由“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开发核心团队”负责开发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的源代码可自由下载使用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多种平台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下编译、运行。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相比数据分析领域的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其他工具而言，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最大的优点是其出色的可视化图形、丰富的统计方法以及高效的更新速度。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0" y="1107504"/>
            <a:ext cx="1035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微软雅黑" pitchFamily="34" charset="-122"/>
              <a:buChar char="▼"/>
            </a:pPr>
            <a:r>
              <a:rPr lang="en-US" altLang="zh-CN" sz="120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20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创始人</a:t>
            </a:r>
            <a:endParaRPr lang="zh-CN" altLang="en-US" sz="120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14750" y="285750"/>
            <a:ext cx="17145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0"/>
          <p:cNvSpPr txBox="1">
            <a:spLocks noGrp="1"/>
          </p:cNvSpPr>
          <p:nvPr>
            <p:ph type="body" idx="1"/>
          </p:nvPr>
        </p:nvSpPr>
        <p:spPr>
          <a:xfrm>
            <a:off x="448950" y="971550"/>
            <a:ext cx="8246101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有关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的集成开发环境（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IDE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）有很多，这里推荐一款非常优秀的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IDE—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针对不同的系统，在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R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3"/>
              </a:rPr>
              <a:t>官网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Rstudio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  <a:hlinkClick r:id="rId4"/>
              </a:rPr>
              <a:t>官网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下载相应的安装包，如若其他应用程序一样进行安装。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如果下载的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是二进制免安装版，在安装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时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，需要指定对应计算机位数的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安装路径。为了便于在任何目录下执行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程序，可将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`%R%\bin`</a:t>
            </a:r>
            <a:r>
              <a:rPr lang="zh-CN" altLang="en-US" sz="1600">
                <a:latin typeface="微软雅黑" pitchFamily="34" charset="-122"/>
                <a:ea typeface="微软雅黑" pitchFamily="34" charset="-122"/>
              </a:rPr>
              <a:t>加入系统环境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变量。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24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系统，鼠标右击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图标，继而选择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`-&gt;`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环境变量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，先设置环境变量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，值为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的安装路径，如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`D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:\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env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\R\R-3.6.3`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。然后将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`%</a:t>
            </a:r>
            <a:r>
              <a:rPr lang="en-US" altLang="zh-CN" sz="1600">
                <a:latin typeface="微软雅黑" pitchFamily="34" charset="-122"/>
                <a:ea typeface="微软雅黑" pitchFamily="34" charset="-122"/>
              </a:rPr>
              <a:t>R%\bin 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加入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Path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变量中。对于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系统，编辑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`/</a:t>
            </a:r>
            <a:r>
              <a:rPr lang="en-US" altLang="zh-CN" sz="1600" err="1" smtClean="0"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z="1600" smtClean="0">
                <a:latin typeface="微软雅黑" pitchFamily="34" charset="-122"/>
                <a:ea typeface="微软雅黑" pitchFamily="34" charset="-122"/>
              </a:rPr>
              <a:t>/profile`</a:t>
            </a:r>
            <a:r>
              <a:rPr lang="zh-CN" altLang="en-US" sz="1600" smtClean="0">
                <a:latin typeface="微软雅黑" pitchFamily="34" charset="-122"/>
                <a:ea typeface="微软雅黑" pitchFamily="34" charset="-122"/>
              </a:rPr>
              <a:t>，加入以下内容：</a:t>
            </a:r>
            <a:endParaRPr lang="en-US" altLang="zh-CN" sz="1600" smtClean="0">
              <a:latin typeface="微软雅黑" pitchFamily="34" charset="-122"/>
              <a:ea typeface="微软雅黑" pitchFamily="34" charset="-122"/>
            </a:endParaRPr>
          </a:p>
          <a:p>
            <a:pPr marL="0" indent="411480" algn="just">
              <a:lnSpc>
                <a:spcPts val="15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en-US" altLang="zh-CN" sz="1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rPr>
              <a:t>export R=/path/to/R</a:t>
            </a:r>
          </a:p>
          <a:p>
            <a:pPr marL="0" indent="411480" algn="just">
              <a:lnSpc>
                <a:spcPts val="1500"/>
              </a:lnSpc>
              <a:spcBef>
                <a:spcPts val="1200"/>
              </a:spcBef>
              <a:buSzPct val="90000"/>
              <a:buNone/>
              <a:tabLst>
                <a:tab pos="365760" algn="l"/>
              </a:tabLst>
            </a:pPr>
            <a:r>
              <a:rPr lang="en-US" altLang="zh-CN" sz="1400" b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  <a:cs typeface="Arial"/>
                <a:sym typeface="Arial"/>
              </a:rPr>
              <a:t>export PATH=$R/bin:$PATH</a:t>
            </a:r>
          </a:p>
        </p:txBody>
      </p:sp>
      <p:sp>
        <p:nvSpPr>
          <p:cNvPr id="816" name="Google Shape;816;p20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350419" y="285750"/>
            <a:ext cx="244316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200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的安装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4303499"/>
            <a:ext cx="4791074" cy="37741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注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：保存之后终端执行</a:t>
            </a:r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`source 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etc</a:t>
            </a:r>
            <a:r>
              <a:rPr lang="en-US" altLang="zh-CN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/profile`</a:t>
            </a:r>
            <a:r>
              <a:rPr lang="zh-CN" altLang="en-US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使之生效</a:t>
            </a:r>
            <a:endParaRPr lang="zh-CN" altLang="en-US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0" uiExpand="1" build="p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1"/>
          <p:cNvSpPr txBox="1">
            <a:spLocks noGrp="1"/>
          </p:cNvSpPr>
          <p:nvPr>
            <p:ph type="sldNum" idx="12"/>
          </p:nvPr>
        </p:nvSpPr>
        <p:spPr>
          <a:xfrm>
            <a:off x="8586575" y="-11875"/>
            <a:ext cx="557400" cy="5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3274820" y="285750"/>
            <a:ext cx="259436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工作空间及常用函数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" y="784520"/>
            <a:ext cx="8458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的工作空间是用来记录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当前定义的变量和函数等一系列对象，用户可以保存当前工作空间以便下次继续使用。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下面介绍一些常用函数：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12506"/>
              </p:ext>
            </p:extLst>
          </p:nvPr>
        </p:nvGraphicFramePr>
        <p:xfrm>
          <a:off x="3449830" y="2114550"/>
          <a:ext cx="5295900" cy="2339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981200"/>
                <a:gridCol w="3314700"/>
              </a:tblGrid>
              <a:tr h="233571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history()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显示最近使用过的命令（最多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25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个）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savehistory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保存命令历史到文件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中（默认值为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Rhistory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loadhistory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载入一个命令历史文件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save.image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保存工作空间到文件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中（默认值为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RData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save(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objectlist,file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="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保存部分指定对象到文件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中（默认值为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RData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）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load("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读取一个工作空间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myfile.RData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options()</a:t>
                      </a:r>
                      <a:endParaRPr lang="zh-CN" altLang="en-US" sz="105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显示或设置当前的环境变量，如：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options(CRAN=“http://cran.r-project.org”)</a:t>
                      </a:r>
                      <a:r>
                        <a:rPr lang="zh-CN" altLang="en-US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；若要永久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生效可通过修改</a:t>
                      </a:r>
                      <a:r>
                        <a:rPr lang="en-US" altLang="zh-CN" sz="1050" dirty="0" smtClean="0">
                          <a:latin typeface="微软雅黑" pitchFamily="34" charset="-122"/>
                          <a:ea typeface="微软雅黑" pitchFamily="34" charset="-122"/>
                        </a:rPr>
                        <a:t>`%R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%\etc\Rprofile.site`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</a:t>
                      </a:r>
                      <a:endParaRPr lang="zh-CN" altLang="en-US" sz="105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191996"/>
              </p:ext>
            </p:extLst>
          </p:nvPr>
        </p:nvGraphicFramePr>
        <p:xfrm>
          <a:off x="455420" y="2114550"/>
          <a:ext cx="2819400" cy="20193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12092"/>
                <a:gridCol w="1807308"/>
              </a:tblGrid>
              <a:tr h="182880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getwd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显示当前工作目录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setwd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修改当前工作目录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ls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列出当前工作空间中的对象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rm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删除一个或多个对象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help(options)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显示环境变量参数信息</a:t>
                      </a: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q()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退出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c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：取消）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shell("cls")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调用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shell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清屏命令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8163" y="4439559"/>
            <a:ext cx="8067675" cy="4181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 b="1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Rstudio</a:t>
            </a:r>
            <a:r>
              <a:rPr lang="zh-CN" altLang="en-US" sz="1600" b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清空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控制台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—Ctrl + L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；代码自动补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齐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—Tab</a:t>
            </a:r>
            <a:r>
              <a:rPr lang="zh-CN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en-US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；中断当前计算</a:t>
            </a:r>
            <a:r>
              <a:rPr lang="en-US" altLang="zh-CN" sz="160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—ESC</a:t>
            </a:r>
            <a:endParaRPr lang="zh-CN" altLang="en-US" sz="1600">
              <a:solidFill>
                <a:schemeClr val="accent2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90301"/>
              </p:ext>
            </p:extLst>
          </p:nvPr>
        </p:nvGraphicFramePr>
        <p:xfrm>
          <a:off x="400050" y="285750"/>
          <a:ext cx="8343900" cy="4572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569676"/>
                <a:gridCol w="5774224"/>
              </a:tblGrid>
              <a:tr h="297180"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smtClean="0">
                          <a:latin typeface="微软雅黑" pitchFamily="34" charset="-122"/>
                          <a:ea typeface="微软雅黑" pitchFamily="34" charset="-122"/>
                        </a:rPr>
                        <a:t>功能</a:t>
                      </a:r>
                      <a:endParaRPr lang="zh-CN" altLang="en-US" sz="110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help.start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打开帮助文档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help("foo")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?foo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查看函数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的帮助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help.search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("foo")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或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??foo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为关键词搜索本地帮助文档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example("foo")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函数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的使用示例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demo(foo)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运行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函数的演示脚本，如：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demo(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plotmath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RSiteSearch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为关键词搜索在线文档和邮件列表存档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apropos("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foo",mode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="function")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列出名称中含有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的所有可用函数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data()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列出当前已加载包中所含的所有可用示例数据集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vignette("foo")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显示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foo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主题相关的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文档（无参数则列出当前已安装的包中所有可用的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vignette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文档）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source("filename")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执行一个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R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脚本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sink("filename")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将执行结果以文本输出（需在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前面执行，无参数则终止文本输出）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pdf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("filename.pdf")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pdf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格式输出（需在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source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前面执行，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dev.off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终止指定输出，以下皆同）</a:t>
                      </a: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win.metafile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("filename.wmf")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indows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图元文件输出</a:t>
                      </a: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png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("filename.png")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err="1" smtClean="0">
                          <a:latin typeface="微软雅黑" pitchFamily="34" charset="-122"/>
                          <a:ea typeface="微软雅黑" pitchFamily="34" charset="-122"/>
                        </a:rPr>
                        <a:t>png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jpeg("filename.jpg")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jpg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bmp("filename.bmp")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bmp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格式输出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187396">
                <a:tc>
                  <a:txBody>
                    <a:bodyPr/>
                    <a:lstStyle/>
                    <a:p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postscript("filename.ps")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将执行结果以</a:t>
                      </a:r>
                      <a:r>
                        <a:rPr lang="en-US" altLang="zh-CN" sz="1050" smtClean="0">
                          <a:latin typeface="微软雅黑" pitchFamily="34" charset="-122"/>
                          <a:ea typeface="微软雅黑" pitchFamily="34" charset="-122"/>
                        </a:rPr>
                        <a:t>PostScript</a:t>
                      </a:r>
                      <a:r>
                        <a:rPr lang="zh-CN" altLang="en-US" sz="1050" smtClean="0">
                          <a:latin typeface="微软雅黑" pitchFamily="34" charset="-122"/>
                          <a:ea typeface="微软雅黑" pitchFamily="34" charset="-122"/>
                        </a:rPr>
                        <a:t>文件输出</a:t>
                      </a:r>
                      <a:endParaRPr lang="zh-CN" altLang="en-US" sz="105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4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1010" y="285750"/>
            <a:ext cx="160198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代码调试</a:t>
            </a:r>
            <a:endParaRPr lang="zh-CN" altLang="en-US" sz="2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" y="784520"/>
            <a:ext cx="8572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11480" algn="just">
              <a:lnSpc>
                <a:spcPts val="2400"/>
              </a:lnSpc>
              <a:spcBef>
                <a:spcPts val="1200"/>
              </a:spcBef>
              <a:tabLst>
                <a:tab pos="365760" algn="l"/>
              </a:tabLst>
            </a:pP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为便于代码调试，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中有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函数用于打印对象，同时也提供了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traceback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debugonce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recover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等调试函数，用法也很简单，这里主要介绍前三种。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traceback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：用于定位错误发生的位置，需在被调试的函数或表达式执行后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：可以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使程序在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运行过程中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暂停并进入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 Mode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交互状态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，此时控制台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出现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 [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d]&gt;`(d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为函数调用链深度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，然后输入命令便可查看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运行时环境中的各种对象，也可控制执行流程的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往下或退出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等。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如输入：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下一步）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（ 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continue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，跳过当前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循环）、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（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quit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，退出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模式）、变量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名或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(“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”)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。注：当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代码与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中的变量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重名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时（如代码中定义了变量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`n`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）需用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函数读取，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print(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变量名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algn="just">
              <a:lnSpc>
                <a:spcPts val="2400"/>
              </a:lnSpc>
              <a:spcBef>
                <a:spcPts val="1200"/>
              </a:spcBef>
              <a:buClr>
                <a:schemeClr val="bg1"/>
              </a:buClr>
              <a:buFont typeface="+mj-ea"/>
              <a:buAutoNum type="circleNumDbPlain"/>
              <a:tabLst>
                <a:tab pos="365760" algn="l"/>
              </a:tabLst>
            </a:pP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：可针对一个函数进行调试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，它会自动在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该函数起始处添加一个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browser()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语句，该函数执行后便处于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模式。因每次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执行该函数都会进入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 Mode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，需要通过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undebug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函数将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browser()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从该函数中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移除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也可用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isdebugged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检查函数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是否处于调试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模式。如果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仅作一次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，可以使用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debugonce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，当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debug</a:t>
            </a:r>
            <a:r>
              <a: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结束后会自动移除</a:t>
            </a:r>
            <a:r>
              <a:rPr lang="en-US" altLang="zh-CN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browser</a:t>
            </a:r>
            <a:r>
              <a:rPr lang="en-US" altLang="zh-CN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3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Thaliard template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4764</TotalTime>
  <Words>3318</Words>
  <Application>Microsoft Office PowerPoint</Application>
  <PresentationFormat>全屏显示(16:9)</PresentationFormat>
  <Paragraphs>345</Paragraphs>
  <Slides>19</Slides>
  <Notes>19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Thaliard template</vt:lpstr>
      <vt:lpstr>R数据分析 方法与案例详解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R数据分析方法与案例分析</dc:title>
  <cp:lastModifiedBy>Vector</cp:lastModifiedBy>
  <cp:revision>664</cp:revision>
  <dcterms:modified xsi:type="dcterms:W3CDTF">2020-05-09T08:16:22Z</dcterms:modified>
</cp:coreProperties>
</file>