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0" r:id="rId2"/>
  </p:sldMasterIdLst>
  <p:notesMasterIdLst>
    <p:notesMasterId r:id="rId37"/>
  </p:notesMasterIdLst>
  <p:sldIdLst>
    <p:sldId id="262" r:id="rId3"/>
    <p:sldId id="278" r:id="rId4"/>
    <p:sldId id="306" r:id="rId5"/>
    <p:sldId id="308" r:id="rId6"/>
    <p:sldId id="309" r:id="rId7"/>
    <p:sldId id="310" r:id="rId8"/>
    <p:sldId id="280" r:id="rId9"/>
    <p:sldId id="296" r:id="rId10"/>
    <p:sldId id="315" r:id="rId11"/>
    <p:sldId id="281" r:id="rId12"/>
    <p:sldId id="314" r:id="rId13"/>
    <p:sldId id="313" r:id="rId14"/>
    <p:sldId id="282" r:id="rId15"/>
    <p:sldId id="283" r:id="rId16"/>
    <p:sldId id="284" r:id="rId17"/>
    <p:sldId id="285" r:id="rId18"/>
    <p:sldId id="316" r:id="rId19"/>
    <p:sldId id="317" r:id="rId20"/>
    <p:sldId id="318" r:id="rId21"/>
    <p:sldId id="319" r:id="rId22"/>
    <p:sldId id="312" r:id="rId23"/>
    <p:sldId id="311" r:id="rId24"/>
    <p:sldId id="320" r:id="rId25"/>
    <p:sldId id="286" r:id="rId26"/>
    <p:sldId id="297" r:id="rId27"/>
    <p:sldId id="321" r:id="rId28"/>
    <p:sldId id="301" r:id="rId29"/>
    <p:sldId id="303" r:id="rId30"/>
    <p:sldId id="299" r:id="rId31"/>
    <p:sldId id="298" r:id="rId32"/>
    <p:sldId id="304" r:id="rId33"/>
    <p:sldId id="305" r:id="rId34"/>
    <p:sldId id="264" r:id="rId35"/>
    <p:sldId id="25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996" autoAdjust="0"/>
    <p:restoredTop sz="94660"/>
  </p:normalViewPr>
  <p:slideViewPr>
    <p:cSldViewPr snapToGrid="0">
      <p:cViewPr>
        <p:scale>
          <a:sx n="100" d="100"/>
          <a:sy n="100" d="100"/>
        </p:scale>
        <p:origin x="-2288" y="-1056"/>
      </p:cViewPr>
      <p:guideLst>
        <p:guide orient="horz" pos="2160"/>
        <p:guide pos="3840"/>
      </p:guideLst>
    </p:cSldViewPr>
  </p:slideViewPr>
  <p:notesTextViewPr>
    <p:cViewPr>
      <p:scale>
        <a:sx n="1" d="1"/>
        <a:sy n="1" d="1"/>
      </p:scale>
      <p:origin x="0" y="0"/>
    </p:cViewPr>
  </p:notesTextViewPr>
  <p:sorterViewPr>
    <p:cViewPr>
      <p:scale>
        <a:sx n="150" d="100"/>
        <a:sy n="150" d="100"/>
      </p:scale>
      <p:origin x="0" y="6728"/>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37" Type="http://schemas.openxmlformats.org/officeDocument/2006/relationships/notesMaster" Target="notesMasters/notes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97F39E-0B4D-4C79-92EE-B6A54AD9486B}" type="datetimeFigureOut">
              <a:rPr lang="en-US" smtClean="0"/>
              <a:t>6/10/15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0BDBA5-6F81-4A6C-9390-C574534767CC}" type="slidenum">
              <a:rPr lang="en-US" smtClean="0"/>
              <a:t>‹#›</a:t>
            </a:fld>
            <a:endParaRPr lang="en-US"/>
          </a:p>
        </p:txBody>
      </p:sp>
    </p:spTree>
    <p:extLst>
      <p:ext uri="{BB962C8B-B14F-4D97-AF65-F5344CB8AC3E}">
        <p14:creationId xmlns:p14="http://schemas.microsoft.com/office/powerpoint/2010/main" val="2897801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Quiero</a:t>
            </a:r>
            <a:r>
              <a:rPr lang="en-US" dirty="0" smtClean="0"/>
              <a:t> </a:t>
            </a:r>
            <a:r>
              <a:rPr lang="en-US" dirty="0" err="1" smtClean="0"/>
              <a:t>presentar</a:t>
            </a:r>
            <a:r>
              <a:rPr lang="en-US" dirty="0" smtClean="0"/>
              <a:t> la</a:t>
            </a:r>
            <a:r>
              <a:rPr lang="en-US" baseline="0" dirty="0" smtClean="0"/>
              <a:t> idea general del </a:t>
            </a:r>
            <a:r>
              <a:rPr lang="en-US" baseline="0" dirty="0" err="1" smtClean="0"/>
              <a:t>grafo</a:t>
            </a:r>
            <a:r>
              <a:rPr lang="en-US" baseline="0" dirty="0" smtClean="0"/>
              <a:t>,</a:t>
            </a:r>
          </a:p>
          <a:p>
            <a:r>
              <a:rPr lang="en-US" baseline="0" dirty="0" smtClean="0"/>
              <a:t>-  </a:t>
            </a:r>
            <a:r>
              <a:rPr lang="en-US" baseline="0" dirty="0" err="1" smtClean="0"/>
              <a:t>que</a:t>
            </a:r>
            <a:r>
              <a:rPr lang="en-US" baseline="0" dirty="0" smtClean="0"/>
              <a:t> </a:t>
            </a:r>
            <a:r>
              <a:rPr lang="en-US" baseline="0" dirty="0" err="1" smtClean="0"/>
              <a:t>es</a:t>
            </a:r>
            <a:r>
              <a:rPr lang="en-US" baseline="0" dirty="0" smtClean="0"/>
              <a:t> lo </a:t>
            </a:r>
            <a:r>
              <a:rPr lang="en-US" baseline="0" dirty="0" err="1" smtClean="0"/>
              <a:t>que</a:t>
            </a:r>
            <a:r>
              <a:rPr lang="en-US" baseline="0" dirty="0" smtClean="0"/>
              <a:t> </a:t>
            </a:r>
            <a:r>
              <a:rPr lang="en-US" baseline="0" dirty="0" err="1" smtClean="0"/>
              <a:t>vemos</a:t>
            </a:r>
            <a:r>
              <a:rPr lang="en-US" baseline="0" dirty="0" smtClean="0"/>
              <a:t>, </a:t>
            </a:r>
            <a:r>
              <a:rPr lang="en-US" baseline="0" dirty="0" err="1" smtClean="0"/>
              <a:t>una</a:t>
            </a:r>
            <a:r>
              <a:rPr lang="en-US" baseline="0" dirty="0" smtClean="0"/>
              <a:t> single data base de </a:t>
            </a:r>
            <a:r>
              <a:rPr lang="en-US" baseline="0" dirty="0" err="1" smtClean="0"/>
              <a:t>documentos</a:t>
            </a:r>
            <a:r>
              <a:rPr lang="en-US" baseline="0" dirty="0" smtClean="0"/>
              <a:t> en la base, con </a:t>
            </a:r>
            <a:r>
              <a:rPr lang="en-US" baseline="0" dirty="0" err="1" smtClean="0"/>
              <a:t>una</a:t>
            </a:r>
            <a:r>
              <a:rPr lang="en-US" baseline="0" dirty="0" smtClean="0"/>
              <a:t> </a:t>
            </a:r>
            <a:r>
              <a:rPr lang="en-US" baseline="0" dirty="0" err="1" smtClean="0"/>
              <a:t>indice</a:t>
            </a:r>
            <a:r>
              <a:rPr lang="en-US" baseline="0" dirty="0" smtClean="0"/>
              <a:t> en forma de </a:t>
            </a:r>
            <a:r>
              <a:rPr lang="en-US" baseline="0" dirty="0" err="1" smtClean="0"/>
              <a:t>grafo</a:t>
            </a:r>
            <a:r>
              <a:rPr lang="en-US" baseline="0" dirty="0" smtClean="0"/>
              <a:t> en </a:t>
            </a:r>
            <a:r>
              <a:rPr lang="en-US" baseline="0" dirty="0" err="1" smtClean="0"/>
              <a:t>memoria</a:t>
            </a:r>
            <a:endParaRPr lang="en-US" baseline="0" dirty="0" smtClean="0"/>
          </a:p>
          <a:p>
            <a:pPr marL="171450" indent="-171450">
              <a:buFontTx/>
              <a:buChar char="-"/>
            </a:pPr>
            <a:r>
              <a:rPr lang="en-US" baseline="0" dirty="0" err="1" smtClean="0"/>
              <a:t>por</a:t>
            </a:r>
            <a:r>
              <a:rPr lang="en-US" baseline="0" dirty="0" smtClean="0"/>
              <a:t> </a:t>
            </a:r>
            <a:r>
              <a:rPr lang="en-US" baseline="0" dirty="0" err="1" smtClean="0"/>
              <a:t>que</a:t>
            </a:r>
            <a:r>
              <a:rPr lang="en-US" baseline="0" dirty="0" smtClean="0"/>
              <a:t> lo </a:t>
            </a:r>
            <a:r>
              <a:rPr lang="en-US" baseline="0" dirty="0" err="1" smtClean="0"/>
              <a:t>vemos</a:t>
            </a:r>
            <a:r>
              <a:rPr lang="en-US" baseline="0" dirty="0" smtClean="0"/>
              <a:t> </a:t>
            </a:r>
            <a:r>
              <a:rPr lang="en-US" baseline="0" dirty="0" err="1" smtClean="0"/>
              <a:t>como</a:t>
            </a:r>
            <a:r>
              <a:rPr lang="en-US" baseline="0" dirty="0" smtClean="0"/>
              <a:t> un </a:t>
            </a:r>
            <a:r>
              <a:rPr lang="en-US" baseline="0" dirty="0" err="1" smtClean="0"/>
              <a:t>grafo</a:t>
            </a:r>
            <a:r>
              <a:rPr lang="en-US" baseline="0" dirty="0" smtClean="0"/>
              <a:t> (</a:t>
            </a:r>
            <a:r>
              <a:rPr lang="en-US" baseline="0" dirty="0" err="1" smtClean="0"/>
              <a:t>versatilidad</a:t>
            </a:r>
            <a:r>
              <a:rPr lang="en-US" baseline="0" dirty="0" smtClean="0"/>
              <a:t> a la </a:t>
            </a:r>
            <a:r>
              <a:rPr lang="en-US" baseline="0" dirty="0" err="1" smtClean="0"/>
              <a:t>hora</a:t>
            </a:r>
            <a:r>
              <a:rPr lang="en-US" baseline="0" dirty="0" smtClean="0"/>
              <a:t> de </a:t>
            </a:r>
            <a:r>
              <a:rPr lang="en-US" baseline="0" dirty="0" err="1" smtClean="0"/>
              <a:t>representar</a:t>
            </a:r>
            <a:r>
              <a:rPr lang="en-US" baseline="0" dirty="0" smtClean="0"/>
              <a:t>)</a:t>
            </a:r>
          </a:p>
          <a:p>
            <a:pPr marL="171450" indent="-171450">
              <a:buFontTx/>
              <a:buChar char="-"/>
            </a:pPr>
            <a:r>
              <a:rPr lang="en-US" baseline="0" dirty="0" err="1" smtClean="0"/>
              <a:t>por</a:t>
            </a:r>
            <a:r>
              <a:rPr lang="en-US" baseline="0" dirty="0" smtClean="0"/>
              <a:t> </a:t>
            </a:r>
            <a:r>
              <a:rPr lang="en-US" baseline="0" dirty="0" err="1" smtClean="0"/>
              <a:t>que</a:t>
            </a:r>
            <a:r>
              <a:rPr lang="en-US" baseline="0" dirty="0" smtClean="0"/>
              <a:t> lo </a:t>
            </a:r>
            <a:r>
              <a:rPr lang="en-US" baseline="0" dirty="0" err="1" smtClean="0"/>
              <a:t>representamos</a:t>
            </a:r>
            <a:r>
              <a:rPr lang="en-US" baseline="0" dirty="0" smtClean="0"/>
              <a:t> en </a:t>
            </a:r>
            <a:r>
              <a:rPr lang="en-US" baseline="0" dirty="0" err="1" smtClean="0"/>
              <a:t>memoria</a:t>
            </a:r>
            <a:r>
              <a:rPr lang="en-US" baseline="0" dirty="0" smtClean="0"/>
              <a:t> (queries mas </a:t>
            </a:r>
            <a:r>
              <a:rPr lang="en-US" baseline="0" dirty="0" err="1" smtClean="0"/>
              <a:t>rapidas</a:t>
            </a:r>
            <a:r>
              <a:rPr lang="en-US" baseline="0" dirty="0" smtClean="0"/>
              <a:t>, </a:t>
            </a:r>
            <a:r>
              <a:rPr lang="en-US" baseline="0" dirty="0" err="1" smtClean="0"/>
              <a:t>seguridad</a:t>
            </a:r>
            <a:r>
              <a:rPr lang="en-US" baseline="0" dirty="0" smtClean="0"/>
              <a:t> granular)</a:t>
            </a:r>
          </a:p>
          <a:p>
            <a:pPr marL="171450" indent="-171450">
              <a:buFontTx/>
              <a:buChar char="-"/>
            </a:pPr>
            <a:r>
              <a:rPr lang="en-US" baseline="0" dirty="0" smtClean="0"/>
              <a:t>stack de software </a:t>
            </a:r>
            <a:r>
              <a:rPr lang="en-US" baseline="0" dirty="0" err="1" smtClean="0"/>
              <a:t>que</a:t>
            </a:r>
            <a:r>
              <a:rPr lang="en-US" baseline="0" dirty="0" smtClean="0"/>
              <a:t> </a:t>
            </a:r>
            <a:r>
              <a:rPr lang="en-US" baseline="0" dirty="0" err="1" smtClean="0"/>
              <a:t>usamos</a:t>
            </a:r>
            <a:endParaRPr lang="en-US" baseline="0" dirty="0" smtClean="0"/>
          </a:p>
          <a:p>
            <a:pPr marL="171450" indent="-171450">
              <a:buFontTx/>
              <a:buChar char="-"/>
            </a:pPr>
            <a:r>
              <a:rPr lang="en-US" baseline="0" dirty="0" err="1" smtClean="0"/>
              <a:t>arquitectura</a:t>
            </a:r>
            <a:r>
              <a:rPr lang="en-US" baseline="0" dirty="0" smtClean="0"/>
              <a:t> general</a:t>
            </a:r>
          </a:p>
          <a:p>
            <a:pPr marL="171450" indent="-171450">
              <a:buFontTx/>
              <a:buChar char="-"/>
            </a:pPr>
            <a:r>
              <a:rPr lang="en-US" baseline="0" dirty="0" err="1" smtClean="0"/>
              <a:t>estrategia</a:t>
            </a:r>
            <a:r>
              <a:rPr lang="en-US" baseline="0" dirty="0" smtClean="0"/>
              <a:t> de </a:t>
            </a:r>
            <a:r>
              <a:rPr lang="en-US" baseline="0" dirty="0" err="1" smtClean="0"/>
              <a:t>tolerancia</a:t>
            </a:r>
            <a:r>
              <a:rPr lang="en-US" baseline="0" dirty="0" smtClean="0"/>
              <a:t> a </a:t>
            </a:r>
            <a:r>
              <a:rPr lang="en-US" baseline="0" dirty="0" err="1" smtClean="0"/>
              <a:t>fallas</a:t>
            </a:r>
            <a:endParaRPr lang="en-US" baseline="0" dirty="0" smtClean="0"/>
          </a:p>
          <a:p>
            <a:pPr marL="171450" indent="-171450">
              <a:buFontTx/>
              <a:buChar char="-"/>
            </a:pPr>
            <a:r>
              <a:rPr lang="en-US" baseline="0" dirty="0" err="1" smtClean="0"/>
              <a:t>estrategias</a:t>
            </a:r>
            <a:r>
              <a:rPr lang="en-US" baseline="0" dirty="0" smtClean="0"/>
              <a:t> de </a:t>
            </a:r>
            <a:r>
              <a:rPr lang="en-US" baseline="0" dirty="0" err="1" smtClean="0"/>
              <a:t>escalabilidad</a:t>
            </a:r>
            <a:endParaRPr lang="en-US" baseline="0" dirty="0" smtClean="0"/>
          </a:p>
          <a:p>
            <a:pPr marL="171450" indent="-171450">
              <a:buFontTx/>
              <a:buChar char="-"/>
            </a:pPr>
            <a:r>
              <a:rPr lang="en-US" baseline="0" dirty="0" err="1" smtClean="0"/>
              <a:t>conclusiones</a:t>
            </a:r>
            <a:endParaRPr lang="en-US" baseline="0" dirty="0" smtClean="0"/>
          </a:p>
        </p:txBody>
      </p:sp>
      <p:sp>
        <p:nvSpPr>
          <p:cNvPr id="4" name="Slide Number Placeholder 3"/>
          <p:cNvSpPr>
            <a:spLocks noGrp="1"/>
          </p:cNvSpPr>
          <p:nvPr>
            <p:ph type="sldNum" sz="quarter" idx="10"/>
          </p:nvPr>
        </p:nvSpPr>
        <p:spPr/>
        <p:txBody>
          <a:bodyPr/>
          <a:lstStyle/>
          <a:p>
            <a:fld id="{A15F23BC-A11C-4520-A18F-B68B3BDFC4E5}" type="slidenum">
              <a:rPr lang="en-US" smtClean="0">
                <a:solidFill>
                  <a:srgbClr val="000000">
                    <a:lumMod val="50000"/>
                    <a:lumOff val="50000"/>
                  </a:srgbClr>
                </a:solidFill>
                <a:latin typeface="Intel Clear"/>
              </a:rPr>
              <a:pPr/>
              <a:t>1</a:t>
            </a:fld>
            <a:endParaRPr lang="en-US" dirty="0">
              <a:solidFill>
                <a:srgbClr val="000000">
                  <a:lumMod val="50000"/>
                  <a:lumOff val="50000"/>
                </a:srgbClr>
              </a:solidFill>
              <a:latin typeface="Intel Clear"/>
            </a:endParaRPr>
          </a:p>
        </p:txBody>
      </p:sp>
    </p:spTree>
    <p:extLst>
      <p:ext uri="{BB962C8B-B14F-4D97-AF65-F5344CB8AC3E}">
        <p14:creationId xmlns:p14="http://schemas.microsoft.com/office/powerpoint/2010/main" val="14162061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3" name="Shape 6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Shape 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69" name="Shape 6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Nice example</a:t>
            </a:r>
            <a:r>
              <a:rPr lang="en-US" baseline="0" dirty="0" smtClean="0"/>
              <a:t> of programming with threads and error handling. This exception is not capture because the raise is given in a different stack that where the catch is. Actors transform this cycle of error handling.</a:t>
            </a:r>
            <a:endParaRPr lang="en-US" dirty="0"/>
          </a:p>
        </p:txBody>
      </p:sp>
      <p:sp>
        <p:nvSpPr>
          <p:cNvPr id="4" name="Slide Number Placeholder 3"/>
          <p:cNvSpPr>
            <a:spLocks noGrp="1"/>
          </p:cNvSpPr>
          <p:nvPr>
            <p:ph type="sldNum" sz="quarter" idx="10"/>
          </p:nvPr>
        </p:nvSpPr>
        <p:spPr/>
        <p:txBody>
          <a:bodyPr/>
          <a:lstStyle/>
          <a:p>
            <a:fld id="{A1741D61-8DC9-244C-A403-8C584AA58E67}" type="slidenum">
              <a:rPr lang="en-US" smtClean="0"/>
              <a:t>17</a:t>
            </a:fld>
            <a:endParaRPr lang="en-US"/>
          </a:p>
        </p:txBody>
      </p:sp>
    </p:spTree>
    <p:extLst>
      <p:ext uri="{BB962C8B-B14F-4D97-AF65-F5344CB8AC3E}">
        <p14:creationId xmlns:p14="http://schemas.microsoft.com/office/powerpoint/2010/main" val="3664990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Shape 74"/>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75" name="Shape 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 are missing components, white</a:t>
            </a:r>
            <a:r>
              <a:rPr lang="en-US" baseline="0" dirty="0" smtClean="0"/>
              <a:t> are new ones, and blue are existing ones.</a:t>
            </a:r>
            <a:endParaRPr lang="en-US" dirty="0"/>
          </a:p>
        </p:txBody>
      </p:sp>
      <p:sp>
        <p:nvSpPr>
          <p:cNvPr id="4" name="Slide Number Placeholder 3"/>
          <p:cNvSpPr>
            <a:spLocks noGrp="1"/>
          </p:cNvSpPr>
          <p:nvPr>
            <p:ph type="sldNum" sz="quarter" idx="10"/>
          </p:nvPr>
        </p:nvSpPr>
        <p:spPr/>
        <p:txBody>
          <a:bodyPr/>
          <a:lstStyle/>
          <a:p>
            <a:fld id="{61949A57-D02F-6B4D-8207-209E39E93E92}" type="slidenum">
              <a:rPr lang="en-US" smtClean="0"/>
              <a:t>26</a:t>
            </a:fld>
            <a:endParaRPr lang="en-US"/>
          </a:p>
        </p:txBody>
      </p:sp>
    </p:spTree>
    <p:extLst>
      <p:ext uri="{BB962C8B-B14F-4D97-AF65-F5344CB8AC3E}">
        <p14:creationId xmlns:p14="http://schemas.microsoft.com/office/powerpoint/2010/main" val="3888376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concepts</a:t>
            </a:r>
            <a:r>
              <a:rPr lang="en-US" baseline="0" dirty="0" smtClean="0"/>
              <a:t> to discuss with this slide:</a:t>
            </a:r>
          </a:p>
          <a:p>
            <a:pPr marL="171450" indent="-171450">
              <a:buFontTx/>
              <a:buChar char="-"/>
            </a:pPr>
            <a:r>
              <a:rPr lang="en-US" baseline="0" dirty="0" smtClean="0"/>
              <a:t>there are different components in a deployment, </a:t>
            </a:r>
          </a:p>
          <a:p>
            <a:pPr marL="171450" indent="-171450">
              <a:buFontTx/>
              <a:buChar char="-"/>
            </a:pPr>
            <a:r>
              <a:rPr lang="en-US" baseline="0" dirty="0" smtClean="0"/>
              <a:t>there is a database cluster, where documents are stored.</a:t>
            </a:r>
          </a:p>
          <a:p>
            <a:pPr marL="171450" indent="-171450">
              <a:buFontTx/>
              <a:buChar char="-"/>
            </a:pPr>
            <a:r>
              <a:rPr lang="en-US" baseline="0" dirty="0" smtClean="0"/>
              <a:t>the graph is </a:t>
            </a:r>
            <a:r>
              <a:rPr lang="en-US" baseline="0" dirty="0" err="1" smtClean="0"/>
              <a:t>splitted</a:t>
            </a:r>
            <a:r>
              <a:rPr lang="en-US" baseline="0" dirty="0" smtClean="0"/>
              <a:t> in different components, each leaves in different machines.</a:t>
            </a:r>
          </a:p>
          <a:p>
            <a:pPr marL="171450" indent="-171450">
              <a:buFontTx/>
              <a:buChar char="-"/>
            </a:pPr>
            <a:r>
              <a:rPr lang="en-US" baseline="0" dirty="0" smtClean="0"/>
              <a:t>there are entry points of the service, that communicate with the database, </a:t>
            </a:r>
          </a:p>
          <a:p>
            <a:pPr marL="171450" indent="-171450">
              <a:buFontTx/>
              <a:buChar char="-"/>
            </a:pPr>
            <a:r>
              <a:rPr lang="en-US" baseline="0" dirty="0" smtClean="0"/>
              <a:t>there are different clients, that with round robin choose the server.</a:t>
            </a:r>
          </a:p>
          <a:p>
            <a:pPr marL="171450" indent="-171450">
              <a:buFontTx/>
              <a:buChar char="-"/>
            </a:pPr>
            <a:r>
              <a:rPr lang="en-US" baseline="0" dirty="0" smtClean="0"/>
              <a:t>all are part of a cluster.</a:t>
            </a:r>
          </a:p>
          <a:p>
            <a:pPr marL="171450" indent="-171450">
              <a:buFontTx/>
              <a:buChar char="-"/>
            </a:pPr>
            <a:r>
              <a:rPr lang="en-US" baseline="0" dirty="0" smtClean="0"/>
              <a:t>all </a:t>
            </a:r>
            <a:r>
              <a:rPr lang="en-US" baseline="0" dirty="0" err="1" smtClean="0"/>
              <a:t>comunication</a:t>
            </a:r>
            <a:r>
              <a:rPr lang="en-US" baseline="0" dirty="0" smtClean="0"/>
              <a:t> is </a:t>
            </a:r>
            <a:r>
              <a:rPr lang="en-US" baseline="0" dirty="0" err="1" smtClean="0"/>
              <a:t>asyncronous</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60BDBA5-6F81-4A6C-9390-C574534767CC}" type="slidenum">
              <a:rPr lang="en-US" smtClean="0"/>
              <a:t>27</a:t>
            </a:fld>
            <a:endParaRPr lang="en-US"/>
          </a:p>
        </p:txBody>
      </p:sp>
    </p:spTree>
    <p:extLst>
      <p:ext uri="{BB962C8B-B14F-4D97-AF65-F5344CB8AC3E}">
        <p14:creationId xmlns:p14="http://schemas.microsoft.com/office/powerpoint/2010/main" val="1781388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how the state of a </a:t>
            </a:r>
            <a:r>
              <a:rPr lang="en-US" dirty="0" err="1" smtClean="0"/>
              <a:t>qurey</a:t>
            </a:r>
            <a:r>
              <a:rPr lang="en-US" baseline="0" dirty="0" smtClean="0"/>
              <a:t> is held in the system. by creating actors for each query</a:t>
            </a:r>
          </a:p>
          <a:p>
            <a:pPr marL="171450" indent="-171450">
              <a:buFontTx/>
              <a:buChar char="-"/>
            </a:pPr>
            <a:r>
              <a:rPr lang="en-US" baseline="0" dirty="0" smtClean="0"/>
              <a:t>which parts are </a:t>
            </a:r>
            <a:r>
              <a:rPr lang="en-US" baseline="0" dirty="0" err="1" smtClean="0"/>
              <a:t>async</a:t>
            </a:r>
            <a:r>
              <a:rPr lang="en-US" baseline="0" dirty="0" smtClean="0"/>
              <a:t>,</a:t>
            </a:r>
          </a:p>
          <a:p>
            <a:pPr marL="171450" indent="-171450">
              <a:buFontTx/>
              <a:buChar char="-"/>
            </a:pPr>
            <a:r>
              <a:rPr lang="en-US" baseline="0" dirty="0" smtClean="0"/>
              <a:t>nature of error flow.</a:t>
            </a:r>
            <a:endParaRPr lang="en-US" dirty="0"/>
          </a:p>
        </p:txBody>
      </p:sp>
      <p:sp>
        <p:nvSpPr>
          <p:cNvPr id="4" name="Slide Number Placeholder 3"/>
          <p:cNvSpPr>
            <a:spLocks noGrp="1"/>
          </p:cNvSpPr>
          <p:nvPr>
            <p:ph type="sldNum" sz="quarter" idx="10"/>
          </p:nvPr>
        </p:nvSpPr>
        <p:spPr/>
        <p:txBody>
          <a:bodyPr/>
          <a:lstStyle/>
          <a:p>
            <a:fld id="{760BDBA5-6F81-4A6C-9390-C574534767CC}" type="slidenum">
              <a:rPr lang="en-US" smtClean="0"/>
              <a:t>30</a:t>
            </a:fld>
            <a:endParaRPr lang="en-US"/>
          </a:p>
        </p:txBody>
      </p:sp>
    </p:spTree>
    <p:extLst>
      <p:ext uri="{BB962C8B-B14F-4D97-AF65-F5344CB8AC3E}">
        <p14:creationId xmlns:p14="http://schemas.microsoft.com/office/powerpoint/2010/main" val="2691982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dirty="0" smtClean="0"/>
              <a:t>it is important to understand how and what information flows in the system, and how this information is also stored in the system. message passing make this distinction very clear. Exceptions can also be seen as information flow and how this information is controlled and handled. The server also generates info that is either errors or normal functionality, our design pictures have how information flows.</a:t>
            </a:r>
          </a:p>
          <a:p>
            <a:pPr marL="228600" indent="-228600">
              <a:buAutoNum type="arabicPeriod"/>
            </a:pPr>
            <a:endParaRPr lang="en-US" baseline="0" dirty="0" smtClean="0"/>
          </a:p>
        </p:txBody>
      </p:sp>
      <p:sp>
        <p:nvSpPr>
          <p:cNvPr id="4" name="Slide Number Placeholder 3"/>
          <p:cNvSpPr>
            <a:spLocks noGrp="1"/>
          </p:cNvSpPr>
          <p:nvPr>
            <p:ph type="sldNum" sz="quarter" idx="10"/>
          </p:nvPr>
        </p:nvSpPr>
        <p:spPr/>
        <p:txBody>
          <a:bodyPr/>
          <a:lstStyle/>
          <a:p>
            <a:fld id="{760BDBA5-6F81-4A6C-9390-C574534767CC}" type="slidenum">
              <a:rPr lang="en-US" smtClean="0"/>
              <a:t>32</a:t>
            </a:fld>
            <a:endParaRPr lang="en-US"/>
          </a:p>
        </p:txBody>
      </p:sp>
    </p:spTree>
    <p:extLst>
      <p:ext uri="{BB962C8B-B14F-4D97-AF65-F5344CB8AC3E}">
        <p14:creationId xmlns:p14="http://schemas.microsoft.com/office/powerpoint/2010/main" val="328948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 want to make the case that the DB</a:t>
            </a:r>
            <a:r>
              <a:rPr lang="en-US" baseline="0" dirty="0" smtClean="0"/>
              <a:t> can be very powerful for indexing documents, like the case of </a:t>
            </a:r>
            <a:r>
              <a:rPr lang="en-US" baseline="0" dirty="0" err="1" smtClean="0"/>
              <a:t>ElasticSearch</a:t>
            </a:r>
            <a:r>
              <a:rPr lang="en-US" baseline="0" dirty="0" smtClean="0"/>
              <a:t>. There they have a very powerful engine and this queries can be answered very nicely. Also that the DB can take weights into considerations and use this weights to provide the best answers.</a:t>
            </a:r>
            <a:endParaRPr lang="en-US" dirty="0"/>
          </a:p>
        </p:txBody>
      </p:sp>
      <p:sp>
        <p:nvSpPr>
          <p:cNvPr id="4" name="Slide Number Placeholder 3"/>
          <p:cNvSpPr>
            <a:spLocks noGrp="1"/>
          </p:cNvSpPr>
          <p:nvPr>
            <p:ph type="sldNum" sz="quarter" idx="10"/>
          </p:nvPr>
        </p:nvSpPr>
        <p:spPr/>
        <p:txBody>
          <a:bodyPr/>
          <a:lstStyle/>
          <a:p>
            <a:fld id="{760BDBA5-6F81-4A6C-9390-C574534767CC}" type="slidenum">
              <a:rPr lang="en-US" smtClean="0"/>
              <a:t>4</a:t>
            </a:fld>
            <a:endParaRPr lang="en-US"/>
          </a:p>
        </p:txBody>
      </p:sp>
    </p:spTree>
    <p:extLst>
      <p:ext uri="{BB962C8B-B14F-4D97-AF65-F5344CB8AC3E}">
        <p14:creationId xmlns:p14="http://schemas.microsoft.com/office/powerpoint/2010/main" val="4121071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is to show that</a:t>
            </a:r>
            <a:r>
              <a:rPr lang="en-US" baseline="0" dirty="0" smtClean="0"/>
              <a:t> even though info is somehow in the data base, it is difficult to retrieve as there has to be a way to join different tables. Specially if the queries are not fixed beforehand.</a:t>
            </a:r>
            <a:endParaRPr lang="en-US" dirty="0"/>
          </a:p>
        </p:txBody>
      </p:sp>
      <p:sp>
        <p:nvSpPr>
          <p:cNvPr id="4" name="Slide Number Placeholder 3"/>
          <p:cNvSpPr>
            <a:spLocks noGrp="1"/>
          </p:cNvSpPr>
          <p:nvPr>
            <p:ph type="sldNum" sz="quarter" idx="10"/>
          </p:nvPr>
        </p:nvSpPr>
        <p:spPr/>
        <p:txBody>
          <a:bodyPr/>
          <a:lstStyle/>
          <a:p>
            <a:fld id="{760BDBA5-6F81-4A6C-9390-C574534767CC}" type="slidenum">
              <a:rPr lang="en-US" smtClean="0"/>
              <a:t>5</a:t>
            </a:fld>
            <a:endParaRPr lang="en-US"/>
          </a:p>
        </p:txBody>
      </p:sp>
    </p:spTree>
    <p:extLst>
      <p:ext uri="{BB962C8B-B14F-4D97-AF65-F5344CB8AC3E}">
        <p14:creationId xmlns:p14="http://schemas.microsoft.com/office/powerpoint/2010/main" val="3933914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a:t>
            </a:r>
            <a:r>
              <a:rPr lang="en-US" baseline="0" dirty="0" smtClean="0"/>
              <a:t> the idea of in memory to handle this properties while the database to handle </a:t>
            </a:r>
            <a:r>
              <a:rPr lang="en-US" baseline="0" dirty="0" err="1" smtClean="0"/>
              <a:t>perstistance</a:t>
            </a:r>
            <a:r>
              <a:rPr lang="en-US" baseline="0" dirty="0" smtClean="0"/>
              <a:t> and all the capabilities of the database to index and retrieve entities</a:t>
            </a:r>
            <a:endParaRPr lang="en-US" dirty="0"/>
          </a:p>
        </p:txBody>
      </p:sp>
      <p:sp>
        <p:nvSpPr>
          <p:cNvPr id="4" name="Slide Number Placeholder 3"/>
          <p:cNvSpPr>
            <a:spLocks noGrp="1"/>
          </p:cNvSpPr>
          <p:nvPr>
            <p:ph type="sldNum" sz="quarter" idx="10"/>
          </p:nvPr>
        </p:nvSpPr>
        <p:spPr/>
        <p:txBody>
          <a:bodyPr/>
          <a:lstStyle/>
          <a:p>
            <a:fld id="{760BDBA5-6F81-4A6C-9390-C574534767CC}" type="slidenum">
              <a:rPr lang="en-US" smtClean="0"/>
              <a:t>6</a:t>
            </a:fld>
            <a:endParaRPr lang="en-US"/>
          </a:p>
        </p:txBody>
      </p:sp>
    </p:spTree>
    <p:extLst>
      <p:ext uri="{BB962C8B-B14F-4D97-AF65-F5344CB8AC3E}">
        <p14:creationId xmlns:p14="http://schemas.microsoft.com/office/powerpoint/2010/main" val="3547155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Brief</a:t>
            </a:r>
            <a:r>
              <a:rPr lang="en-US" baseline="0" dirty="0" smtClean="0"/>
              <a:t> introduction to actors</a:t>
            </a:r>
            <a:endParaRPr lang="en-US" dirty="0"/>
          </a:p>
        </p:txBody>
      </p:sp>
      <p:sp>
        <p:nvSpPr>
          <p:cNvPr id="4" name="Slide Number Placeholder 3"/>
          <p:cNvSpPr>
            <a:spLocks noGrp="1"/>
          </p:cNvSpPr>
          <p:nvPr>
            <p:ph type="sldNum" sz="quarter" idx="10"/>
          </p:nvPr>
        </p:nvSpPr>
        <p:spPr/>
        <p:txBody>
          <a:bodyPr/>
          <a:lstStyle/>
          <a:p>
            <a:fld id="{760BDBA5-6F81-4A6C-9390-C574534767CC}" type="slidenum">
              <a:rPr lang="en-US" smtClean="0"/>
              <a:t>8</a:t>
            </a:fld>
            <a:endParaRPr lang="en-US"/>
          </a:p>
        </p:txBody>
      </p:sp>
    </p:spTree>
    <p:extLst>
      <p:ext uri="{BB962C8B-B14F-4D97-AF65-F5344CB8AC3E}">
        <p14:creationId xmlns:p14="http://schemas.microsoft.com/office/powerpoint/2010/main" val="2792731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Shape 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4" name="Shape 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example is simple but shows a lot. The list is being share by all threads computing the map. </a:t>
            </a:r>
            <a:r>
              <a:rPr lang="en-US" baseline="0" dirty="0" err="1" smtClean="0"/>
              <a:t>Thereis</a:t>
            </a:r>
            <a:r>
              <a:rPr lang="en-US" baseline="0" dirty="0" smtClean="0"/>
              <a:t> no raise condition between threads because everyone gets a </a:t>
            </a:r>
            <a:r>
              <a:rPr lang="en-US" baseline="0" dirty="0" err="1" smtClean="0"/>
              <a:t>inmutable</a:t>
            </a:r>
            <a:r>
              <a:rPr lang="en-US" baseline="0" dirty="0" smtClean="0"/>
              <a:t> variable to fill.</a:t>
            </a:r>
          </a:p>
          <a:p>
            <a:r>
              <a:rPr lang="en-US" baseline="0" dirty="0" smtClean="0"/>
              <a:t>It is also a nice example to show that </a:t>
            </a:r>
            <a:r>
              <a:rPr lang="en-US" baseline="0" dirty="0" err="1" smtClean="0"/>
              <a:t>inmutable</a:t>
            </a:r>
            <a:r>
              <a:rPr lang="en-US" baseline="0" dirty="0" smtClean="0"/>
              <a:t> variables </a:t>
            </a:r>
            <a:r>
              <a:rPr lang="en-US" baseline="0" dirty="0" err="1" smtClean="0"/>
              <a:t>elimantes</a:t>
            </a:r>
            <a:r>
              <a:rPr lang="en-US" baseline="0" dirty="0" smtClean="0"/>
              <a:t> non-determinism</a:t>
            </a:r>
            <a:endParaRPr lang="en-US" dirty="0"/>
          </a:p>
        </p:txBody>
      </p:sp>
      <p:sp>
        <p:nvSpPr>
          <p:cNvPr id="4" name="Slide Number Placeholder 3"/>
          <p:cNvSpPr>
            <a:spLocks noGrp="1"/>
          </p:cNvSpPr>
          <p:nvPr>
            <p:ph type="sldNum" sz="quarter" idx="10"/>
          </p:nvPr>
        </p:nvSpPr>
        <p:spPr/>
        <p:txBody>
          <a:bodyPr/>
          <a:lstStyle/>
          <a:p>
            <a:fld id="{A1741D61-8DC9-244C-A403-8C584AA58E67}" type="slidenum">
              <a:rPr lang="en-US" smtClean="0"/>
              <a:t>12</a:t>
            </a:fld>
            <a:endParaRPr lang="en-US"/>
          </a:p>
        </p:txBody>
      </p:sp>
    </p:spTree>
    <p:extLst>
      <p:ext uri="{BB962C8B-B14F-4D97-AF65-F5344CB8AC3E}">
        <p14:creationId xmlns:p14="http://schemas.microsoft.com/office/powerpoint/2010/main" val="8350912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Shape 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2" name="Shape 4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Shape 4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48" name="Shape 4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jpe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pic>
        <p:nvPicPr>
          <p:cNvPr id="11" name="Picture 10" descr="Intel_McAfee_Security_horiz_ppt.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607485" y="1709438"/>
            <a:ext cx="3472819" cy="1084495"/>
          </a:xfrm>
          <a:prstGeom prst="rect">
            <a:avLst/>
          </a:prstGeom>
        </p:spPr>
      </p:pic>
      <p:sp>
        <p:nvSpPr>
          <p:cNvPr id="2" name="Title 1"/>
          <p:cNvSpPr>
            <a:spLocks noGrp="1"/>
          </p:cNvSpPr>
          <p:nvPr>
            <p:ph type="ctrTitle" hasCustomPrompt="1"/>
          </p:nvPr>
        </p:nvSpPr>
        <p:spPr>
          <a:xfrm>
            <a:off x="607485" y="3140905"/>
            <a:ext cx="10248915" cy="1470025"/>
          </a:xfrm>
        </p:spPr>
        <p:txBody>
          <a:bodyPr lIns="0" rIns="0" anchor="b" anchorCtr="0">
            <a:normAutofit/>
          </a:bodyPr>
          <a:lstStyle>
            <a:lvl1pPr>
              <a:defRPr sz="3733" baseline="0">
                <a:solidFill>
                  <a:schemeClr val="accent1"/>
                </a:solidFill>
                <a:latin typeface="Intel Clear Light" panose="020B0404020203020204" pitchFamily="34" charset="0"/>
                <a:cs typeface="Intel Clear Light" panose="020B0404020203020204" pitchFamily="34" charset="0"/>
              </a:defRPr>
            </a:lvl1pPr>
          </a:lstStyle>
          <a:p>
            <a:r>
              <a:rPr lang="en-US" dirty="0" smtClean="0"/>
              <a:t>28pt Light Title of Presentation</a:t>
            </a:r>
            <a:br>
              <a:rPr lang="en-US" dirty="0" smtClean="0"/>
            </a:br>
            <a:r>
              <a:rPr lang="en-US" dirty="0" smtClean="0"/>
              <a:t>Title of Presentation Line Two</a:t>
            </a:r>
            <a:endParaRPr lang="en-US" dirty="0"/>
          </a:p>
        </p:txBody>
      </p:sp>
      <p:sp>
        <p:nvSpPr>
          <p:cNvPr id="3" name="Subtitle 2"/>
          <p:cNvSpPr>
            <a:spLocks noGrp="1"/>
          </p:cNvSpPr>
          <p:nvPr>
            <p:ph type="subTitle" idx="1" hasCustomPrompt="1"/>
          </p:nvPr>
        </p:nvSpPr>
        <p:spPr>
          <a:xfrm>
            <a:off x="607485" y="4830936"/>
            <a:ext cx="8440283" cy="1233813"/>
          </a:xfrm>
        </p:spPr>
        <p:txBody>
          <a:bodyPr lIns="0" rIns="0">
            <a:normAutofit/>
          </a:bodyPr>
          <a:lstStyle>
            <a:lvl1pPr marL="0" indent="0" algn="l">
              <a:buNone/>
              <a:defRPr sz="1867" baseline="0">
                <a:solidFill>
                  <a:schemeClr val="accent2"/>
                </a:solidFill>
                <a:latin typeface="Intel Clear" panose="020B0604020203020204" pitchFamily="34" charset="0"/>
                <a:cs typeface="Intel Clear" panose="020B0604020203020204" pitchFamily="34" charset="0"/>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en-US" dirty="0" smtClean="0"/>
              <a:t>12pt Medium Subhead, Date, Etc.</a:t>
            </a:r>
            <a:endParaRPr lang="en-US" dirty="0"/>
          </a:p>
        </p:txBody>
      </p:sp>
      <p:sp>
        <p:nvSpPr>
          <p:cNvPr id="8" name="Footer Placeholder 4"/>
          <p:cNvSpPr>
            <a:spLocks noGrp="1"/>
          </p:cNvSpPr>
          <p:nvPr>
            <p:ph type="ftr" sz="quarter" idx="3"/>
          </p:nvPr>
        </p:nvSpPr>
        <p:spPr>
          <a:xfrm>
            <a:off x="607484" y="6022603"/>
            <a:ext cx="3860800" cy="365125"/>
          </a:xfrm>
          <a:prstGeom prst="rect">
            <a:avLst/>
          </a:prstGeom>
        </p:spPr>
        <p:txBody>
          <a:bodyPr vert="horz" lIns="0" tIns="45720" rIns="0" bIns="45720" rtlCol="0" anchor="ctr"/>
          <a:lstStyle>
            <a:lvl1pPr algn="l">
              <a:defRPr sz="1200">
                <a:solidFill>
                  <a:schemeClr val="accent1"/>
                </a:solidFill>
                <a:latin typeface="Intel Clear" panose="020B0604020203020204" pitchFamily="34" charset="0"/>
              </a:defRPr>
            </a:lvl1pPr>
          </a:lstStyle>
          <a:p>
            <a:endParaRPr lang="en-US" dirty="0">
              <a:solidFill>
                <a:srgbClr val="0071C5"/>
              </a:solidFill>
            </a:endParaRPr>
          </a:p>
        </p:txBody>
      </p:sp>
      <p:sp>
        <p:nvSpPr>
          <p:cNvPr id="9" name="Freeform 8"/>
          <p:cNvSpPr/>
          <p:nvPr userDrawn="1"/>
        </p:nvSpPr>
        <p:spPr>
          <a:xfrm>
            <a:off x="2" y="6249814"/>
            <a:ext cx="12201119" cy="608188"/>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 name="connsiteX0" fmla="*/ 9168064 w 9169169"/>
              <a:gd name="connsiteY0" fmla="*/ 2547 h 456141"/>
              <a:gd name="connsiteX1" fmla="*/ 8604179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 name="connsiteX0" fmla="*/ 9168064 w 9169169"/>
              <a:gd name="connsiteY0" fmla="*/ 2547 h 456141"/>
              <a:gd name="connsiteX1" fmla="*/ 8604179 w 9169169"/>
              <a:gd name="connsiteY1" fmla="*/ 0 h 456141"/>
              <a:gd name="connsiteX2" fmla="*/ 8061729 w 9169169"/>
              <a:gd name="connsiteY2" fmla="*/ 310224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 name="connsiteX0" fmla="*/ 9168064 w 9169169"/>
              <a:gd name="connsiteY0" fmla="*/ 2547 h 456141"/>
              <a:gd name="connsiteX1" fmla="*/ 8845963 w 9169169"/>
              <a:gd name="connsiteY1" fmla="*/ 0 h 456141"/>
              <a:gd name="connsiteX2" fmla="*/ 8061729 w 9169169"/>
              <a:gd name="connsiteY2" fmla="*/ 310224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 name="connsiteX0" fmla="*/ 9168064 w 9169169"/>
              <a:gd name="connsiteY0" fmla="*/ 2547 h 456141"/>
              <a:gd name="connsiteX1" fmla="*/ 8845963 w 9169169"/>
              <a:gd name="connsiteY1" fmla="*/ 0 h 456141"/>
              <a:gd name="connsiteX2" fmla="*/ 8306694 w 9169169"/>
              <a:gd name="connsiteY2" fmla="*/ 310224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845963" y="0"/>
                </a:lnTo>
                <a:lnTo>
                  <a:pt x="8306694" y="310224"/>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dirty="0">
              <a:solidFill>
                <a:prstClr val="white"/>
              </a:solidFill>
            </a:endParaRPr>
          </a:p>
        </p:txBody>
      </p:sp>
      <p:sp>
        <p:nvSpPr>
          <p:cNvPr id="7" name="Rectangle 6"/>
          <p:cNvSpPr/>
          <p:nvPr userDrawn="1"/>
        </p:nvSpPr>
        <p:spPr>
          <a:xfrm>
            <a:off x="607486" y="6343234"/>
            <a:ext cx="1848263" cy="184666"/>
          </a:xfrm>
          <a:prstGeom prst="rect">
            <a:avLst/>
          </a:prstGeom>
        </p:spPr>
        <p:txBody>
          <a:bodyPr wrap="none" lIns="0" tIns="0" rIns="0" bIns="0">
            <a:spAutoFit/>
          </a:bodyPr>
          <a:lstStyle/>
          <a:p>
            <a:pPr defTabSz="609570"/>
            <a:r>
              <a:rPr lang="en-US" sz="1200" dirty="0">
                <a:solidFill>
                  <a:srgbClr val="00AEEF"/>
                </a:solidFill>
                <a:latin typeface="Intel Clear Light" panose="020B0404020203020204" pitchFamily="34" charset="0"/>
              </a:rPr>
              <a:t>Intel &amp; McAfee Confidential</a:t>
            </a:r>
          </a:p>
        </p:txBody>
      </p:sp>
    </p:spTree>
    <p:extLst>
      <p:ext uri="{BB962C8B-B14F-4D97-AF65-F5344CB8AC3E}">
        <p14:creationId xmlns:p14="http://schemas.microsoft.com/office/powerpoint/2010/main" val="3614124437"/>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1_Back Cover">
    <p:spTree>
      <p:nvGrpSpPr>
        <p:cNvPr id="1" name=""/>
        <p:cNvGrpSpPr/>
        <p:nvPr/>
      </p:nvGrpSpPr>
      <p:grpSpPr>
        <a:xfrm>
          <a:off x="0" y="0"/>
          <a:ext cx="0" cy="0"/>
          <a:chOff x="0" y="0"/>
          <a:chExt cx="0" cy="0"/>
        </a:xfrm>
      </p:grpSpPr>
      <p:pic>
        <p:nvPicPr>
          <p:cNvPr id="6" name="Picture 5" descr="Intel_McAfee_Security_ppt[2].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7598867" y="2273038"/>
            <a:ext cx="2919384" cy="2597704"/>
          </a:xfrm>
          <a:prstGeom prst="rect">
            <a:avLst/>
          </a:prstGeom>
        </p:spPr>
      </p:pic>
      <p:sp>
        <p:nvSpPr>
          <p:cNvPr id="3" name="Rectangle 2"/>
          <p:cNvSpPr/>
          <p:nvPr userDrawn="1"/>
        </p:nvSpPr>
        <p:spPr>
          <a:xfrm>
            <a:off x="607486" y="6343234"/>
            <a:ext cx="1902765" cy="184666"/>
          </a:xfrm>
          <a:prstGeom prst="rect">
            <a:avLst/>
          </a:prstGeom>
        </p:spPr>
        <p:txBody>
          <a:bodyPr wrap="none" lIns="0" tIns="0" rIns="0" bIns="0">
            <a:spAutoFit/>
          </a:bodyPr>
          <a:lstStyle/>
          <a:p>
            <a:pPr defTabSz="609570"/>
            <a:r>
              <a:rPr lang="en-US" sz="1200" dirty="0">
                <a:solidFill>
                  <a:srgbClr val="00AEEF"/>
                </a:solidFill>
                <a:latin typeface="Intel Clear" panose="020B0604020203020204" pitchFamily="34" charset="0"/>
              </a:rPr>
              <a:t>Intel &amp; McAfee Confidential</a:t>
            </a:r>
          </a:p>
        </p:txBody>
      </p:sp>
      <p:pic>
        <p:nvPicPr>
          <p:cNvPr id="4" name="Picture 3"/>
          <p:cNvPicPr>
            <a:picLocks noChangeAspect="1"/>
          </p:cNvPicPr>
          <p:nvPr userDrawn="1"/>
        </p:nvPicPr>
        <p:blipFill rotWithShape="1">
          <a:blip r:embed="rId3" cstate="print">
            <a:extLst>
              <a:ext uri="{28A0092B-C50C-407E-A947-70E740481C1C}">
                <a14:useLocalDpi xmlns:a14="http://schemas.microsoft.com/office/drawing/2010/main" val="0"/>
              </a:ext>
            </a:extLst>
          </a:blip>
          <a:srcRect l="17012" t="22044" r="14550" b="24076"/>
          <a:stretch/>
        </p:blipFill>
        <p:spPr>
          <a:xfrm>
            <a:off x="1558868" y="2289060"/>
            <a:ext cx="4523114" cy="2581682"/>
          </a:xfrm>
          <a:prstGeom prst="rect">
            <a:avLst/>
          </a:prstGeom>
          <a:ln>
            <a:noFill/>
          </a:ln>
          <a:effectLst/>
        </p:spPr>
      </p:pic>
    </p:spTree>
    <p:extLst>
      <p:ext uri="{BB962C8B-B14F-4D97-AF65-F5344CB8AC3E}">
        <p14:creationId xmlns:p14="http://schemas.microsoft.com/office/powerpoint/2010/main" val="4274874216"/>
      </p:ext>
    </p:extLst>
  </p:cSld>
  <p:clrMapOvr>
    <a:masterClrMapping/>
  </p:clrMapOvr>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0"/>
        <p:cNvGrpSpPr/>
        <p:nvPr/>
      </p:nvGrpSpPr>
      <p:grpSpPr>
        <a:xfrm>
          <a:off x="0" y="0"/>
          <a:ext cx="0" cy="0"/>
          <a:chOff x="0" y="0"/>
          <a:chExt cx="0" cy="0"/>
        </a:xfrm>
      </p:grpSpPr>
      <p:sp>
        <p:nvSpPr>
          <p:cNvPr id="11" name="Shape 11"/>
          <p:cNvSpPr txBox="1">
            <a:spLocks noGrp="1"/>
          </p:cNvSpPr>
          <p:nvPr>
            <p:ph type="title"/>
          </p:nvPr>
        </p:nvSpPr>
        <p:spPr>
          <a:xfrm>
            <a:off x="609600" y="274637"/>
            <a:ext cx="10972800" cy="11430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2" name="Shape 12"/>
          <p:cNvSpPr txBox="1">
            <a:spLocks noGrp="1"/>
          </p:cNvSpPr>
          <p:nvPr>
            <p:ph type="body" idx="1"/>
          </p:nvPr>
        </p:nvSpPr>
        <p:spPr>
          <a:xfrm>
            <a:off x="609600" y="1600200"/>
            <a:ext cx="10972800" cy="49677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extLst>
      <p:ext uri="{BB962C8B-B14F-4D97-AF65-F5344CB8AC3E}">
        <p14:creationId xmlns:p14="http://schemas.microsoft.com/office/powerpoint/2010/main" val="144824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10" name="Group 9"/>
          <p:cNvGrpSpPr/>
          <p:nvPr userDrawn="1"/>
        </p:nvGrpSpPr>
        <p:grpSpPr>
          <a:xfrm>
            <a:off x="6223000" y="2"/>
            <a:ext cx="5969000" cy="5850468"/>
            <a:chOff x="4667250" y="0"/>
            <a:chExt cx="4476750" cy="4387851"/>
          </a:xfrm>
        </p:grpSpPr>
        <p:sp>
          <p:nvSpPr>
            <p:cNvPr id="4" name="Freeform 5"/>
            <p:cNvSpPr>
              <a:spLocks/>
            </p:cNvSpPr>
            <p:nvPr userDrawn="1"/>
          </p:nvSpPr>
          <p:spPr bwMode="auto">
            <a:xfrm>
              <a:off x="7075488" y="1493638"/>
              <a:ext cx="2068512" cy="2894213"/>
            </a:xfrm>
            <a:custGeom>
              <a:avLst/>
              <a:gdLst/>
              <a:ahLst/>
              <a:cxnLst/>
              <a:rect l="l" t="t" r="r" b="b"/>
              <a:pathLst>
                <a:path w="2068512" h="2894213">
                  <a:moveTo>
                    <a:pt x="2068512" y="0"/>
                  </a:moveTo>
                  <a:lnTo>
                    <a:pt x="2068512" y="740956"/>
                  </a:lnTo>
                  <a:cubicBezTo>
                    <a:pt x="1749377" y="1549251"/>
                    <a:pt x="1140300" y="2378696"/>
                    <a:pt x="0" y="2894213"/>
                  </a:cubicBezTo>
                  <a:cubicBezTo>
                    <a:pt x="0" y="2651674"/>
                    <a:pt x="0" y="2651674"/>
                    <a:pt x="0" y="2651674"/>
                  </a:cubicBezTo>
                  <a:cubicBezTo>
                    <a:pt x="1321409" y="2033746"/>
                    <a:pt x="1858688" y="935468"/>
                    <a:pt x="2068512" y="0"/>
                  </a:cubicBez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solidFill>
                  <a:srgbClr val="FFFFFF"/>
                </a:solidFill>
              </a:endParaRPr>
            </a:p>
          </p:txBody>
        </p:sp>
        <p:sp>
          <p:nvSpPr>
            <p:cNvPr id="5" name="Freeform 6"/>
            <p:cNvSpPr>
              <a:spLocks/>
            </p:cNvSpPr>
            <p:nvPr userDrawn="1"/>
          </p:nvSpPr>
          <p:spPr bwMode="auto">
            <a:xfrm>
              <a:off x="4667250" y="0"/>
              <a:ext cx="2408238" cy="4387850"/>
            </a:xfrm>
            <a:custGeom>
              <a:avLst/>
              <a:gdLst/>
              <a:ahLst/>
              <a:cxnLst/>
              <a:rect l="l" t="t" r="r" b="b"/>
              <a:pathLst>
                <a:path w="2408238" h="4387850">
                  <a:moveTo>
                    <a:pt x="12122" y="0"/>
                  </a:moveTo>
                  <a:lnTo>
                    <a:pt x="231785" y="0"/>
                  </a:lnTo>
                  <a:cubicBezTo>
                    <a:pt x="225345" y="83239"/>
                    <a:pt x="216580" y="198335"/>
                    <a:pt x="216580" y="339732"/>
                  </a:cubicBezTo>
                  <a:cubicBezTo>
                    <a:pt x="216580" y="1277395"/>
                    <a:pt x="465485" y="3233554"/>
                    <a:pt x="2408238" y="4145351"/>
                  </a:cubicBezTo>
                  <a:cubicBezTo>
                    <a:pt x="2408238" y="4145367"/>
                    <a:pt x="2408238" y="4147303"/>
                    <a:pt x="2408238" y="4387850"/>
                  </a:cubicBezTo>
                  <a:cubicBezTo>
                    <a:pt x="245673" y="3404920"/>
                    <a:pt x="0" y="1306495"/>
                    <a:pt x="0" y="339732"/>
                  </a:cubicBezTo>
                  <a:cubicBezTo>
                    <a:pt x="0" y="203818"/>
                    <a:pt x="5901" y="91513"/>
                    <a:pt x="12122" y="0"/>
                  </a:cubicBezTo>
                  <a:close/>
                </a:path>
              </a:pathLst>
            </a:custGeom>
            <a:solidFill>
              <a:srgbClr val="B1BA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solidFill>
                  <a:srgbClr val="FFFFFF"/>
                </a:solidFill>
              </a:endParaRPr>
            </a:p>
          </p:txBody>
        </p:sp>
      </p:grpSp>
      <p:sp>
        <p:nvSpPr>
          <p:cNvPr id="16" name="Text Placeholder 15"/>
          <p:cNvSpPr>
            <a:spLocks noGrp="1"/>
          </p:cNvSpPr>
          <p:nvPr>
            <p:ph type="body" sz="quarter" idx="10"/>
          </p:nvPr>
        </p:nvSpPr>
        <p:spPr>
          <a:xfrm>
            <a:off x="609600" y="6080126"/>
            <a:ext cx="6436784" cy="415927"/>
          </a:xfrm>
        </p:spPr>
        <p:txBody>
          <a:bodyPr/>
          <a:lstStyle>
            <a:lvl1pPr>
              <a:spcBef>
                <a:spcPts val="0"/>
              </a:spcBef>
              <a:spcAft>
                <a:spcPts val="0"/>
              </a:spcAft>
              <a:defRPr sz="1867">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p:txBody>
      </p:sp>
      <p:sp>
        <p:nvSpPr>
          <p:cNvPr id="29" name="Picture Placeholder 13"/>
          <p:cNvSpPr>
            <a:spLocks noGrp="1"/>
          </p:cNvSpPr>
          <p:nvPr userDrawn="1">
            <p:ph type="pic" sz="quarter" idx="13"/>
          </p:nvPr>
        </p:nvSpPr>
        <p:spPr>
          <a:xfrm>
            <a:off x="6507486" y="-5080"/>
            <a:ext cx="5684517" cy="5543213"/>
          </a:xfrm>
          <a:custGeom>
            <a:avLst/>
            <a:gdLst/>
            <a:ahLst/>
            <a:cxnLst/>
            <a:rect l="l" t="t" r="r" b="b"/>
            <a:pathLst>
              <a:path w="4263389" h="4157410">
                <a:moveTo>
                  <a:pt x="11922" y="0"/>
                </a:moveTo>
                <a:lnTo>
                  <a:pt x="4263389" y="0"/>
                </a:lnTo>
                <a:cubicBezTo>
                  <a:pt x="4263389" y="0"/>
                  <a:pt x="4263389" y="0"/>
                  <a:pt x="4263389" y="1499433"/>
                </a:cubicBezTo>
                <a:cubicBezTo>
                  <a:pt x="4053558" y="2436280"/>
                  <a:pt x="3517058" y="3539996"/>
                  <a:pt x="2193690" y="4157410"/>
                </a:cubicBezTo>
                <a:cubicBezTo>
                  <a:pt x="245598" y="3244401"/>
                  <a:pt x="0" y="1282504"/>
                  <a:pt x="0" y="348040"/>
                </a:cubicBezTo>
                <a:cubicBezTo>
                  <a:pt x="0" y="202626"/>
                  <a:pt x="4769" y="85818"/>
                  <a:pt x="11922" y="0"/>
                </a:cubicBezTo>
                <a:close/>
              </a:path>
            </a:pathLst>
          </a:custGeom>
          <a:pattFill prst="pct80">
            <a:fgClr>
              <a:schemeClr val="accent1"/>
            </a:fgClr>
            <a:bgClr>
              <a:schemeClr val="accent2"/>
            </a:bgClr>
          </a:pattFill>
        </p:spPr>
        <p:txBody>
          <a:bodyPr vert="horz" lIns="182880" tIns="91440" rIns="182880" bIns="45720" rtlCol="0" anchor="t" anchorCtr="0">
            <a:noAutofit/>
          </a:bodyPr>
          <a:lstStyle>
            <a:lvl1pPr algn="ctr">
              <a:defRPr lang="en-US" dirty="0">
                <a:solidFill>
                  <a:schemeClr val="tx1"/>
                </a:solidFill>
              </a:defRPr>
            </a:lvl1pPr>
          </a:lstStyle>
          <a:p>
            <a:pPr lvl="0" algn="ctr">
              <a:spcBef>
                <a:spcPts val="0"/>
              </a:spcBef>
              <a:spcAft>
                <a:spcPts val="0"/>
              </a:spcAft>
            </a:pPr>
            <a:endParaRPr lang="en-US" dirty="0"/>
          </a:p>
        </p:txBody>
      </p:sp>
      <p:sp>
        <p:nvSpPr>
          <p:cNvPr id="28" name="Text Placeholder 27"/>
          <p:cNvSpPr>
            <a:spLocks noGrp="1"/>
          </p:cNvSpPr>
          <p:nvPr userDrawn="1">
            <p:ph type="body" sz="quarter" idx="14"/>
          </p:nvPr>
        </p:nvSpPr>
        <p:spPr>
          <a:xfrm>
            <a:off x="609601" y="4211726"/>
            <a:ext cx="6413224" cy="1655676"/>
          </a:xfrm>
          <a:custGeom>
            <a:avLst/>
            <a:gdLst>
              <a:gd name="connsiteX0" fmla="*/ 0 w 2286000"/>
              <a:gd name="connsiteY0" fmla="*/ 0 h 1219200"/>
              <a:gd name="connsiteX1" fmla="*/ 2286000 w 2286000"/>
              <a:gd name="connsiteY1" fmla="*/ 0 h 1219200"/>
              <a:gd name="connsiteX2" fmla="*/ 2286000 w 2286000"/>
              <a:gd name="connsiteY2" fmla="*/ 1219200 h 1219200"/>
              <a:gd name="connsiteX3" fmla="*/ 0 w 2286000"/>
              <a:gd name="connsiteY3" fmla="*/ 1219200 h 1219200"/>
              <a:gd name="connsiteX4" fmla="*/ 0 w 2286000"/>
              <a:gd name="connsiteY4" fmla="*/ 0 h 1219200"/>
              <a:gd name="connsiteX0" fmla="*/ 0 w 2286000"/>
              <a:gd name="connsiteY0" fmla="*/ 0 h 1219200"/>
              <a:gd name="connsiteX1" fmla="*/ 2286000 w 2286000"/>
              <a:gd name="connsiteY1" fmla="*/ 0 h 1219200"/>
              <a:gd name="connsiteX2" fmla="*/ 2286000 w 2286000"/>
              <a:gd name="connsiteY2" fmla="*/ 1219200 h 1219200"/>
              <a:gd name="connsiteX3" fmla="*/ 0 w 2286000"/>
              <a:gd name="connsiteY3" fmla="*/ 0 h 1219200"/>
              <a:gd name="connsiteX0" fmla="*/ 0 w 2286000"/>
              <a:gd name="connsiteY0" fmla="*/ 0 h 0"/>
              <a:gd name="connsiteX1" fmla="*/ 2286000 w 2286000"/>
              <a:gd name="connsiteY1" fmla="*/ 0 h 0"/>
              <a:gd name="connsiteX2" fmla="*/ 0 w 2286000"/>
              <a:gd name="connsiteY2" fmla="*/ 0 h 0"/>
            </a:gdLst>
            <a:ahLst/>
            <a:cxnLst>
              <a:cxn ang="0">
                <a:pos x="connsiteX0" y="connsiteY0"/>
              </a:cxn>
              <a:cxn ang="0">
                <a:pos x="connsiteX1" y="connsiteY1"/>
              </a:cxn>
              <a:cxn ang="0">
                <a:pos x="connsiteX2" y="connsiteY2"/>
              </a:cxn>
            </a:cxnLst>
            <a:rect l="l" t="t" r="r" b="b"/>
            <a:pathLst>
              <a:path w="2286000">
                <a:moveTo>
                  <a:pt x="0" y="0"/>
                </a:moveTo>
                <a:lnTo>
                  <a:pt x="2286000" y="0"/>
                </a:lnTo>
                <a:lnTo>
                  <a:pt x="0" y="0"/>
                </a:lnTo>
                <a:close/>
              </a:path>
            </a:pathLst>
          </a:custGeom>
          <a:ln w="6350">
            <a:solidFill>
              <a:schemeClr val="tx1">
                <a:alpha val="30000"/>
              </a:schemeClr>
            </a:solidFill>
          </a:ln>
        </p:spPr>
        <p:txBody>
          <a:bodyPr tIns="137160" bIns="0" anchor="t"/>
          <a:lstStyle>
            <a:lvl1pPr marL="0" indent="0">
              <a:spcBef>
                <a:spcPts val="0"/>
              </a:spcBef>
              <a:spcAft>
                <a:spcPts val="0"/>
              </a:spcAft>
              <a:buFont typeface="Arial" panose="020B0604020202020204" pitchFamily="34" charset="0"/>
              <a:buChar char="​"/>
              <a:defRPr sz="3467">
                <a:solidFill>
                  <a:schemeClr val="tx1"/>
                </a:solidFill>
                <a:latin typeface="+mj-lt"/>
              </a:defRPr>
            </a:lvl1pPr>
            <a:lvl2pPr marL="0" marR="0" indent="0" algn="l" defTabSz="1219170" rtl="0" eaLnBrk="1" fontAlgn="auto" latinLnBrk="0" hangingPunct="1">
              <a:lnSpc>
                <a:spcPct val="90000"/>
              </a:lnSpc>
              <a:spcBef>
                <a:spcPts val="413"/>
              </a:spcBef>
              <a:spcAft>
                <a:spcPts val="0"/>
              </a:spcAft>
              <a:buClrTx/>
              <a:buSzTx/>
              <a:buFont typeface="Arial" panose="020B0604020202020204" pitchFamily="34" charset="0"/>
              <a:buChar char="​"/>
              <a:tabLst>
                <a:tab pos="306910" algn="l"/>
              </a:tabLst>
              <a:defRPr sz="1867" b="0">
                <a:solidFill>
                  <a:schemeClr val="accent3"/>
                </a:solidFill>
                <a:latin typeface="+mn-lt"/>
              </a:defRPr>
            </a:lvl2pPr>
          </a:lstStyle>
          <a:p>
            <a:pPr lvl="0"/>
            <a:r>
              <a:rPr lang="en-US" dirty="0" smtClean="0"/>
              <a:t>Click to edit Master text styles</a:t>
            </a:r>
          </a:p>
          <a:p>
            <a:pPr lvl="1"/>
            <a:r>
              <a:rPr lang="en-US" dirty="0" smtClean="0"/>
              <a:t>Second level</a:t>
            </a:r>
          </a:p>
          <a:p>
            <a:pPr marL="0" marR="0" lvl="1" indent="0" algn="l" defTabSz="1219170" rtl="0" eaLnBrk="1" fontAlgn="auto" latinLnBrk="0" hangingPunct="1">
              <a:lnSpc>
                <a:spcPct val="90000"/>
              </a:lnSpc>
              <a:spcBef>
                <a:spcPts val="413"/>
              </a:spcBef>
              <a:spcAft>
                <a:spcPts val="0"/>
              </a:spcAft>
              <a:buClrTx/>
              <a:buSzTx/>
              <a:buFont typeface="Arial" panose="020B0604020202020204" pitchFamily="34" charset="0"/>
              <a:buChar char="​"/>
              <a:tabLst>
                <a:tab pos="306910" algn="l"/>
              </a:tabLst>
              <a:defRPr/>
            </a:pPr>
            <a:r>
              <a:rPr lang="en-US" dirty="0" smtClean="0"/>
              <a:t>Second level</a:t>
            </a:r>
          </a:p>
          <a:p>
            <a:pPr marL="0" marR="0" lvl="1" indent="0" algn="l" defTabSz="1219170" rtl="0" eaLnBrk="1" fontAlgn="auto" latinLnBrk="0" hangingPunct="1">
              <a:lnSpc>
                <a:spcPct val="90000"/>
              </a:lnSpc>
              <a:spcBef>
                <a:spcPts val="413"/>
              </a:spcBef>
              <a:spcAft>
                <a:spcPts val="0"/>
              </a:spcAft>
              <a:buClrTx/>
              <a:buSzTx/>
              <a:buFont typeface="Arial" panose="020B0604020202020204" pitchFamily="34" charset="0"/>
              <a:buChar char="​"/>
              <a:tabLst>
                <a:tab pos="306910" algn="l"/>
              </a:tabLst>
              <a:defRPr/>
            </a:pPr>
            <a:r>
              <a:rPr lang="en-US" dirty="0" smtClean="0"/>
              <a:t>Second level</a:t>
            </a:r>
          </a:p>
          <a:p>
            <a:pPr lvl="1"/>
            <a:endParaRPr lang="en-US" dirty="0" smtClean="0"/>
          </a:p>
        </p:txBody>
      </p:sp>
      <p:cxnSp>
        <p:nvCxnSpPr>
          <p:cNvPr id="14" name="Straight Connector 13"/>
          <p:cNvCxnSpPr/>
          <p:nvPr userDrawn="1"/>
        </p:nvCxnSpPr>
        <p:spPr>
          <a:xfrm>
            <a:off x="609601" y="5991860"/>
            <a:ext cx="8827008" cy="0"/>
          </a:xfrm>
          <a:prstGeom prst="line">
            <a:avLst/>
          </a:prstGeom>
          <a:ln w="6350">
            <a:solidFill>
              <a:schemeClr val="tx1">
                <a:alpha val="30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sz="quarter" idx="18"/>
          </p:nvPr>
        </p:nvSpPr>
        <p:spPr>
          <a:xfrm>
            <a:off x="609600" y="6477000"/>
            <a:ext cx="6437376" cy="203200"/>
          </a:xfrm>
        </p:spPr>
        <p:txBody>
          <a:bodyPr anchor="t"/>
          <a:lstStyle>
            <a:lvl1pPr>
              <a:defRPr sz="933"/>
            </a:lvl1pPr>
          </a:lstStyle>
          <a:p>
            <a:pPr lvl="0"/>
            <a:r>
              <a:rPr lang="en-US" dirty="0" smtClean="0"/>
              <a:t>Click to edit Master text styles</a:t>
            </a:r>
          </a:p>
        </p:txBody>
      </p:sp>
      <p:sp>
        <p:nvSpPr>
          <p:cNvPr id="13" name="Rectangle 12"/>
          <p:cNvSpPr/>
          <p:nvPr userDrawn="1"/>
        </p:nvSpPr>
        <p:spPr>
          <a:xfrm>
            <a:off x="10160000" y="6375400"/>
            <a:ext cx="1524000" cy="48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71C5"/>
              </a:solidFill>
            </a:endParaRPr>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3877" y="3225801"/>
            <a:ext cx="2422523" cy="670127"/>
          </a:xfrm>
          <a:prstGeom prst="rect">
            <a:avLst/>
          </a:prstGeom>
        </p:spPr>
      </p:pic>
    </p:spTree>
    <p:extLst>
      <p:ext uri="{BB962C8B-B14F-4D97-AF65-F5344CB8AC3E}">
        <p14:creationId xmlns:p14="http://schemas.microsoft.com/office/powerpoint/2010/main" val="1453620802"/>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Large Bullet Content">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a:xfrm>
            <a:off x="609600" y="1224495"/>
            <a:ext cx="10972800" cy="333372"/>
          </a:xfrm>
        </p:spPr>
        <p:txBody>
          <a:bodyPr/>
          <a:lstStyle>
            <a:lvl1pPr>
              <a:defRPr b="0"/>
            </a:lvl1pPr>
          </a:lstStyle>
          <a:p>
            <a:pPr lvl="0"/>
            <a:r>
              <a:rPr lang="en-US" dirty="0" smtClean="0"/>
              <a:t>Click to edit Master text styles</a:t>
            </a:r>
            <a:endParaRPr lang="en-US" dirty="0"/>
          </a:p>
        </p:txBody>
      </p:sp>
      <p:sp>
        <p:nvSpPr>
          <p:cNvPr id="11" name="Title Placeholder 1"/>
          <p:cNvSpPr>
            <a:spLocks noGrp="1"/>
          </p:cNvSpPr>
          <p:nvPr>
            <p:ph type="title"/>
          </p:nvPr>
        </p:nvSpPr>
        <p:spPr>
          <a:xfrm>
            <a:off x="609601" y="241300"/>
            <a:ext cx="10968567" cy="973669"/>
          </a:xfrm>
          <a:prstGeom prst="rect">
            <a:avLst/>
          </a:prstGeom>
        </p:spPr>
        <p:txBody>
          <a:bodyPr vert="horz" lIns="0" tIns="0" rIns="0" bIns="0" rtlCol="0" anchor="b">
            <a:noAutofit/>
          </a:bodyPr>
          <a:lstStyle/>
          <a:p>
            <a:r>
              <a:rPr lang="en-US" dirty="0" smtClean="0"/>
              <a:t>Click to edit Master title style</a:t>
            </a:r>
            <a:endParaRPr lang="en-US" dirty="0"/>
          </a:p>
        </p:txBody>
      </p:sp>
      <p:sp>
        <p:nvSpPr>
          <p:cNvPr id="12" name="Text Placeholder 2"/>
          <p:cNvSpPr>
            <a:spLocks noGrp="1"/>
          </p:cNvSpPr>
          <p:nvPr>
            <p:ph idx="1"/>
          </p:nvPr>
        </p:nvSpPr>
        <p:spPr>
          <a:xfrm>
            <a:off x="609600" y="1839384"/>
            <a:ext cx="10962640" cy="4332816"/>
          </a:xfrm>
          <a:prstGeom prst="rect">
            <a:avLst/>
          </a:prstGeom>
        </p:spPr>
        <p:txBody>
          <a:bodyPr vert="horz" lIns="0" tIns="0" rIns="0" bIns="45720" rtlCol="0">
            <a:noAutofit/>
          </a:bodyPr>
          <a:lstStyle>
            <a:lvl1pPr>
              <a:defRPr>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5"/>
          <p:cNvSpPr>
            <a:spLocks noGrp="1"/>
          </p:cNvSpPr>
          <p:nvPr>
            <p:ph type="sldNum" sz="quarter" idx="4"/>
          </p:nvPr>
        </p:nvSpPr>
        <p:spPr>
          <a:xfrm>
            <a:off x="11680817" y="6493010"/>
            <a:ext cx="307984" cy="206103"/>
          </a:xfrm>
          <a:prstGeom prst="rect">
            <a:avLst/>
          </a:prstGeom>
        </p:spPr>
        <p:txBody>
          <a:bodyPr vert="horz" lIns="0" tIns="0" rIns="0" bIns="0" rtlCol="0" anchor="ctr"/>
          <a:lstStyle>
            <a:lvl1pPr algn="l">
              <a:lnSpc>
                <a:spcPct val="90000"/>
              </a:lnSpc>
              <a:defRPr sz="1067">
                <a:solidFill>
                  <a:schemeClr val="tx1"/>
                </a:solidFill>
              </a:defRPr>
            </a:lvl1pPr>
          </a:lstStyle>
          <a:p>
            <a:fld id="{EEB8B06D-99A5-468B-806E-293788FE9637}" type="slidenum">
              <a:rPr lang="en-US" smtClean="0">
                <a:solidFill>
                  <a:srgbClr val="FFFFFF"/>
                </a:solidFill>
              </a:rPr>
              <a:pPr/>
              <a:t>‹#›</a:t>
            </a:fld>
            <a:endParaRPr lang="en-US" dirty="0">
              <a:solidFill>
                <a:srgbClr val="FFFFFF"/>
              </a:solidFill>
            </a:endParaRPr>
          </a:p>
        </p:txBody>
      </p:sp>
      <p:sp>
        <p:nvSpPr>
          <p:cNvPr id="10" name="Text Placeholder 2"/>
          <p:cNvSpPr>
            <a:spLocks noGrp="1"/>
          </p:cNvSpPr>
          <p:nvPr>
            <p:ph type="body" sz="quarter" idx="20" hasCustomPrompt="1"/>
          </p:nvPr>
        </p:nvSpPr>
        <p:spPr>
          <a:xfrm>
            <a:off x="609599" y="6477000"/>
            <a:ext cx="9069887" cy="203200"/>
          </a:xfrm>
        </p:spPr>
        <p:txBody>
          <a:bodyPr anchor="t"/>
          <a:lstStyle>
            <a:lvl1pPr>
              <a:defRPr sz="1067"/>
            </a:lvl1pPr>
          </a:lstStyle>
          <a:p>
            <a:pPr lvl="0"/>
            <a:r>
              <a:rPr lang="en-US" dirty="0" smtClean="0"/>
              <a:t>Footer</a:t>
            </a:r>
          </a:p>
        </p:txBody>
      </p:sp>
      <p:sp>
        <p:nvSpPr>
          <p:cNvPr id="13" name="Text Placeholder 2"/>
          <p:cNvSpPr>
            <a:spLocks noGrp="1"/>
          </p:cNvSpPr>
          <p:nvPr>
            <p:ph type="body" sz="quarter" idx="21" hasCustomPrompt="1"/>
          </p:nvPr>
        </p:nvSpPr>
        <p:spPr>
          <a:xfrm>
            <a:off x="609601" y="6223005"/>
            <a:ext cx="9072033" cy="203200"/>
          </a:xfrm>
        </p:spPr>
        <p:txBody>
          <a:bodyPr bIns="0" anchor="b"/>
          <a:lstStyle>
            <a:lvl1pPr>
              <a:defRPr sz="1200">
                <a:solidFill>
                  <a:schemeClr val="tx1"/>
                </a:solidFill>
              </a:defRPr>
            </a:lvl1pPr>
          </a:lstStyle>
          <a:p>
            <a:pPr lvl="0"/>
            <a:r>
              <a:rPr lang="en-US" dirty="0" smtClean="0"/>
              <a:t>Source</a:t>
            </a:r>
            <a:endParaRPr lang="en-US" dirty="0"/>
          </a:p>
        </p:txBody>
      </p:sp>
    </p:spTree>
    <p:extLst>
      <p:ext uri="{BB962C8B-B14F-4D97-AF65-F5344CB8AC3E}">
        <p14:creationId xmlns:p14="http://schemas.microsoft.com/office/powerpoint/2010/main" val="32732730"/>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hidden="1"/>
          <p:cNvSpPr>
            <a:spLocks noGrp="1"/>
          </p:cNvSpPr>
          <p:nvPr>
            <p:ph type="dt" sz="half" idx="10"/>
          </p:nvPr>
        </p:nvSpPr>
        <p:spPr>
          <a:xfrm>
            <a:off x="605188" y="6493009"/>
            <a:ext cx="1096795" cy="206103"/>
          </a:xfrm>
          <a:prstGeom prst="rect">
            <a:avLst/>
          </a:prstGeom>
        </p:spPr>
        <p:txBody>
          <a:bodyPr/>
          <a:lstStyle>
            <a:lvl1pPr>
              <a:defRPr>
                <a:solidFill>
                  <a:schemeClr val="tx1"/>
                </a:solidFill>
              </a:defRPr>
            </a:lvl1pPr>
          </a:lstStyle>
          <a:p>
            <a:endParaRPr lang="en-US" dirty="0">
              <a:solidFill>
                <a:srgbClr val="FFFFFF"/>
              </a:solidFill>
            </a:endParaRPr>
          </a:p>
        </p:txBody>
      </p:sp>
      <p:sp>
        <p:nvSpPr>
          <p:cNvPr id="5" name="Footer Placeholder 4" hidden="1"/>
          <p:cNvSpPr>
            <a:spLocks noGrp="1"/>
          </p:cNvSpPr>
          <p:nvPr>
            <p:ph type="ftr" sz="quarter" idx="11"/>
          </p:nvPr>
        </p:nvSpPr>
        <p:spPr>
          <a:xfrm>
            <a:off x="4130563" y="6493009"/>
            <a:ext cx="3920197" cy="206103"/>
          </a:xfrm>
          <a:prstGeom prst="rect">
            <a:avLst/>
          </a:prstGeom>
        </p:spPr>
        <p:txBody>
          <a:bodyPr/>
          <a:lstStyle/>
          <a:p>
            <a:endParaRPr lang="en-US" dirty="0">
              <a:solidFill>
                <a:srgbClr val="FFFFFF"/>
              </a:solidFill>
            </a:endParaRPr>
          </a:p>
        </p:txBody>
      </p:sp>
      <p:sp>
        <p:nvSpPr>
          <p:cNvPr id="10" name="Title Placeholder 1"/>
          <p:cNvSpPr>
            <a:spLocks noGrp="1"/>
          </p:cNvSpPr>
          <p:nvPr>
            <p:ph type="title"/>
          </p:nvPr>
        </p:nvSpPr>
        <p:spPr>
          <a:xfrm>
            <a:off x="609601" y="241300"/>
            <a:ext cx="10968567" cy="973669"/>
          </a:xfrm>
          <a:prstGeom prst="rect">
            <a:avLst/>
          </a:prstGeom>
        </p:spPr>
        <p:txBody>
          <a:bodyPr vert="horz" lIns="0" tIns="0" rIns="0" bIns="0" rtlCol="0" anchor="b">
            <a:noAutofit/>
          </a:bodyPr>
          <a:lstStyle/>
          <a:p>
            <a:r>
              <a:rPr lang="en-US" dirty="0" smtClean="0"/>
              <a:t>Click to edit Master title style</a:t>
            </a:r>
            <a:endParaRPr lang="en-US" dirty="0"/>
          </a:p>
        </p:txBody>
      </p:sp>
      <p:sp>
        <p:nvSpPr>
          <p:cNvPr id="12" name="Text Placeholder 2"/>
          <p:cNvSpPr>
            <a:spLocks noGrp="1"/>
          </p:cNvSpPr>
          <p:nvPr>
            <p:ph idx="1"/>
          </p:nvPr>
        </p:nvSpPr>
        <p:spPr>
          <a:xfrm>
            <a:off x="609600" y="1839384"/>
            <a:ext cx="10962640" cy="4332816"/>
          </a:xfrm>
          <a:prstGeom prst="rect">
            <a:avLst/>
          </a:prstGeom>
        </p:spPr>
        <p:txBody>
          <a:bodyPr vert="horz" lIns="0" tIns="0" rIns="0" bIns="45720" rtlCol="0">
            <a:noAutofit/>
          </a:bodyPr>
          <a:lstStyle>
            <a:lvl1pPr>
              <a:defRPr>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Slide Number Placeholder 5"/>
          <p:cNvSpPr>
            <a:spLocks noGrp="1"/>
          </p:cNvSpPr>
          <p:nvPr>
            <p:ph type="sldNum" sz="quarter" idx="4"/>
          </p:nvPr>
        </p:nvSpPr>
        <p:spPr>
          <a:xfrm>
            <a:off x="11680817" y="6493010"/>
            <a:ext cx="307984" cy="206103"/>
          </a:xfrm>
          <a:prstGeom prst="rect">
            <a:avLst/>
          </a:prstGeom>
        </p:spPr>
        <p:txBody>
          <a:bodyPr vert="horz" lIns="0" tIns="0" rIns="0" bIns="0" rtlCol="0" anchor="ctr"/>
          <a:lstStyle>
            <a:lvl1pPr algn="l">
              <a:lnSpc>
                <a:spcPct val="90000"/>
              </a:lnSpc>
              <a:defRPr sz="1067">
                <a:solidFill>
                  <a:schemeClr val="tx1"/>
                </a:solidFill>
              </a:defRPr>
            </a:lvl1pPr>
          </a:lstStyle>
          <a:p>
            <a:fld id="{EEB8B06D-99A5-468B-806E-293788FE9637}" type="slidenum">
              <a:rPr lang="en-US" smtClean="0">
                <a:solidFill>
                  <a:srgbClr val="FFFFFF"/>
                </a:solidFill>
              </a:rPr>
              <a:pPr/>
              <a:t>‹#›</a:t>
            </a:fld>
            <a:endParaRPr lang="en-US" dirty="0">
              <a:solidFill>
                <a:srgbClr val="FFFFFF"/>
              </a:solidFill>
            </a:endParaRPr>
          </a:p>
        </p:txBody>
      </p:sp>
      <p:sp>
        <p:nvSpPr>
          <p:cNvPr id="11" name="Text Placeholder 2"/>
          <p:cNvSpPr>
            <a:spLocks noGrp="1"/>
          </p:cNvSpPr>
          <p:nvPr>
            <p:ph type="body" sz="quarter" idx="20" hasCustomPrompt="1"/>
          </p:nvPr>
        </p:nvSpPr>
        <p:spPr>
          <a:xfrm>
            <a:off x="609599" y="6477000"/>
            <a:ext cx="9069887" cy="203200"/>
          </a:xfrm>
        </p:spPr>
        <p:txBody>
          <a:bodyPr anchor="t"/>
          <a:lstStyle>
            <a:lvl1pPr>
              <a:defRPr sz="1067"/>
            </a:lvl1pPr>
          </a:lstStyle>
          <a:p>
            <a:pPr lvl="0"/>
            <a:r>
              <a:rPr lang="en-US" dirty="0" smtClean="0"/>
              <a:t>Footer</a:t>
            </a:r>
          </a:p>
        </p:txBody>
      </p:sp>
      <p:sp>
        <p:nvSpPr>
          <p:cNvPr id="3" name="Text Placeholder 2"/>
          <p:cNvSpPr>
            <a:spLocks noGrp="1"/>
          </p:cNvSpPr>
          <p:nvPr>
            <p:ph type="body" sz="quarter" idx="21" hasCustomPrompt="1"/>
          </p:nvPr>
        </p:nvSpPr>
        <p:spPr>
          <a:xfrm>
            <a:off x="609601" y="6223005"/>
            <a:ext cx="9072033" cy="203200"/>
          </a:xfrm>
        </p:spPr>
        <p:txBody>
          <a:bodyPr bIns="0" anchor="b"/>
          <a:lstStyle>
            <a:lvl1pPr>
              <a:defRPr sz="1200">
                <a:solidFill>
                  <a:schemeClr val="tx1"/>
                </a:solidFill>
              </a:defRPr>
            </a:lvl1pPr>
          </a:lstStyle>
          <a:p>
            <a:pPr lvl="0"/>
            <a:r>
              <a:rPr lang="en-US" dirty="0" smtClean="0"/>
              <a:t>Source</a:t>
            </a:r>
            <a:endParaRPr lang="en-US" dirty="0"/>
          </a:p>
        </p:txBody>
      </p:sp>
    </p:spTree>
    <p:extLst>
      <p:ext uri="{BB962C8B-B14F-4D97-AF65-F5344CB8AC3E}">
        <p14:creationId xmlns:p14="http://schemas.microsoft.com/office/powerpoint/2010/main" val="2530782040"/>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Date Placeholder 4" hidden="1"/>
          <p:cNvSpPr>
            <a:spLocks noGrp="1"/>
          </p:cNvSpPr>
          <p:nvPr>
            <p:ph type="dt" sz="half" idx="10"/>
          </p:nvPr>
        </p:nvSpPr>
        <p:spPr>
          <a:xfrm>
            <a:off x="605188" y="6493009"/>
            <a:ext cx="1096795" cy="206103"/>
          </a:xfrm>
          <a:prstGeom prst="rect">
            <a:avLst/>
          </a:prstGeom>
        </p:spPr>
        <p:txBody>
          <a:bodyPr/>
          <a:lstStyle>
            <a:lvl1pPr>
              <a:defRPr>
                <a:solidFill>
                  <a:schemeClr val="tx1"/>
                </a:solidFill>
              </a:defRPr>
            </a:lvl1pPr>
          </a:lstStyle>
          <a:p>
            <a:endParaRPr lang="en-US" dirty="0">
              <a:solidFill>
                <a:srgbClr val="FFFFFF"/>
              </a:solidFill>
            </a:endParaRPr>
          </a:p>
        </p:txBody>
      </p:sp>
      <p:sp>
        <p:nvSpPr>
          <p:cNvPr id="6" name="Footer Placeholder 5" hidden="1"/>
          <p:cNvSpPr>
            <a:spLocks noGrp="1"/>
          </p:cNvSpPr>
          <p:nvPr>
            <p:ph type="ftr" sz="quarter" idx="11"/>
          </p:nvPr>
        </p:nvSpPr>
        <p:spPr>
          <a:xfrm>
            <a:off x="4130563" y="6493009"/>
            <a:ext cx="3920197" cy="206103"/>
          </a:xfrm>
          <a:prstGeom prst="rect">
            <a:avLst/>
          </a:prstGeom>
        </p:spPr>
        <p:txBody>
          <a:bodyPr/>
          <a:lstStyle/>
          <a:p>
            <a:endParaRPr lang="en-US" dirty="0">
              <a:solidFill>
                <a:srgbClr val="FFFFFF"/>
              </a:solidFill>
            </a:endParaRPr>
          </a:p>
        </p:txBody>
      </p:sp>
      <p:sp>
        <p:nvSpPr>
          <p:cNvPr id="8" name="Title Placeholder 1"/>
          <p:cNvSpPr>
            <a:spLocks noGrp="1"/>
          </p:cNvSpPr>
          <p:nvPr>
            <p:ph type="title"/>
          </p:nvPr>
        </p:nvSpPr>
        <p:spPr>
          <a:xfrm>
            <a:off x="609601" y="241300"/>
            <a:ext cx="10968567" cy="973669"/>
          </a:xfrm>
          <a:prstGeom prst="rect">
            <a:avLst/>
          </a:prstGeom>
        </p:spPr>
        <p:txBody>
          <a:bodyPr vert="horz" lIns="0" tIns="0" rIns="0" bIns="0" rtlCol="0" anchor="b">
            <a:noAutofit/>
          </a:bodyPr>
          <a:lstStyle/>
          <a:p>
            <a:r>
              <a:rPr lang="en-US" dirty="0" smtClean="0"/>
              <a:t>Click to edit Master title style</a:t>
            </a:r>
            <a:endParaRPr lang="en-US" dirty="0"/>
          </a:p>
        </p:txBody>
      </p:sp>
      <p:sp>
        <p:nvSpPr>
          <p:cNvPr id="9" name="Slide Number Placeholder 5"/>
          <p:cNvSpPr>
            <a:spLocks noGrp="1"/>
          </p:cNvSpPr>
          <p:nvPr>
            <p:ph type="sldNum" sz="quarter" idx="4"/>
          </p:nvPr>
        </p:nvSpPr>
        <p:spPr>
          <a:xfrm>
            <a:off x="11680817" y="6493010"/>
            <a:ext cx="307984" cy="206103"/>
          </a:xfrm>
          <a:prstGeom prst="rect">
            <a:avLst/>
          </a:prstGeom>
        </p:spPr>
        <p:txBody>
          <a:bodyPr vert="horz" lIns="0" tIns="0" rIns="0" bIns="0" rtlCol="0" anchor="ctr"/>
          <a:lstStyle>
            <a:lvl1pPr algn="l">
              <a:lnSpc>
                <a:spcPct val="90000"/>
              </a:lnSpc>
              <a:defRPr sz="1067">
                <a:solidFill>
                  <a:schemeClr val="tx1"/>
                </a:solidFill>
              </a:defRPr>
            </a:lvl1pPr>
          </a:lstStyle>
          <a:p>
            <a:fld id="{EEB8B06D-99A5-468B-806E-293788FE9637}" type="slidenum">
              <a:rPr lang="en-US" smtClean="0">
                <a:solidFill>
                  <a:srgbClr val="FFFFFF"/>
                </a:solidFill>
              </a:rPr>
              <a:pPr/>
              <a:t>‹#›</a:t>
            </a:fld>
            <a:endParaRPr lang="en-US" dirty="0">
              <a:solidFill>
                <a:srgbClr val="FFFFFF"/>
              </a:solidFill>
            </a:endParaRPr>
          </a:p>
        </p:txBody>
      </p:sp>
      <p:sp>
        <p:nvSpPr>
          <p:cNvPr id="15" name="Text Placeholder 2"/>
          <p:cNvSpPr>
            <a:spLocks noGrp="1"/>
          </p:cNvSpPr>
          <p:nvPr>
            <p:ph idx="22"/>
          </p:nvPr>
        </p:nvSpPr>
        <p:spPr>
          <a:xfrm>
            <a:off x="609600" y="1839384"/>
            <a:ext cx="5283200" cy="4332816"/>
          </a:xfrm>
          <a:prstGeom prst="rect">
            <a:avLst/>
          </a:prstGeom>
        </p:spPr>
        <p:txBody>
          <a:bodyPr vert="horz" lIns="0" tIns="0" rIns="0" bIns="45720" rtlCol="0">
            <a:noAutofit/>
          </a:bodyPr>
          <a:lstStyle>
            <a:lvl1pPr>
              <a:defRPr>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Text Placeholder 2"/>
          <p:cNvSpPr>
            <a:spLocks noGrp="1"/>
          </p:cNvSpPr>
          <p:nvPr>
            <p:ph idx="24"/>
          </p:nvPr>
        </p:nvSpPr>
        <p:spPr>
          <a:xfrm>
            <a:off x="6299200" y="1839384"/>
            <a:ext cx="5283200" cy="4332816"/>
          </a:xfrm>
          <a:prstGeom prst="rect">
            <a:avLst/>
          </a:prstGeom>
        </p:spPr>
        <p:txBody>
          <a:bodyPr vert="horz" lIns="0" tIns="0" rIns="0" bIns="45720" rtlCol="0">
            <a:noAutofit/>
          </a:bodyPr>
          <a:lstStyle>
            <a:lvl1pPr>
              <a:defRPr>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8" name="Text Placeholder 2"/>
          <p:cNvSpPr>
            <a:spLocks noGrp="1"/>
          </p:cNvSpPr>
          <p:nvPr>
            <p:ph type="body" sz="quarter" idx="20" hasCustomPrompt="1"/>
          </p:nvPr>
        </p:nvSpPr>
        <p:spPr>
          <a:xfrm>
            <a:off x="609599" y="6477000"/>
            <a:ext cx="9069887" cy="203200"/>
          </a:xfrm>
        </p:spPr>
        <p:txBody>
          <a:bodyPr anchor="t"/>
          <a:lstStyle>
            <a:lvl1pPr>
              <a:defRPr sz="1067"/>
            </a:lvl1pPr>
          </a:lstStyle>
          <a:p>
            <a:pPr lvl="0"/>
            <a:r>
              <a:rPr lang="en-US" dirty="0" smtClean="0"/>
              <a:t>Footer</a:t>
            </a:r>
          </a:p>
        </p:txBody>
      </p:sp>
      <p:sp>
        <p:nvSpPr>
          <p:cNvPr id="19" name="Text Placeholder 2"/>
          <p:cNvSpPr>
            <a:spLocks noGrp="1"/>
          </p:cNvSpPr>
          <p:nvPr>
            <p:ph type="body" sz="quarter" idx="21" hasCustomPrompt="1"/>
          </p:nvPr>
        </p:nvSpPr>
        <p:spPr>
          <a:xfrm>
            <a:off x="609601" y="6223005"/>
            <a:ext cx="9072033" cy="203200"/>
          </a:xfrm>
        </p:spPr>
        <p:txBody>
          <a:bodyPr bIns="0" anchor="b"/>
          <a:lstStyle>
            <a:lvl1pPr>
              <a:defRPr sz="1200">
                <a:solidFill>
                  <a:schemeClr val="tx1"/>
                </a:solidFill>
              </a:defRPr>
            </a:lvl1pPr>
          </a:lstStyle>
          <a:p>
            <a:pPr lvl="0"/>
            <a:r>
              <a:rPr lang="en-US" dirty="0" smtClean="0"/>
              <a:t>Source</a:t>
            </a:r>
            <a:endParaRPr lang="en-US" dirty="0"/>
          </a:p>
        </p:txBody>
      </p:sp>
      <p:sp>
        <p:nvSpPr>
          <p:cNvPr id="13" name="Text Placeholder 2"/>
          <p:cNvSpPr>
            <a:spLocks noGrp="1"/>
          </p:cNvSpPr>
          <p:nvPr>
            <p:ph type="body" sz="quarter" idx="13"/>
          </p:nvPr>
        </p:nvSpPr>
        <p:spPr>
          <a:xfrm>
            <a:off x="609600" y="1224495"/>
            <a:ext cx="10972800" cy="333372"/>
          </a:xfrm>
        </p:spPr>
        <p:txBody>
          <a:bodyPr/>
          <a:lstStyle>
            <a:lvl1pPr>
              <a:defRPr b="0"/>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2901943480"/>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and Attribut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536556" y="2704734"/>
            <a:ext cx="5118893" cy="1651735"/>
          </a:xfrm>
        </p:spPr>
        <p:txBody>
          <a:bodyPr bIns="0" anchor="ctr">
            <a:spAutoFit/>
          </a:bodyPr>
          <a:lstStyle>
            <a:lvl1pPr algn="ctr">
              <a:lnSpc>
                <a:spcPct val="100000"/>
              </a:lnSpc>
              <a:spcBef>
                <a:spcPts val="0"/>
              </a:spcBef>
              <a:spcAft>
                <a:spcPts val="1600"/>
              </a:spcAft>
              <a:defRPr sz="3200">
                <a:solidFill>
                  <a:schemeClr val="tx1"/>
                </a:solidFill>
                <a:latin typeface="+mj-lt"/>
              </a:defRPr>
            </a:lvl1pPr>
            <a:lvl2pPr marL="232828" indent="-232828" algn="ctr">
              <a:lnSpc>
                <a:spcPct val="90000"/>
              </a:lnSpc>
              <a:spcBef>
                <a:spcPts val="0"/>
              </a:spcBef>
              <a:spcAft>
                <a:spcPts val="0"/>
              </a:spcAft>
              <a:buFont typeface="Intel Clear" panose="020B0604020203020204" pitchFamily="34" charset="0"/>
              <a:buChar char="–"/>
              <a:defRPr sz="1867" b="1">
                <a:solidFill>
                  <a:schemeClr val="tx1"/>
                </a:solidFill>
                <a:latin typeface="+mn-lt"/>
              </a:defRPr>
            </a:lvl2pPr>
            <a:lvl3pPr marL="0" indent="0" algn="ctr">
              <a:spcBef>
                <a:spcPts val="0"/>
              </a:spcBef>
              <a:spcAft>
                <a:spcPts val="0"/>
              </a:spcAft>
              <a:buNone/>
              <a:defRPr sz="1467" i="1"/>
            </a:lvl3pPr>
            <a:lvl4pPr algn="ctr">
              <a:defRPr sz="1867"/>
            </a:lvl4pPr>
            <a:lvl5pPr algn="ctr">
              <a:defRPr sz="1867"/>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5" name="Date Placeholder 4" hidden="1"/>
          <p:cNvSpPr>
            <a:spLocks noGrp="1"/>
          </p:cNvSpPr>
          <p:nvPr>
            <p:ph type="dt" sz="half" idx="10"/>
          </p:nvPr>
        </p:nvSpPr>
        <p:spPr>
          <a:xfrm>
            <a:off x="605188" y="6493009"/>
            <a:ext cx="1096795" cy="206103"/>
          </a:xfrm>
          <a:prstGeom prst="rect">
            <a:avLst/>
          </a:prstGeom>
        </p:spPr>
        <p:txBody>
          <a:bodyPr/>
          <a:lstStyle>
            <a:lvl1pPr>
              <a:defRPr>
                <a:solidFill>
                  <a:schemeClr val="tx1"/>
                </a:solidFill>
              </a:defRPr>
            </a:lvl1pPr>
          </a:lstStyle>
          <a:p>
            <a:endParaRPr lang="en-US" dirty="0">
              <a:solidFill>
                <a:srgbClr val="FFFFFF"/>
              </a:solidFill>
            </a:endParaRPr>
          </a:p>
        </p:txBody>
      </p:sp>
      <p:sp>
        <p:nvSpPr>
          <p:cNvPr id="24" name="Slide Number Placeholder 5"/>
          <p:cNvSpPr>
            <a:spLocks noGrp="1"/>
          </p:cNvSpPr>
          <p:nvPr>
            <p:ph type="sldNum" sz="quarter" idx="4"/>
          </p:nvPr>
        </p:nvSpPr>
        <p:spPr>
          <a:xfrm>
            <a:off x="11680817" y="6493010"/>
            <a:ext cx="307984" cy="206103"/>
          </a:xfrm>
          <a:prstGeom prst="rect">
            <a:avLst/>
          </a:prstGeom>
        </p:spPr>
        <p:txBody>
          <a:bodyPr vert="horz" lIns="0" tIns="0" rIns="0" bIns="0" rtlCol="0" anchor="ctr"/>
          <a:lstStyle>
            <a:lvl1pPr algn="l">
              <a:lnSpc>
                <a:spcPct val="90000"/>
              </a:lnSpc>
              <a:defRPr sz="1067">
                <a:solidFill>
                  <a:schemeClr val="tx1"/>
                </a:solidFill>
              </a:defRPr>
            </a:lvl1pPr>
          </a:lstStyle>
          <a:p>
            <a:fld id="{EEB8B06D-99A5-468B-806E-293788FE9637}" type="slidenum">
              <a:rPr lang="en-US" smtClean="0">
                <a:solidFill>
                  <a:srgbClr val="FFFFFF"/>
                </a:solidFill>
              </a:rPr>
              <a:pPr/>
              <a:t>‹#›</a:t>
            </a:fld>
            <a:endParaRPr lang="en-US" dirty="0">
              <a:solidFill>
                <a:srgbClr val="FFFFFF"/>
              </a:solidFill>
            </a:endParaRPr>
          </a:p>
        </p:txBody>
      </p:sp>
      <p:sp>
        <p:nvSpPr>
          <p:cNvPr id="8" name="Freeform 6"/>
          <p:cNvSpPr>
            <a:spLocks/>
          </p:cNvSpPr>
          <p:nvPr userDrawn="1"/>
        </p:nvSpPr>
        <p:spPr bwMode="auto">
          <a:xfrm>
            <a:off x="2374901" y="201083"/>
            <a:ext cx="7440083" cy="6656916"/>
          </a:xfrm>
          <a:custGeom>
            <a:avLst/>
            <a:gdLst>
              <a:gd name="T0" fmla="*/ 1738 w 1752"/>
              <a:gd name="T1" fmla="*/ 115 h 1568"/>
              <a:gd name="T2" fmla="*/ 876 w 1752"/>
              <a:gd name="T3" fmla="*/ 0 h 1568"/>
              <a:gd name="T4" fmla="*/ 15 w 1752"/>
              <a:gd name="T5" fmla="*/ 115 h 1568"/>
              <a:gd name="T6" fmla="*/ 0 w 1752"/>
              <a:gd name="T7" fmla="*/ 332 h 1568"/>
              <a:gd name="T8" fmla="*/ 507 w 1752"/>
              <a:gd name="T9" fmla="*/ 1568 h 1568"/>
              <a:gd name="T10" fmla="*/ 630 w 1752"/>
              <a:gd name="T11" fmla="*/ 1568 h 1568"/>
              <a:gd name="T12" fmla="*/ 79 w 1752"/>
              <a:gd name="T13" fmla="*/ 332 h 1568"/>
              <a:gd name="T14" fmla="*/ 88 w 1752"/>
              <a:gd name="T15" fmla="*/ 178 h 1568"/>
              <a:gd name="T16" fmla="*/ 876 w 1752"/>
              <a:gd name="T17" fmla="*/ 80 h 1568"/>
              <a:gd name="T18" fmla="*/ 1667 w 1752"/>
              <a:gd name="T19" fmla="*/ 178 h 1568"/>
              <a:gd name="T20" fmla="*/ 1671 w 1752"/>
              <a:gd name="T21" fmla="*/ 240 h 1568"/>
              <a:gd name="T22" fmla="*/ 1673 w 1752"/>
              <a:gd name="T23" fmla="*/ 332 h 1568"/>
              <a:gd name="T24" fmla="*/ 1122 w 1752"/>
              <a:gd name="T25" fmla="*/ 1568 h 1568"/>
              <a:gd name="T26" fmla="*/ 1245 w 1752"/>
              <a:gd name="T27" fmla="*/ 1568 h 1568"/>
              <a:gd name="T28" fmla="*/ 1752 w 1752"/>
              <a:gd name="T29" fmla="*/ 332 h 1568"/>
              <a:gd name="T30" fmla="*/ 1738 w 1752"/>
              <a:gd name="T31" fmla="*/ 115 h 1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52" h="1568">
                <a:moveTo>
                  <a:pt x="1738" y="115"/>
                </a:moveTo>
                <a:cubicBezTo>
                  <a:pt x="1702" y="105"/>
                  <a:pt x="1291" y="0"/>
                  <a:pt x="876" y="0"/>
                </a:cubicBezTo>
                <a:cubicBezTo>
                  <a:pt x="461" y="0"/>
                  <a:pt x="50" y="105"/>
                  <a:pt x="15" y="115"/>
                </a:cubicBezTo>
                <a:cubicBezTo>
                  <a:pt x="13" y="128"/>
                  <a:pt x="0" y="203"/>
                  <a:pt x="0" y="332"/>
                </a:cubicBezTo>
                <a:cubicBezTo>
                  <a:pt x="0" y="618"/>
                  <a:pt x="60" y="1177"/>
                  <a:pt x="507" y="1568"/>
                </a:cubicBezTo>
                <a:cubicBezTo>
                  <a:pt x="630" y="1568"/>
                  <a:pt x="630" y="1568"/>
                  <a:pt x="630" y="1568"/>
                </a:cubicBezTo>
                <a:cubicBezTo>
                  <a:pt x="147" y="1204"/>
                  <a:pt x="79" y="628"/>
                  <a:pt x="79" y="332"/>
                </a:cubicBezTo>
                <a:cubicBezTo>
                  <a:pt x="79" y="261"/>
                  <a:pt x="84" y="209"/>
                  <a:pt x="88" y="178"/>
                </a:cubicBezTo>
                <a:cubicBezTo>
                  <a:pt x="155" y="161"/>
                  <a:pt x="511" y="80"/>
                  <a:pt x="876" y="80"/>
                </a:cubicBezTo>
                <a:cubicBezTo>
                  <a:pt x="1241" y="80"/>
                  <a:pt x="1598" y="161"/>
                  <a:pt x="1667" y="178"/>
                </a:cubicBezTo>
                <a:cubicBezTo>
                  <a:pt x="1668" y="193"/>
                  <a:pt x="1669" y="214"/>
                  <a:pt x="1671" y="240"/>
                </a:cubicBezTo>
                <a:cubicBezTo>
                  <a:pt x="1672" y="266"/>
                  <a:pt x="1673" y="297"/>
                  <a:pt x="1673" y="332"/>
                </a:cubicBezTo>
                <a:cubicBezTo>
                  <a:pt x="1673" y="628"/>
                  <a:pt x="1605" y="1204"/>
                  <a:pt x="1122" y="1568"/>
                </a:cubicBezTo>
                <a:cubicBezTo>
                  <a:pt x="1245" y="1568"/>
                  <a:pt x="1245" y="1568"/>
                  <a:pt x="1245" y="1568"/>
                </a:cubicBezTo>
                <a:cubicBezTo>
                  <a:pt x="1693" y="1177"/>
                  <a:pt x="1752" y="618"/>
                  <a:pt x="1752" y="332"/>
                </a:cubicBezTo>
                <a:cubicBezTo>
                  <a:pt x="1752" y="203"/>
                  <a:pt x="1740" y="128"/>
                  <a:pt x="1738" y="115"/>
                </a:cubicBezTo>
                <a:close/>
              </a:path>
            </a:pathLst>
          </a:custGeom>
          <a:solidFill>
            <a:schemeClr val="tx1">
              <a:alpha val="37000"/>
            </a:schemeClr>
          </a:solidFill>
          <a:ln>
            <a:noFill/>
          </a:ln>
        </p:spPr>
        <p:txBody>
          <a:bodyPr vert="horz" wrap="square" lIns="121920" tIns="60960" rIns="121920" bIns="60960" numCol="1" anchor="t" anchorCtr="0" compatLnSpc="1">
            <a:prstTxWarp prst="textNoShape">
              <a:avLst/>
            </a:prstTxWarp>
          </a:bodyPr>
          <a:lstStyle/>
          <a:p>
            <a:endParaRPr lang="en-US" sz="2400" dirty="0">
              <a:solidFill>
                <a:srgbClr val="FFFFFF"/>
              </a:solidFill>
            </a:endParaRPr>
          </a:p>
        </p:txBody>
      </p:sp>
      <p:sp>
        <p:nvSpPr>
          <p:cNvPr id="11" name="Text Placeholder 2"/>
          <p:cNvSpPr>
            <a:spLocks noGrp="1"/>
          </p:cNvSpPr>
          <p:nvPr>
            <p:ph type="body" sz="quarter" idx="20" hasCustomPrompt="1"/>
          </p:nvPr>
        </p:nvSpPr>
        <p:spPr>
          <a:xfrm>
            <a:off x="609600" y="6477000"/>
            <a:ext cx="6437376" cy="203200"/>
          </a:xfrm>
        </p:spPr>
        <p:txBody>
          <a:bodyPr anchor="t"/>
          <a:lstStyle>
            <a:lvl1pPr>
              <a:defRPr sz="1067"/>
            </a:lvl1pPr>
          </a:lstStyle>
          <a:p>
            <a:pPr lvl="0"/>
            <a:r>
              <a:rPr lang="en-US" dirty="0" smtClean="0"/>
              <a:t>Footer</a:t>
            </a:r>
          </a:p>
        </p:txBody>
      </p:sp>
      <p:sp>
        <p:nvSpPr>
          <p:cNvPr id="12" name="Text Placeholder 2"/>
          <p:cNvSpPr>
            <a:spLocks noGrp="1"/>
          </p:cNvSpPr>
          <p:nvPr>
            <p:ph type="body" sz="quarter" idx="21" hasCustomPrompt="1"/>
          </p:nvPr>
        </p:nvSpPr>
        <p:spPr>
          <a:xfrm>
            <a:off x="609601" y="6223005"/>
            <a:ext cx="6438900" cy="203200"/>
          </a:xfrm>
        </p:spPr>
        <p:txBody>
          <a:bodyPr bIns="0" anchor="b"/>
          <a:lstStyle>
            <a:lvl1pPr>
              <a:defRPr sz="1200">
                <a:solidFill>
                  <a:schemeClr val="tx1"/>
                </a:solidFill>
              </a:defRPr>
            </a:lvl1pPr>
          </a:lstStyle>
          <a:p>
            <a:pPr lvl="0"/>
            <a:r>
              <a:rPr lang="en-US" dirty="0" smtClean="0"/>
              <a:t>Source</a:t>
            </a:r>
            <a:endParaRPr lang="en-US" dirty="0"/>
          </a:p>
        </p:txBody>
      </p:sp>
    </p:spTree>
    <p:extLst>
      <p:ext uri="{BB962C8B-B14F-4D97-AF65-F5344CB8AC3E}">
        <p14:creationId xmlns:p14="http://schemas.microsoft.com/office/powerpoint/2010/main" val="951851671"/>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1483360"/>
            <a:ext cx="12192000" cy="5374640"/>
          </a:xfrm>
          <a:pattFill prst="pct80">
            <a:fgClr>
              <a:schemeClr val="accent1"/>
            </a:fgClr>
            <a:bgClr>
              <a:schemeClr val="accent2"/>
            </a:bgClr>
          </a:pattFill>
        </p:spPr>
        <p:txBody>
          <a:bodyPr vert="horz" lIns="182880" tIns="91440" rIns="182880" bIns="45720" rtlCol="0">
            <a:noAutofit/>
          </a:bodyPr>
          <a:lstStyle>
            <a:lvl1pPr algn="ctr">
              <a:tabLst>
                <a:tab pos="306910" algn="l"/>
                <a:tab pos="1219170" algn="l"/>
              </a:tabLst>
              <a:defRPr lang="en-US" dirty="0" smtClean="0">
                <a:solidFill>
                  <a:schemeClr val="tx1"/>
                </a:solidFill>
              </a:defRPr>
            </a:lvl1pPr>
          </a:lstStyle>
          <a:p>
            <a:pPr lvl="0" algn="ctr">
              <a:spcBef>
                <a:spcPts val="0"/>
              </a:spcBef>
              <a:spcAft>
                <a:spcPts val="0"/>
              </a:spcAft>
            </a:pPr>
            <a:r>
              <a:rPr lang="en-US" dirty="0" smtClean="0"/>
              <a:t>Drag picture to placeholder or click icon to add</a:t>
            </a:r>
          </a:p>
        </p:txBody>
      </p:sp>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5" name="Slide Number Placeholder 4"/>
          <p:cNvSpPr>
            <a:spLocks noGrp="1"/>
          </p:cNvSpPr>
          <p:nvPr>
            <p:ph type="sldNum" sz="quarter" idx="12"/>
          </p:nvPr>
        </p:nvSpPr>
        <p:spPr/>
        <p:txBody>
          <a:bodyPr/>
          <a:lstStyle/>
          <a:p>
            <a:fld id="{EEB8B06D-99A5-468B-806E-293788FE9637}" type="slidenum">
              <a:rPr lang="en-US" smtClean="0">
                <a:solidFill>
                  <a:srgbClr val="FFFFFF"/>
                </a:solidFill>
              </a:rPr>
              <a:pPr/>
              <a:t>‹#›</a:t>
            </a:fld>
            <a:endParaRPr lang="en-US" dirty="0">
              <a:solidFill>
                <a:srgbClr val="FFFFFF"/>
              </a:solidFill>
            </a:endParaRPr>
          </a:p>
        </p:txBody>
      </p:sp>
      <p:sp>
        <p:nvSpPr>
          <p:cNvPr id="6" name="Text Placeholder 5"/>
          <p:cNvSpPr>
            <a:spLocks noGrp="1"/>
          </p:cNvSpPr>
          <p:nvPr>
            <p:ph type="body" sz="quarter" idx="19" hasCustomPrompt="1"/>
          </p:nvPr>
        </p:nvSpPr>
        <p:spPr>
          <a:xfrm>
            <a:off x="10274299" y="6429370"/>
            <a:ext cx="1219200" cy="327025"/>
          </a:xfrm>
          <a:blipFill dpi="0" rotWithShape="1">
            <a:blip r:embed="rId2" cstate="print"/>
            <a:srcRect/>
            <a:tile tx="0" ty="0" sx="27000" sy="27000" flip="none" algn="tl"/>
          </a:blipFill>
        </p:spPr>
        <p:txBody>
          <a:bodyPr/>
          <a:lstStyle>
            <a:lvl1pPr>
              <a:defRPr lang="en-US" sz="267" kern="1200" baseline="0" dirty="0">
                <a:solidFill>
                  <a:schemeClr val="tx1"/>
                </a:solidFill>
                <a:latin typeface="+mj-lt"/>
                <a:ea typeface="+mn-ea"/>
                <a:cs typeface="+mn-cs"/>
              </a:defRPr>
            </a:lvl1pPr>
          </a:lstStyle>
          <a:p>
            <a:pPr marL="0" lvl="0" indent="0" algn="l" defTabSz="1219170" rtl="0" eaLnBrk="1" latinLnBrk="0" hangingPunct="1">
              <a:lnSpc>
                <a:spcPct val="90000"/>
              </a:lnSpc>
              <a:spcBef>
                <a:spcPct val="20000"/>
              </a:spcBef>
              <a:spcAft>
                <a:spcPts val="800"/>
              </a:spcAft>
              <a:buFontTx/>
              <a:buNone/>
              <a:tabLst>
                <a:tab pos="306910" algn="l"/>
              </a:tabLst>
            </a:pPr>
            <a:r>
              <a:rPr lang="en-US" dirty="0" smtClean="0"/>
              <a:t>.</a:t>
            </a:r>
            <a:endParaRPr lang="en-US" dirty="0"/>
          </a:p>
        </p:txBody>
      </p:sp>
      <p:sp>
        <p:nvSpPr>
          <p:cNvPr id="12" name="Text Placeholder 6"/>
          <p:cNvSpPr>
            <a:spLocks noGrp="1"/>
          </p:cNvSpPr>
          <p:nvPr>
            <p:ph type="body" sz="quarter" idx="18" hasCustomPrompt="1"/>
          </p:nvPr>
        </p:nvSpPr>
        <p:spPr>
          <a:xfrm>
            <a:off x="11582400" y="6492875"/>
            <a:ext cx="0" cy="203200"/>
          </a:xfrm>
          <a:custGeom>
            <a:avLst/>
            <a:gdLst>
              <a:gd name="connsiteX0" fmla="*/ 0 w 76200"/>
              <a:gd name="connsiteY0" fmla="*/ 0 h 152400"/>
              <a:gd name="connsiteX1" fmla="*/ 76200 w 76200"/>
              <a:gd name="connsiteY1" fmla="*/ 0 h 152400"/>
              <a:gd name="connsiteX2" fmla="*/ 76200 w 76200"/>
              <a:gd name="connsiteY2" fmla="*/ 152400 h 152400"/>
              <a:gd name="connsiteX3" fmla="*/ 0 w 76200"/>
              <a:gd name="connsiteY3" fmla="*/ 152400 h 152400"/>
              <a:gd name="connsiteX4" fmla="*/ 0 w 76200"/>
              <a:gd name="connsiteY4" fmla="*/ 0 h 152400"/>
              <a:gd name="connsiteX0" fmla="*/ 0 w 76200"/>
              <a:gd name="connsiteY0" fmla="*/ 0 h 152400"/>
              <a:gd name="connsiteX1" fmla="*/ 76200 w 76200"/>
              <a:gd name="connsiteY1" fmla="*/ 0 h 152400"/>
              <a:gd name="connsiteX2" fmla="*/ 76200 w 76200"/>
              <a:gd name="connsiteY2" fmla="*/ 152400 h 152400"/>
              <a:gd name="connsiteX3" fmla="*/ 0 w 76200"/>
              <a:gd name="connsiteY3" fmla="*/ 0 h 152400"/>
              <a:gd name="connsiteX0" fmla="*/ 0 w 0"/>
              <a:gd name="connsiteY0" fmla="*/ 152400 h 152400"/>
              <a:gd name="connsiteX1" fmla="*/ 0 w 0"/>
              <a:gd name="connsiteY1" fmla="*/ 0 h 152400"/>
              <a:gd name="connsiteX2" fmla="*/ 0 w 0"/>
              <a:gd name="connsiteY2" fmla="*/ 152400 h 152400"/>
            </a:gdLst>
            <a:ahLst/>
            <a:cxnLst>
              <a:cxn ang="0">
                <a:pos x="connsiteX0" y="connsiteY0"/>
              </a:cxn>
              <a:cxn ang="0">
                <a:pos x="connsiteX1" y="connsiteY1"/>
              </a:cxn>
              <a:cxn ang="0">
                <a:pos x="connsiteX2" y="connsiteY2"/>
              </a:cxn>
            </a:cxnLst>
            <a:rect l="l" t="t" r="r" b="b"/>
            <a:pathLst>
              <a:path h="152400">
                <a:moveTo>
                  <a:pt x="0" y="152400"/>
                </a:moveTo>
                <a:lnTo>
                  <a:pt x="0" y="0"/>
                </a:lnTo>
                <a:lnTo>
                  <a:pt x="0" y="152400"/>
                </a:lnTo>
                <a:close/>
              </a:path>
            </a:pathLst>
          </a:custGeom>
          <a:ln w="6350">
            <a:solidFill>
              <a:schemeClr val="tx1"/>
            </a:solidFill>
          </a:ln>
        </p:spPr>
        <p:txBody>
          <a:bodyPr/>
          <a:lstStyle>
            <a:lvl1pPr>
              <a:defRPr sz="667">
                <a:solidFill>
                  <a:schemeClr val="tx2"/>
                </a:solidFill>
              </a:defRPr>
            </a:lvl1pPr>
          </a:lstStyle>
          <a:p>
            <a:pPr lvl="0"/>
            <a:r>
              <a:rPr lang="en-US" dirty="0" smtClean="0"/>
              <a:t>.</a:t>
            </a:r>
            <a:endParaRPr lang="en-US" dirty="0"/>
          </a:p>
        </p:txBody>
      </p:sp>
    </p:spTree>
    <p:extLst>
      <p:ext uri="{BB962C8B-B14F-4D97-AF65-F5344CB8AC3E}">
        <p14:creationId xmlns:p14="http://schemas.microsoft.com/office/powerpoint/2010/main" val="430567154"/>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alf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7" name="Picture Placeholder 6"/>
          <p:cNvSpPr>
            <a:spLocks noGrp="1"/>
          </p:cNvSpPr>
          <p:nvPr>
            <p:ph type="pic" sz="quarter" idx="13" hasCustomPrompt="1"/>
          </p:nvPr>
        </p:nvSpPr>
        <p:spPr>
          <a:xfrm>
            <a:off x="0" y="3530600"/>
            <a:ext cx="12192000" cy="3327400"/>
          </a:xfrm>
          <a:pattFill prst="pct80">
            <a:fgClr>
              <a:schemeClr val="accent1"/>
            </a:fgClr>
            <a:bgClr>
              <a:schemeClr val="accent2"/>
            </a:bgClr>
          </a:pattFill>
        </p:spPr>
        <p:txBody>
          <a:bodyPr vert="horz" lIns="182880" tIns="91440" rIns="182880" bIns="45720" rtlCol="0">
            <a:noAutofit/>
          </a:bodyPr>
          <a:lstStyle>
            <a:lvl1pPr algn="ctr">
              <a:defRPr lang="en-US" dirty="0" smtClean="0">
                <a:solidFill>
                  <a:schemeClr val="tx1"/>
                </a:solidFill>
              </a:defRPr>
            </a:lvl1pPr>
          </a:lstStyle>
          <a:p>
            <a:pPr lvl="0" algn="ctr">
              <a:spcBef>
                <a:spcPts val="0"/>
              </a:spcBef>
              <a:spcAft>
                <a:spcPts val="0"/>
              </a:spcAft>
            </a:pPr>
            <a:r>
              <a:rPr lang="en-US" dirty="0" smtClean="0"/>
              <a:t>Drag picture to placeholder or click icon to add</a:t>
            </a:r>
          </a:p>
        </p:txBody>
      </p:sp>
      <p:sp>
        <p:nvSpPr>
          <p:cNvPr id="5" name="Slide Number Placeholder 4"/>
          <p:cNvSpPr>
            <a:spLocks noGrp="1"/>
          </p:cNvSpPr>
          <p:nvPr>
            <p:ph type="sldNum" sz="quarter" idx="12"/>
          </p:nvPr>
        </p:nvSpPr>
        <p:spPr/>
        <p:txBody>
          <a:bodyPr/>
          <a:lstStyle/>
          <a:p>
            <a:fld id="{EEB8B06D-99A5-468B-806E-293788FE9637}" type="slidenum">
              <a:rPr lang="en-US" smtClean="0">
                <a:solidFill>
                  <a:srgbClr val="FFFFFF"/>
                </a:solidFill>
              </a:rPr>
              <a:pPr/>
              <a:t>‹#›</a:t>
            </a:fld>
            <a:endParaRPr lang="en-US" dirty="0">
              <a:solidFill>
                <a:srgbClr val="FFFFFF"/>
              </a:solidFill>
            </a:endParaRPr>
          </a:p>
        </p:txBody>
      </p:sp>
      <p:sp>
        <p:nvSpPr>
          <p:cNvPr id="14" name="Text Placeholder 5"/>
          <p:cNvSpPr>
            <a:spLocks noGrp="1"/>
          </p:cNvSpPr>
          <p:nvPr>
            <p:ph type="body" sz="quarter" idx="19" hasCustomPrompt="1"/>
          </p:nvPr>
        </p:nvSpPr>
        <p:spPr>
          <a:xfrm>
            <a:off x="10274299" y="6429370"/>
            <a:ext cx="1219200" cy="327025"/>
          </a:xfrm>
          <a:blipFill dpi="0" rotWithShape="1">
            <a:blip r:embed="rId2" cstate="print"/>
            <a:srcRect/>
            <a:tile tx="0" ty="0" sx="27000" sy="27000" flip="none" algn="tl"/>
          </a:blipFill>
        </p:spPr>
        <p:txBody>
          <a:bodyPr/>
          <a:lstStyle>
            <a:lvl1pPr>
              <a:defRPr lang="en-US" sz="267" kern="1200" baseline="0" dirty="0">
                <a:solidFill>
                  <a:schemeClr val="tx1"/>
                </a:solidFill>
                <a:latin typeface="+mj-lt"/>
                <a:ea typeface="+mn-ea"/>
                <a:cs typeface="+mn-cs"/>
              </a:defRPr>
            </a:lvl1pPr>
          </a:lstStyle>
          <a:p>
            <a:pPr marL="0" lvl="0" indent="0" algn="l" defTabSz="1219170" rtl="0" eaLnBrk="1" latinLnBrk="0" hangingPunct="1">
              <a:lnSpc>
                <a:spcPct val="90000"/>
              </a:lnSpc>
              <a:spcBef>
                <a:spcPct val="20000"/>
              </a:spcBef>
              <a:spcAft>
                <a:spcPts val="800"/>
              </a:spcAft>
              <a:buFontTx/>
              <a:buNone/>
              <a:tabLst>
                <a:tab pos="306910" algn="l"/>
              </a:tabLst>
            </a:pPr>
            <a:r>
              <a:rPr lang="en-US" dirty="0" smtClean="0"/>
              <a:t>.</a:t>
            </a:r>
            <a:endParaRPr lang="en-US" dirty="0"/>
          </a:p>
        </p:txBody>
      </p:sp>
      <p:sp>
        <p:nvSpPr>
          <p:cNvPr id="15" name="Text Placeholder 6"/>
          <p:cNvSpPr>
            <a:spLocks noGrp="1"/>
          </p:cNvSpPr>
          <p:nvPr>
            <p:ph type="body" sz="quarter" idx="18" hasCustomPrompt="1"/>
          </p:nvPr>
        </p:nvSpPr>
        <p:spPr>
          <a:xfrm>
            <a:off x="11582400" y="6492875"/>
            <a:ext cx="0" cy="203200"/>
          </a:xfrm>
          <a:custGeom>
            <a:avLst/>
            <a:gdLst>
              <a:gd name="connsiteX0" fmla="*/ 0 w 76200"/>
              <a:gd name="connsiteY0" fmla="*/ 0 h 152400"/>
              <a:gd name="connsiteX1" fmla="*/ 76200 w 76200"/>
              <a:gd name="connsiteY1" fmla="*/ 0 h 152400"/>
              <a:gd name="connsiteX2" fmla="*/ 76200 w 76200"/>
              <a:gd name="connsiteY2" fmla="*/ 152400 h 152400"/>
              <a:gd name="connsiteX3" fmla="*/ 0 w 76200"/>
              <a:gd name="connsiteY3" fmla="*/ 152400 h 152400"/>
              <a:gd name="connsiteX4" fmla="*/ 0 w 76200"/>
              <a:gd name="connsiteY4" fmla="*/ 0 h 152400"/>
              <a:gd name="connsiteX0" fmla="*/ 0 w 76200"/>
              <a:gd name="connsiteY0" fmla="*/ 0 h 152400"/>
              <a:gd name="connsiteX1" fmla="*/ 76200 w 76200"/>
              <a:gd name="connsiteY1" fmla="*/ 0 h 152400"/>
              <a:gd name="connsiteX2" fmla="*/ 76200 w 76200"/>
              <a:gd name="connsiteY2" fmla="*/ 152400 h 152400"/>
              <a:gd name="connsiteX3" fmla="*/ 0 w 76200"/>
              <a:gd name="connsiteY3" fmla="*/ 0 h 152400"/>
              <a:gd name="connsiteX0" fmla="*/ 0 w 0"/>
              <a:gd name="connsiteY0" fmla="*/ 152400 h 152400"/>
              <a:gd name="connsiteX1" fmla="*/ 0 w 0"/>
              <a:gd name="connsiteY1" fmla="*/ 0 h 152400"/>
              <a:gd name="connsiteX2" fmla="*/ 0 w 0"/>
              <a:gd name="connsiteY2" fmla="*/ 152400 h 152400"/>
            </a:gdLst>
            <a:ahLst/>
            <a:cxnLst>
              <a:cxn ang="0">
                <a:pos x="connsiteX0" y="connsiteY0"/>
              </a:cxn>
              <a:cxn ang="0">
                <a:pos x="connsiteX1" y="connsiteY1"/>
              </a:cxn>
              <a:cxn ang="0">
                <a:pos x="connsiteX2" y="connsiteY2"/>
              </a:cxn>
            </a:cxnLst>
            <a:rect l="l" t="t" r="r" b="b"/>
            <a:pathLst>
              <a:path h="152400">
                <a:moveTo>
                  <a:pt x="0" y="152400"/>
                </a:moveTo>
                <a:lnTo>
                  <a:pt x="0" y="0"/>
                </a:lnTo>
                <a:lnTo>
                  <a:pt x="0" y="152400"/>
                </a:lnTo>
                <a:close/>
              </a:path>
            </a:pathLst>
          </a:custGeom>
          <a:ln w="6350">
            <a:solidFill>
              <a:schemeClr val="tx1"/>
            </a:solidFill>
          </a:ln>
        </p:spPr>
        <p:txBody>
          <a:bodyPr/>
          <a:lstStyle>
            <a:lvl1pPr>
              <a:defRPr sz="667">
                <a:solidFill>
                  <a:schemeClr val="tx2"/>
                </a:solidFill>
              </a:defRPr>
            </a:lvl1pPr>
          </a:lstStyle>
          <a:p>
            <a:pPr lvl="0"/>
            <a:r>
              <a:rPr lang="en-US" dirty="0" smtClean="0"/>
              <a:t>.</a:t>
            </a:r>
            <a:endParaRPr lang="en-US" dirty="0"/>
          </a:p>
        </p:txBody>
      </p:sp>
      <p:sp>
        <p:nvSpPr>
          <p:cNvPr id="9" name="Text Placeholder 2"/>
          <p:cNvSpPr>
            <a:spLocks noGrp="1"/>
          </p:cNvSpPr>
          <p:nvPr>
            <p:ph idx="22"/>
          </p:nvPr>
        </p:nvSpPr>
        <p:spPr>
          <a:xfrm>
            <a:off x="609600" y="1839384"/>
            <a:ext cx="5283200" cy="1589616"/>
          </a:xfrm>
          <a:prstGeom prst="rect">
            <a:avLst/>
          </a:prstGeom>
        </p:spPr>
        <p:txBody>
          <a:bodyPr vert="horz" lIns="0" tIns="0" rIns="0" bIns="45720" rtlCol="0">
            <a:noAutofit/>
          </a:bodyPr>
          <a:lstStyle>
            <a:lvl1pPr>
              <a:defRPr>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2"/>
          <p:cNvSpPr>
            <a:spLocks noGrp="1"/>
          </p:cNvSpPr>
          <p:nvPr>
            <p:ph idx="24"/>
          </p:nvPr>
        </p:nvSpPr>
        <p:spPr>
          <a:xfrm>
            <a:off x="6299200" y="1839384"/>
            <a:ext cx="5283200" cy="1589616"/>
          </a:xfrm>
          <a:prstGeom prst="rect">
            <a:avLst/>
          </a:prstGeom>
        </p:spPr>
        <p:txBody>
          <a:bodyPr vert="horz" lIns="0" tIns="0" rIns="0" bIns="45720" rtlCol="0">
            <a:noAutofit/>
          </a:bodyPr>
          <a:lstStyle>
            <a:lvl1pPr>
              <a:defRPr>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2"/>
          <p:cNvSpPr>
            <a:spLocks noGrp="1"/>
          </p:cNvSpPr>
          <p:nvPr>
            <p:ph type="body" sz="quarter" idx="25"/>
          </p:nvPr>
        </p:nvSpPr>
        <p:spPr>
          <a:xfrm>
            <a:off x="609600" y="1224495"/>
            <a:ext cx="10972800" cy="333372"/>
          </a:xfrm>
        </p:spPr>
        <p:txBody>
          <a:bodyPr/>
          <a:lstStyle>
            <a:lvl1pPr>
              <a:defRPr b="0"/>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1879009271"/>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Right Half Image">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7412569" y="0"/>
            <a:ext cx="4779432" cy="6858000"/>
          </a:xfrm>
          <a:pattFill prst="pct80">
            <a:fgClr>
              <a:schemeClr val="accent1"/>
            </a:fgClr>
            <a:bgClr>
              <a:schemeClr val="accent2"/>
            </a:bgClr>
          </a:pattFill>
        </p:spPr>
        <p:txBody>
          <a:bodyPr vert="horz" lIns="182880" tIns="91440" rIns="182880" bIns="0" rtlCol="0" anchor="t">
            <a:noAutofit/>
          </a:bodyPr>
          <a:lstStyle>
            <a:lvl1pPr algn="ctr">
              <a:defRPr lang="en-US" dirty="0">
                <a:solidFill>
                  <a:schemeClr val="tx1"/>
                </a:solidFill>
              </a:defRPr>
            </a:lvl1pPr>
          </a:lstStyle>
          <a:p>
            <a:pPr lvl="0" algn="ctr">
              <a:spcBef>
                <a:spcPts val="0"/>
              </a:spcBef>
              <a:spcAft>
                <a:spcPts val="0"/>
              </a:spcAft>
            </a:pPr>
            <a:r>
              <a:rPr lang="en-US" dirty="0" smtClean="0"/>
              <a:t>Click icon to add picture</a:t>
            </a:r>
            <a:endParaRPr lang="en-US" dirty="0"/>
          </a:p>
        </p:txBody>
      </p:sp>
      <p:sp>
        <p:nvSpPr>
          <p:cNvPr id="2" name="Title 1"/>
          <p:cNvSpPr>
            <a:spLocks noGrp="1"/>
          </p:cNvSpPr>
          <p:nvPr>
            <p:ph type="title" hasCustomPrompt="1"/>
          </p:nvPr>
        </p:nvSpPr>
        <p:spPr>
          <a:xfrm>
            <a:off x="609602" y="241300"/>
            <a:ext cx="6436785" cy="973669"/>
          </a:xfrm>
        </p:spPr>
        <p:txBody>
          <a:bodyPr/>
          <a:lstStyle>
            <a:lvl1pPr>
              <a:defRPr baseline="0"/>
            </a:lvl1pPr>
          </a:lstStyle>
          <a:p>
            <a:r>
              <a:rPr lang="en-US" dirty="0" smtClean="0"/>
              <a:t>28pt Intel Clear Light Headline</a:t>
            </a:r>
            <a:endParaRPr lang="en-US" dirty="0"/>
          </a:p>
        </p:txBody>
      </p:sp>
      <p:sp>
        <p:nvSpPr>
          <p:cNvPr id="5" name="Slide Number Placeholder 4"/>
          <p:cNvSpPr>
            <a:spLocks noGrp="1"/>
          </p:cNvSpPr>
          <p:nvPr>
            <p:ph type="sldNum" sz="quarter" idx="12"/>
          </p:nvPr>
        </p:nvSpPr>
        <p:spPr/>
        <p:txBody>
          <a:bodyPr/>
          <a:lstStyle/>
          <a:p>
            <a:fld id="{EEB8B06D-99A5-468B-806E-293788FE9637}" type="slidenum">
              <a:rPr lang="en-US" smtClean="0">
                <a:solidFill>
                  <a:srgbClr val="FFFFFF"/>
                </a:solidFill>
              </a:rPr>
              <a:pPr/>
              <a:t>‹#›</a:t>
            </a:fld>
            <a:endParaRPr lang="en-US" dirty="0">
              <a:solidFill>
                <a:srgbClr val="FFFFFF"/>
              </a:solidFill>
            </a:endParaRPr>
          </a:p>
        </p:txBody>
      </p:sp>
      <p:sp>
        <p:nvSpPr>
          <p:cNvPr id="8" name="Text Placeholder 2"/>
          <p:cNvSpPr>
            <a:spLocks noGrp="1"/>
          </p:cNvSpPr>
          <p:nvPr>
            <p:ph idx="1"/>
          </p:nvPr>
        </p:nvSpPr>
        <p:spPr>
          <a:xfrm>
            <a:off x="609600" y="1839384"/>
            <a:ext cx="6436784" cy="4332816"/>
          </a:xfrm>
          <a:prstGeom prst="rect">
            <a:avLst/>
          </a:prstGeom>
        </p:spPr>
        <p:txBody>
          <a:bodyPr vert="horz" lIns="0" tIns="0" rIns="0" bIns="45720" rtlCol="0">
            <a:noAutofit/>
          </a:bodyPr>
          <a:lstStyle>
            <a:lvl1pPr>
              <a:defRPr>
                <a:solidFill>
                  <a:schemeClr val="tx1"/>
                </a:solidFill>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Text Placeholder 5"/>
          <p:cNvSpPr>
            <a:spLocks noGrp="1"/>
          </p:cNvSpPr>
          <p:nvPr>
            <p:ph type="body" sz="quarter" idx="19" hasCustomPrompt="1"/>
          </p:nvPr>
        </p:nvSpPr>
        <p:spPr>
          <a:xfrm>
            <a:off x="10274299" y="6429370"/>
            <a:ext cx="1219200" cy="327025"/>
          </a:xfrm>
          <a:blipFill dpi="0" rotWithShape="1">
            <a:blip r:embed="rId2" cstate="print"/>
            <a:srcRect/>
            <a:tile tx="0" ty="0" sx="27000" sy="27000" flip="none" algn="tl"/>
          </a:blipFill>
        </p:spPr>
        <p:txBody>
          <a:bodyPr/>
          <a:lstStyle>
            <a:lvl1pPr>
              <a:defRPr lang="en-US" sz="267" kern="1200" baseline="0" dirty="0">
                <a:solidFill>
                  <a:schemeClr val="tx1"/>
                </a:solidFill>
                <a:latin typeface="+mj-lt"/>
                <a:ea typeface="+mn-ea"/>
                <a:cs typeface="+mn-cs"/>
              </a:defRPr>
            </a:lvl1pPr>
          </a:lstStyle>
          <a:p>
            <a:pPr marL="0" lvl="0" indent="0" algn="l" defTabSz="1219170" rtl="0" eaLnBrk="1" latinLnBrk="0" hangingPunct="1">
              <a:lnSpc>
                <a:spcPct val="90000"/>
              </a:lnSpc>
              <a:spcBef>
                <a:spcPct val="20000"/>
              </a:spcBef>
              <a:spcAft>
                <a:spcPts val="800"/>
              </a:spcAft>
              <a:buFontTx/>
              <a:buNone/>
              <a:tabLst>
                <a:tab pos="306910" algn="l"/>
              </a:tabLst>
            </a:pPr>
            <a:r>
              <a:rPr lang="en-US" dirty="0" smtClean="0"/>
              <a:t>.</a:t>
            </a:r>
            <a:endParaRPr lang="en-US" dirty="0"/>
          </a:p>
        </p:txBody>
      </p:sp>
      <p:sp>
        <p:nvSpPr>
          <p:cNvPr id="12" name="Text Placeholder 6"/>
          <p:cNvSpPr>
            <a:spLocks noGrp="1"/>
          </p:cNvSpPr>
          <p:nvPr>
            <p:ph type="body" sz="quarter" idx="18" hasCustomPrompt="1"/>
          </p:nvPr>
        </p:nvSpPr>
        <p:spPr>
          <a:xfrm>
            <a:off x="11582400" y="6492875"/>
            <a:ext cx="0" cy="203200"/>
          </a:xfrm>
          <a:custGeom>
            <a:avLst/>
            <a:gdLst>
              <a:gd name="connsiteX0" fmla="*/ 0 w 76200"/>
              <a:gd name="connsiteY0" fmla="*/ 0 h 152400"/>
              <a:gd name="connsiteX1" fmla="*/ 76200 w 76200"/>
              <a:gd name="connsiteY1" fmla="*/ 0 h 152400"/>
              <a:gd name="connsiteX2" fmla="*/ 76200 w 76200"/>
              <a:gd name="connsiteY2" fmla="*/ 152400 h 152400"/>
              <a:gd name="connsiteX3" fmla="*/ 0 w 76200"/>
              <a:gd name="connsiteY3" fmla="*/ 152400 h 152400"/>
              <a:gd name="connsiteX4" fmla="*/ 0 w 76200"/>
              <a:gd name="connsiteY4" fmla="*/ 0 h 152400"/>
              <a:gd name="connsiteX0" fmla="*/ 0 w 76200"/>
              <a:gd name="connsiteY0" fmla="*/ 0 h 152400"/>
              <a:gd name="connsiteX1" fmla="*/ 76200 w 76200"/>
              <a:gd name="connsiteY1" fmla="*/ 0 h 152400"/>
              <a:gd name="connsiteX2" fmla="*/ 76200 w 76200"/>
              <a:gd name="connsiteY2" fmla="*/ 152400 h 152400"/>
              <a:gd name="connsiteX3" fmla="*/ 0 w 76200"/>
              <a:gd name="connsiteY3" fmla="*/ 0 h 152400"/>
              <a:gd name="connsiteX0" fmla="*/ 0 w 0"/>
              <a:gd name="connsiteY0" fmla="*/ 152400 h 152400"/>
              <a:gd name="connsiteX1" fmla="*/ 0 w 0"/>
              <a:gd name="connsiteY1" fmla="*/ 0 h 152400"/>
              <a:gd name="connsiteX2" fmla="*/ 0 w 0"/>
              <a:gd name="connsiteY2" fmla="*/ 152400 h 152400"/>
            </a:gdLst>
            <a:ahLst/>
            <a:cxnLst>
              <a:cxn ang="0">
                <a:pos x="connsiteX0" y="connsiteY0"/>
              </a:cxn>
              <a:cxn ang="0">
                <a:pos x="connsiteX1" y="connsiteY1"/>
              </a:cxn>
              <a:cxn ang="0">
                <a:pos x="connsiteX2" y="connsiteY2"/>
              </a:cxn>
            </a:cxnLst>
            <a:rect l="l" t="t" r="r" b="b"/>
            <a:pathLst>
              <a:path h="152400">
                <a:moveTo>
                  <a:pt x="0" y="152400"/>
                </a:moveTo>
                <a:lnTo>
                  <a:pt x="0" y="0"/>
                </a:lnTo>
                <a:lnTo>
                  <a:pt x="0" y="152400"/>
                </a:lnTo>
                <a:close/>
              </a:path>
            </a:pathLst>
          </a:custGeom>
          <a:ln w="6350">
            <a:solidFill>
              <a:schemeClr val="tx1"/>
            </a:solidFill>
          </a:ln>
        </p:spPr>
        <p:txBody>
          <a:bodyPr/>
          <a:lstStyle>
            <a:lvl1pPr>
              <a:defRPr sz="667">
                <a:solidFill>
                  <a:schemeClr val="tx2"/>
                </a:solidFill>
              </a:defRPr>
            </a:lvl1pPr>
          </a:lstStyle>
          <a:p>
            <a:pPr lvl="0"/>
            <a:r>
              <a:rPr lang="en-US" dirty="0" smtClean="0"/>
              <a:t>.</a:t>
            </a:r>
            <a:endParaRPr lang="en-US" dirty="0"/>
          </a:p>
        </p:txBody>
      </p:sp>
      <p:sp>
        <p:nvSpPr>
          <p:cNvPr id="10" name="Text Placeholder 2"/>
          <p:cNvSpPr>
            <a:spLocks noGrp="1"/>
          </p:cNvSpPr>
          <p:nvPr>
            <p:ph type="body" sz="quarter" idx="20" hasCustomPrompt="1"/>
          </p:nvPr>
        </p:nvSpPr>
        <p:spPr>
          <a:xfrm>
            <a:off x="609600" y="6477000"/>
            <a:ext cx="6437376" cy="203200"/>
          </a:xfrm>
        </p:spPr>
        <p:txBody>
          <a:bodyPr anchor="t"/>
          <a:lstStyle>
            <a:lvl1pPr>
              <a:defRPr sz="1067"/>
            </a:lvl1pPr>
          </a:lstStyle>
          <a:p>
            <a:pPr lvl="0"/>
            <a:r>
              <a:rPr lang="en-US" dirty="0" smtClean="0"/>
              <a:t>Footer</a:t>
            </a:r>
          </a:p>
        </p:txBody>
      </p:sp>
      <p:sp>
        <p:nvSpPr>
          <p:cNvPr id="13" name="Text Placeholder 2"/>
          <p:cNvSpPr>
            <a:spLocks noGrp="1"/>
          </p:cNvSpPr>
          <p:nvPr>
            <p:ph type="body" sz="quarter" idx="21" hasCustomPrompt="1"/>
          </p:nvPr>
        </p:nvSpPr>
        <p:spPr>
          <a:xfrm>
            <a:off x="609601" y="6223005"/>
            <a:ext cx="6438900" cy="203200"/>
          </a:xfrm>
        </p:spPr>
        <p:txBody>
          <a:bodyPr bIns="0" anchor="b"/>
          <a:lstStyle>
            <a:lvl1pPr>
              <a:defRPr sz="1200">
                <a:solidFill>
                  <a:schemeClr val="tx1"/>
                </a:solidFill>
              </a:defRPr>
            </a:lvl1pPr>
          </a:lstStyle>
          <a:p>
            <a:pPr lvl="0"/>
            <a:r>
              <a:rPr lang="en-US" dirty="0" smtClean="0"/>
              <a:t>Source</a:t>
            </a:r>
            <a:endParaRPr lang="en-US" dirty="0"/>
          </a:p>
        </p:txBody>
      </p:sp>
      <p:sp>
        <p:nvSpPr>
          <p:cNvPr id="14" name="Text Placeholder 2"/>
          <p:cNvSpPr>
            <a:spLocks noGrp="1"/>
          </p:cNvSpPr>
          <p:nvPr>
            <p:ph type="body" sz="quarter" idx="22"/>
          </p:nvPr>
        </p:nvSpPr>
        <p:spPr>
          <a:xfrm>
            <a:off x="609600" y="1224495"/>
            <a:ext cx="6445251" cy="333372"/>
          </a:xfrm>
        </p:spPr>
        <p:txBody>
          <a:bodyPr/>
          <a:lstStyle>
            <a:lvl1pPr>
              <a:defRPr b="0"/>
            </a:lvl1pPr>
          </a:lstStyle>
          <a:p>
            <a:pPr lvl="0"/>
            <a:r>
              <a:rPr lang="en-US" dirty="0" smtClean="0"/>
              <a:t>Click to edit Master text styles</a:t>
            </a:r>
            <a:endParaRPr lang="en-US" dirty="0"/>
          </a:p>
        </p:txBody>
      </p:sp>
    </p:spTree>
    <p:extLst>
      <p:ext uri="{BB962C8B-B14F-4D97-AF65-F5344CB8AC3E}">
        <p14:creationId xmlns:p14="http://schemas.microsoft.com/office/powerpoint/2010/main" val="57911517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158541" y="6303264"/>
            <a:ext cx="3860800" cy="365125"/>
          </a:xfrm>
          <a:prstGeom prst="rect">
            <a:avLst/>
          </a:prstGeom>
        </p:spPr>
        <p:txBody>
          <a:bodyPr/>
          <a:lstStyle/>
          <a:p>
            <a:pPr defTabSz="609570"/>
            <a:r>
              <a:rPr lang="en-US" smtClean="0">
                <a:solidFill>
                  <a:srgbClr val="004280"/>
                </a:solidFill>
              </a:rPr>
              <a:t>INTEL &amp; McAfee CONFIDENTIAL</a:t>
            </a:r>
            <a:endParaRPr lang="en-US" dirty="0">
              <a:solidFill>
                <a:srgbClr val="004280"/>
              </a:solidFill>
            </a:endParaRPr>
          </a:p>
        </p:txBody>
      </p:sp>
      <p:sp>
        <p:nvSpPr>
          <p:cNvPr id="6" name="Slide Number Placeholder 5"/>
          <p:cNvSpPr>
            <a:spLocks noGrp="1"/>
          </p:cNvSpPr>
          <p:nvPr>
            <p:ph type="sldNum" sz="quarter" idx="12"/>
          </p:nvPr>
        </p:nvSpPr>
        <p:spPr/>
        <p:txBody>
          <a:bodyPr/>
          <a:lstStyle>
            <a:lvl1pPr>
              <a:defRPr sz="1200"/>
            </a:lvl1pPr>
          </a:lstStyle>
          <a:p>
            <a:fld id="{EE2556C5-CE8C-6547-B838-EA80C61A4AF7}" type="slidenum">
              <a:rPr lang="en-US" smtClean="0"/>
              <a:pPr/>
              <a:t>‹#›</a:t>
            </a:fld>
            <a:endParaRPr lang="en-US" dirty="0"/>
          </a:p>
        </p:txBody>
      </p:sp>
      <p:sp>
        <p:nvSpPr>
          <p:cNvPr id="8" name="Text Placeholder 2"/>
          <p:cNvSpPr>
            <a:spLocks noGrp="1"/>
          </p:cNvSpPr>
          <p:nvPr>
            <p:ph idx="1"/>
          </p:nvPr>
        </p:nvSpPr>
        <p:spPr>
          <a:xfrm>
            <a:off x="607491" y="1600203"/>
            <a:ext cx="10889396" cy="4626548"/>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064685544"/>
      </p:ext>
    </p:extLst>
  </p:cSld>
  <p:clrMapOvr>
    <a:masterClrMapping/>
  </p:clrMapOvr>
  <p:timing>
    <p:tnLst>
      <p:par>
        <p:cTn xmlns:p14="http://schemas.microsoft.com/office/powerpoint/2010/mai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 Section Break">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B8B06D-99A5-468B-806E-293788FE9637}" type="slidenum">
              <a:rPr lang="en-US" smtClean="0">
                <a:solidFill>
                  <a:srgbClr val="FFFFFF"/>
                </a:solidFill>
              </a:rPr>
              <a:pPr/>
              <a:t>‹#›</a:t>
            </a:fld>
            <a:endParaRPr lang="en-US" dirty="0">
              <a:solidFill>
                <a:srgbClr val="FFFFFF"/>
              </a:solidFill>
            </a:endParaRPr>
          </a:p>
        </p:txBody>
      </p:sp>
      <p:sp>
        <p:nvSpPr>
          <p:cNvPr id="10" name="Text Placeholder 27"/>
          <p:cNvSpPr>
            <a:spLocks noGrp="1"/>
          </p:cNvSpPr>
          <p:nvPr>
            <p:ph type="body" sz="quarter" idx="14"/>
          </p:nvPr>
        </p:nvSpPr>
        <p:spPr>
          <a:xfrm>
            <a:off x="2844801" y="4800600"/>
            <a:ext cx="8737600" cy="101600"/>
          </a:xfrm>
          <a:custGeom>
            <a:avLst/>
            <a:gdLst>
              <a:gd name="connsiteX0" fmla="*/ 0 w 2286000"/>
              <a:gd name="connsiteY0" fmla="*/ 0 h 1219200"/>
              <a:gd name="connsiteX1" fmla="*/ 2286000 w 2286000"/>
              <a:gd name="connsiteY1" fmla="*/ 0 h 1219200"/>
              <a:gd name="connsiteX2" fmla="*/ 2286000 w 2286000"/>
              <a:gd name="connsiteY2" fmla="*/ 1219200 h 1219200"/>
              <a:gd name="connsiteX3" fmla="*/ 0 w 2286000"/>
              <a:gd name="connsiteY3" fmla="*/ 1219200 h 1219200"/>
              <a:gd name="connsiteX4" fmla="*/ 0 w 2286000"/>
              <a:gd name="connsiteY4" fmla="*/ 0 h 1219200"/>
              <a:gd name="connsiteX0" fmla="*/ 0 w 2286000"/>
              <a:gd name="connsiteY0" fmla="*/ 0 h 1219200"/>
              <a:gd name="connsiteX1" fmla="*/ 2286000 w 2286000"/>
              <a:gd name="connsiteY1" fmla="*/ 0 h 1219200"/>
              <a:gd name="connsiteX2" fmla="*/ 2286000 w 2286000"/>
              <a:gd name="connsiteY2" fmla="*/ 1219200 h 1219200"/>
              <a:gd name="connsiteX3" fmla="*/ 0 w 2286000"/>
              <a:gd name="connsiteY3" fmla="*/ 0 h 1219200"/>
              <a:gd name="connsiteX0" fmla="*/ 0 w 2286000"/>
              <a:gd name="connsiteY0" fmla="*/ 0 h 0"/>
              <a:gd name="connsiteX1" fmla="*/ 2286000 w 2286000"/>
              <a:gd name="connsiteY1" fmla="*/ 0 h 0"/>
              <a:gd name="connsiteX2" fmla="*/ 0 w 2286000"/>
              <a:gd name="connsiteY2" fmla="*/ 0 h 0"/>
            </a:gdLst>
            <a:ahLst/>
            <a:cxnLst>
              <a:cxn ang="0">
                <a:pos x="connsiteX0" y="connsiteY0"/>
              </a:cxn>
              <a:cxn ang="0">
                <a:pos x="connsiteX1" y="connsiteY1"/>
              </a:cxn>
              <a:cxn ang="0">
                <a:pos x="connsiteX2" y="connsiteY2"/>
              </a:cxn>
            </a:cxnLst>
            <a:rect l="l" t="t" r="r" b="b"/>
            <a:pathLst>
              <a:path w="2286000">
                <a:moveTo>
                  <a:pt x="0" y="0"/>
                </a:moveTo>
                <a:lnTo>
                  <a:pt x="2286000" y="0"/>
                </a:lnTo>
                <a:lnTo>
                  <a:pt x="0" y="0"/>
                </a:lnTo>
                <a:close/>
              </a:path>
            </a:pathLst>
          </a:custGeom>
          <a:ln w="6350">
            <a:solidFill>
              <a:schemeClr val="tx1"/>
            </a:solidFill>
          </a:ln>
        </p:spPr>
        <p:txBody>
          <a:bodyPr tIns="182880" bIns="0" anchor="t"/>
          <a:lstStyle>
            <a:lvl1pPr marL="0" indent="0">
              <a:spcBef>
                <a:spcPts val="0"/>
              </a:spcBef>
              <a:spcAft>
                <a:spcPts val="0"/>
              </a:spcAft>
              <a:buFont typeface="Arial" panose="020B0604020202020204" pitchFamily="34" charset="0"/>
              <a:buChar char="​"/>
              <a:defRPr sz="4000">
                <a:solidFill>
                  <a:schemeClr val="tx1"/>
                </a:solidFill>
                <a:latin typeface="+mj-lt"/>
              </a:defRPr>
            </a:lvl1pPr>
            <a:lvl2pPr marL="0" marR="0" indent="0" algn="l" defTabSz="1219170" rtl="0" eaLnBrk="1" fontAlgn="auto" latinLnBrk="0" hangingPunct="1">
              <a:lnSpc>
                <a:spcPct val="90000"/>
              </a:lnSpc>
              <a:spcBef>
                <a:spcPts val="413"/>
              </a:spcBef>
              <a:spcAft>
                <a:spcPts val="0"/>
              </a:spcAft>
              <a:buClrTx/>
              <a:buSzTx/>
              <a:buFont typeface="Arial" panose="020B0604020202020204" pitchFamily="34" charset="0"/>
              <a:buNone/>
              <a:tabLst>
                <a:tab pos="306910" algn="l"/>
              </a:tabLst>
              <a:defRPr sz="1867" b="0">
                <a:solidFill>
                  <a:schemeClr val="accent3"/>
                </a:solidFill>
              </a:defRPr>
            </a:lvl2pPr>
          </a:lstStyle>
          <a:p>
            <a:pPr lvl="0"/>
            <a:r>
              <a:rPr lang="en-US" dirty="0" smtClean="0"/>
              <a:t>Click to edit Master text styles</a:t>
            </a:r>
          </a:p>
          <a:p>
            <a:pPr lvl="1"/>
            <a:r>
              <a:rPr lang="en-US" dirty="0" smtClean="0"/>
              <a:t>Second level</a:t>
            </a:r>
          </a:p>
          <a:p>
            <a:pPr marL="0" marR="0" lvl="1" indent="0" algn="l" defTabSz="1219170" rtl="0" eaLnBrk="1" fontAlgn="auto" latinLnBrk="0" hangingPunct="1">
              <a:lnSpc>
                <a:spcPct val="90000"/>
              </a:lnSpc>
              <a:spcBef>
                <a:spcPts val="413"/>
              </a:spcBef>
              <a:spcAft>
                <a:spcPts val="0"/>
              </a:spcAft>
              <a:buClrTx/>
              <a:buSzTx/>
              <a:buFont typeface="Arial" panose="020B0604020202020204" pitchFamily="34" charset="0"/>
              <a:buChar char="​"/>
              <a:tabLst>
                <a:tab pos="306910" algn="l"/>
              </a:tabLst>
              <a:defRPr/>
            </a:pPr>
            <a:r>
              <a:rPr lang="en-US" dirty="0" smtClean="0"/>
              <a:t>Second level</a:t>
            </a:r>
          </a:p>
          <a:p>
            <a:pPr marL="0" marR="0" lvl="1" indent="0" algn="l" defTabSz="1219170" rtl="0" eaLnBrk="1" fontAlgn="auto" latinLnBrk="0" hangingPunct="1">
              <a:lnSpc>
                <a:spcPct val="90000"/>
              </a:lnSpc>
              <a:spcBef>
                <a:spcPts val="413"/>
              </a:spcBef>
              <a:spcAft>
                <a:spcPts val="0"/>
              </a:spcAft>
              <a:buClrTx/>
              <a:buSzTx/>
              <a:buFont typeface="Arial" panose="020B0604020202020204" pitchFamily="34" charset="0"/>
              <a:buNone/>
              <a:tabLst>
                <a:tab pos="306910" algn="l"/>
              </a:tabLst>
              <a:defRPr/>
            </a:pPr>
            <a:r>
              <a:rPr lang="en-US" dirty="0" smtClean="0"/>
              <a:t>Second level</a:t>
            </a:r>
          </a:p>
          <a:p>
            <a:pPr lvl="1"/>
            <a:endParaRPr lang="en-US" dirty="0" smtClean="0"/>
          </a:p>
        </p:txBody>
      </p:sp>
    </p:spTree>
    <p:extLst>
      <p:ext uri="{BB962C8B-B14F-4D97-AF65-F5344CB8AC3E}">
        <p14:creationId xmlns:p14="http://schemas.microsoft.com/office/powerpoint/2010/main" val="2103915491"/>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 Section Break Image">
    <p:spTree>
      <p:nvGrpSpPr>
        <p:cNvPr id="1" name=""/>
        <p:cNvGrpSpPr/>
        <p:nvPr/>
      </p:nvGrpSpPr>
      <p:grpSpPr>
        <a:xfrm>
          <a:off x="0" y="0"/>
          <a:ext cx="0" cy="0"/>
          <a:chOff x="0" y="0"/>
          <a:chExt cx="0" cy="0"/>
        </a:xfrm>
      </p:grpSpPr>
      <p:sp>
        <p:nvSpPr>
          <p:cNvPr id="5" name="Slide Number Placeholder 4"/>
          <p:cNvSpPr>
            <a:spLocks noGrp="1"/>
          </p:cNvSpPr>
          <p:nvPr userDrawn="1">
            <p:ph type="sldNum" sz="quarter" idx="12"/>
          </p:nvPr>
        </p:nvSpPr>
        <p:spPr/>
        <p:txBody>
          <a:bodyPr/>
          <a:lstStyle/>
          <a:p>
            <a:fld id="{EEB8B06D-99A5-468B-806E-293788FE9637}" type="slidenum">
              <a:rPr lang="en-US" smtClean="0">
                <a:solidFill>
                  <a:srgbClr val="FFFFFF"/>
                </a:solidFill>
              </a:rPr>
              <a:pPr/>
              <a:t>‹#›</a:t>
            </a:fld>
            <a:endParaRPr lang="en-US" dirty="0">
              <a:solidFill>
                <a:srgbClr val="FFFFFF"/>
              </a:solidFill>
            </a:endParaRPr>
          </a:p>
        </p:txBody>
      </p:sp>
      <p:sp>
        <p:nvSpPr>
          <p:cNvPr id="10" name="Text Placeholder 27"/>
          <p:cNvSpPr>
            <a:spLocks noGrp="1"/>
          </p:cNvSpPr>
          <p:nvPr>
            <p:ph type="body" sz="quarter" idx="14"/>
          </p:nvPr>
        </p:nvSpPr>
        <p:spPr>
          <a:xfrm>
            <a:off x="2844801" y="4800600"/>
            <a:ext cx="8737600" cy="101600"/>
          </a:xfrm>
          <a:custGeom>
            <a:avLst/>
            <a:gdLst>
              <a:gd name="connsiteX0" fmla="*/ 0 w 2286000"/>
              <a:gd name="connsiteY0" fmla="*/ 0 h 1219200"/>
              <a:gd name="connsiteX1" fmla="*/ 2286000 w 2286000"/>
              <a:gd name="connsiteY1" fmla="*/ 0 h 1219200"/>
              <a:gd name="connsiteX2" fmla="*/ 2286000 w 2286000"/>
              <a:gd name="connsiteY2" fmla="*/ 1219200 h 1219200"/>
              <a:gd name="connsiteX3" fmla="*/ 0 w 2286000"/>
              <a:gd name="connsiteY3" fmla="*/ 1219200 h 1219200"/>
              <a:gd name="connsiteX4" fmla="*/ 0 w 2286000"/>
              <a:gd name="connsiteY4" fmla="*/ 0 h 1219200"/>
              <a:gd name="connsiteX0" fmla="*/ 0 w 2286000"/>
              <a:gd name="connsiteY0" fmla="*/ 0 h 1219200"/>
              <a:gd name="connsiteX1" fmla="*/ 2286000 w 2286000"/>
              <a:gd name="connsiteY1" fmla="*/ 0 h 1219200"/>
              <a:gd name="connsiteX2" fmla="*/ 2286000 w 2286000"/>
              <a:gd name="connsiteY2" fmla="*/ 1219200 h 1219200"/>
              <a:gd name="connsiteX3" fmla="*/ 0 w 2286000"/>
              <a:gd name="connsiteY3" fmla="*/ 0 h 1219200"/>
              <a:gd name="connsiteX0" fmla="*/ 0 w 2286000"/>
              <a:gd name="connsiteY0" fmla="*/ 0 h 0"/>
              <a:gd name="connsiteX1" fmla="*/ 2286000 w 2286000"/>
              <a:gd name="connsiteY1" fmla="*/ 0 h 0"/>
              <a:gd name="connsiteX2" fmla="*/ 0 w 2286000"/>
              <a:gd name="connsiteY2" fmla="*/ 0 h 0"/>
            </a:gdLst>
            <a:ahLst/>
            <a:cxnLst>
              <a:cxn ang="0">
                <a:pos x="connsiteX0" y="connsiteY0"/>
              </a:cxn>
              <a:cxn ang="0">
                <a:pos x="connsiteX1" y="connsiteY1"/>
              </a:cxn>
              <a:cxn ang="0">
                <a:pos x="connsiteX2" y="connsiteY2"/>
              </a:cxn>
            </a:cxnLst>
            <a:rect l="l" t="t" r="r" b="b"/>
            <a:pathLst>
              <a:path w="2286000">
                <a:moveTo>
                  <a:pt x="0" y="0"/>
                </a:moveTo>
                <a:lnTo>
                  <a:pt x="2286000" y="0"/>
                </a:lnTo>
                <a:lnTo>
                  <a:pt x="0" y="0"/>
                </a:lnTo>
                <a:close/>
              </a:path>
            </a:pathLst>
          </a:custGeom>
          <a:ln w="6350">
            <a:solidFill>
              <a:schemeClr val="tx1"/>
            </a:solidFill>
          </a:ln>
        </p:spPr>
        <p:txBody>
          <a:bodyPr tIns="182880" bIns="0" anchor="t"/>
          <a:lstStyle>
            <a:lvl1pPr marL="0" indent="0">
              <a:spcBef>
                <a:spcPts val="0"/>
              </a:spcBef>
              <a:spcAft>
                <a:spcPts val="0"/>
              </a:spcAft>
              <a:buFont typeface="Arial" panose="020B0604020202020204" pitchFamily="34" charset="0"/>
              <a:buChar char="​"/>
              <a:defRPr sz="4000">
                <a:solidFill>
                  <a:schemeClr val="tx1"/>
                </a:solidFill>
                <a:latin typeface="+mj-lt"/>
              </a:defRPr>
            </a:lvl1pPr>
            <a:lvl2pPr marL="0" marR="0" indent="0" algn="l" defTabSz="1219170" rtl="0" eaLnBrk="1" fontAlgn="auto" latinLnBrk="0" hangingPunct="1">
              <a:lnSpc>
                <a:spcPct val="90000"/>
              </a:lnSpc>
              <a:spcBef>
                <a:spcPts val="413"/>
              </a:spcBef>
              <a:spcAft>
                <a:spcPts val="0"/>
              </a:spcAft>
              <a:buClrTx/>
              <a:buSzTx/>
              <a:buFont typeface="Arial" panose="020B0604020202020204" pitchFamily="34" charset="0"/>
              <a:buChar char="​"/>
              <a:tabLst>
                <a:tab pos="306910" algn="l"/>
              </a:tabLst>
              <a:defRPr sz="1867" b="0">
                <a:solidFill>
                  <a:schemeClr val="accent3"/>
                </a:solidFill>
              </a:defRPr>
            </a:lvl2pPr>
          </a:lstStyle>
          <a:p>
            <a:pPr lvl="0"/>
            <a:r>
              <a:rPr lang="en-US" dirty="0" smtClean="0"/>
              <a:t>Click to edit Master text styles</a:t>
            </a:r>
          </a:p>
          <a:p>
            <a:pPr lvl="1"/>
            <a:r>
              <a:rPr lang="en-US" dirty="0" smtClean="0"/>
              <a:t>Second level</a:t>
            </a:r>
          </a:p>
          <a:p>
            <a:pPr marL="0" marR="0" lvl="1" indent="0" algn="l" defTabSz="1219170" rtl="0" eaLnBrk="1" fontAlgn="auto" latinLnBrk="0" hangingPunct="1">
              <a:lnSpc>
                <a:spcPct val="90000"/>
              </a:lnSpc>
              <a:spcBef>
                <a:spcPts val="413"/>
              </a:spcBef>
              <a:spcAft>
                <a:spcPts val="0"/>
              </a:spcAft>
              <a:buClrTx/>
              <a:buSzTx/>
              <a:buFont typeface="Arial" panose="020B0604020202020204" pitchFamily="34" charset="0"/>
              <a:buChar char="​"/>
              <a:tabLst>
                <a:tab pos="306910" algn="l"/>
              </a:tabLst>
              <a:defRPr/>
            </a:pPr>
            <a:r>
              <a:rPr lang="en-US" dirty="0" smtClean="0"/>
              <a:t>Second level</a:t>
            </a:r>
          </a:p>
          <a:p>
            <a:pPr marL="0" marR="0" lvl="1" indent="0" algn="l" defTabSz="1219170" rtl="0" eaLnBrk="1" fontAlgn="auto" latinLnBrk="0" hangingPunct="1">
              <a:lnSpc>
                <a:spcPct val="90000"/>
              </a:lnSpc>
              <a:spcBef>
                <a:spcPts val="413"/>
              </a:spcBef>
              <a:spcAft>
                <a:spcPts val="0"/>
              </a:spcAft>
              <a:buClrTx/>
              <a:buSzTx/>
              <a:buFont typeface="Arial" panose="020B0604020202020204" pitchFamily="34" charset="0"/>
              <a:buChar char="​"/>
              <a:tabLst>
                <a:tab pos="306910" algn="l"/>
              </a:tabLst>
              <a:defRPr/>
            </a:pPr>
            <a:r>
              <a:rPr lang="en-US" dirty="0" smtClean="0"/>
              <a:t>Second level</a:t>
            </a:r>
          </a:p>
          <a:p>
            <a:pPr lvl="1"/>
            <a:endParaRPr lang="en-US" dirty="0" smtClean="0"/>
          </a:p>
        </p:txBody>
      </p:sp>
      <p:grpSp>
        <p:nvGrpSpPr>
          <p:cNvPr id="12" name="Group 11"/>
          <p:cNvGrpSpPr/>
          <p:nvPr userDrawn="1"/>
        </p:nvGrpSpPr>
        <p:grpSpPr>
          <a:xfrm>
            <a:off x="-8463" y="3"/>
            <a:ext cx="6112932" cy="4646119"/>
            <a:chOff x="-6349" y="1"/>
            <a:chExt cx="4584699" cy="3484589"/>
          </a:xfrm>
        </p:grpSpPr>
        <p:sp>
          <p:nvSpPr>
            <p:cNvPr id="8" name="Freeform 6"/>
            <p:cNvSpPr>
              <a:spLocks/>
            </p:cNvSpPr>
            <p:nvPr userDrawn="1"/>
          </p:nvSpPr>
          <p:spPr bwMode="auto">
            <a:xfrm>
              <a:off x="2140639" y="1"/>
              <a:ext cx="2437711" cy="3484589"/>
            </a:xfrm>
            <a:custGeom>
              <a:avLst/>
              <a:gdLst>
                <a:gd name="T0" fmla="*/ 756 w 756"/>
                <a:gd name="T1" fmla="*/ 0 h 1081"/>
                <a:gd name="T2" fmla="*/ 0 w 756"/>
                <a:gd name="T3" fmla="*/ 1081 h 1081"/>
                <a:gd name="T4" fmla="*/ 0 w 756"/>
                <a:gd name="T5" fmla="*/ 1004 h 1081"/>
                <a:gd name="T6" fmla="*/ 685 w 756"/>
                <a:gd name="T7" fmla="*/ 0 h 1081"/>
                <a:gd name="T8" fmla="*/ 756 w 756"/>
                <a:gd name="T9" fmla="*/ 0 h 1081"/>
              </a:gdLst>
              <a:ahLst/>
              <a:cxnLst>
                <a:cxn ang="0">
                  <a:pos x="T0" y="T1"/>
                </a:cxn>
                <a:cxn ang="0">
                  <a:pos x="T2" y="T3"/>
                </a:cxn>
                <a:cxn ang="0">
                  <a:pos x="T4" y="T5"/>
                </a:cxn>
                <a:cxn ang="0">
                  <a:pos x="T6" y="T7"/>
                </a:cxn>
                <a:cxn ang="0">
                  <a:pos x="T8" y="T9"/>
                </a:cxn>
              </a:cxnLst>
              <a:rect l="0" t="0" r="r" b="b"/>
              <a:pathLst>
                <a:path w="756" h="1081">
                  <a:moveTo>
                    <a:pt x="756" y="0"/>
                  </a:moveTo>
                  <a:cubicBezTo>
                    <a:pt x="717" y="339"/>
                    <a:pt x="560" y="827"/>
                    <a:pt x="0" y="1081"/>
                  </a:cubicBezTo>
                  <a:cubicBezTo>
                    <a:pt x="0" y="1004"/>
                    <a:pt x="0" y="1004"/>
                    <a:pt x="0" y="1004"/>
                  </a:cubicBezTo>
                  <a:cubicBezTo>
                    <a:pt x="499" y="771"/>
                    <a:pt x="647" y="322"/>
                    <a:pt x="685" y="0"/>
                  </a:cubicBezTo>
                  <a:lnTo>
                    <a:pt x="756" y="0"/>
                  </a:lnTo>
                  <a:close/>
                </a:path>
              </a:pathLst>
            </a:cu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solidFill>
                  <a:srgbClr val="FFFFFF"/>
                </a:solidFill>
              </a:endParaRPr>
            </a:p>
          </p:txBody>
        </p:sp>
        <p:sp>
          <p:nvSpPr>
            <p:cNvPr id="9" name="Freeform 7"/>
            <p:cNvSpPr>
              <a:spLocks/>
            </p:cNvSpPr>
            <p:nvPr userDrawn="1"/>
          </p:nvSpPr>
          <p:spPr bwMode="auto">
            <a:xfrm>
              <a:off x="-6349" y="386268"/>
              <a:ext cx="2146988" cy="3098322"/>
            </a:xfrm>
            <a:custGeom>
              <a:avLst/>
              <a:gdLst>
                <a:gd name="T0" fmla="*/ 666 w 666"/>
                <a:gd name="T1" fmla="*/ 884 h 961"/>
                <a:gd name="T2" fmla="*/ 666 w 666"/>
                <a:gd name="T3" fmla="*/ 961 h 961"/>
                <a:gd name="T4" fmla="*/ 0 w 666"/>
                <a:gd name="T5" fmla="*/ 256 h 961"/>
                <a:gd name="T6" fmla="*/ 0 w 666"/>
                <a:gd name="T7" fmla="*/ 0 h 961"/>
                <a:gd name="T8" fmla="*/ 666 w 666"/>
                <a:gd name="T9" fmla="*/ 884 h 961"/>
              </a:gdLst>
              <a:ahLst/>
              <a:cxnLst>
                <a:cxn ang="0">
                  <a:pos x="T0" y="T1"/>
                </a:cxn>
                <a:cxn ang="0">
                  <a:pos x="T2" y="T3"/>
                </a:cxn>
                <a:cxn ang="0">
                  <a:pos x="T4" y="T5"/>
                </a:cxn>
                <a:cxn ang="0">
                  <a:pos x="T6" y="T7"/>
                </a:cxn>
                <a:cxn ang="0">
                  <a:pos x="T8" y="T9"/>
                </a:cxn>
              </a:cxnLst>
              <a:rect l="0" t="0" r="r" b="b"/>
              <a:pathLst>
                <a:path w="666" h="961">
                  <a:moveTo>
                    <a:pt x="666" y="884"/>
                  </a:moveTo>
                  <a:cubicBezTo>
                    <a:pt x="666" y="961"/>
                    <a:pt x="666" y="961"/>
                    <a:pt x="666" y="961"/>
                  </a:cubicBezTo>
                  <a:cubicBezTo>
                    <a:pt x="294" y="792"/>
                    <a:pt x="100" y="519"/>
                    <a:pt x="0" y="256"/>
                  </a:cubicBezTo>
                  <a:cubicBezTo>
                    <a:pt x="0" y="0"/>
                    <a:pt x="0" y="0"/>
                    <a:pt x="0" y="0"/>
                  </a:cubicBezTo>
                  <a:cubicBezTo>
                    <a:pt x="60" y="306"/>
                    <a:pt x="227" y="679"/>
                    <a:pt x="666" y="884"/>
                  </a:cubicBezTo>
                  <a:close/>
                </a:path>
              </a:pathLst>
            </a:custGeom>
            <a:solidFill>
              <a:srgbClr val="B1BAB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2400" dirty="0">
                <a:solidFill>
                  <a:srgbClr val="FFFFFF"/>
                </a:solidFill>
              </a:endParaRPr>
            </a:p>
          </p:txBody>
        </p:sp>
      </p:grpSp>
      <p:sp>
        <p:nvSpPr>
          <p:cNvPr id="14" name="Picture Placeholder 13"/>
          <p:cNvSpPr>
            <a:spLocks noGrp="1"/>
          </p:cNvSpPr>
          <p:nvPr>
            <p:ph type="pic" sz="quarter" idx="18"/>
          </p:nvPr>
        </p:nvSpPr>
        <p:spPr>
          <a:xfrm>
            <a:off x="-8466" y="2"/>
            <a:ext cx="5807195" cy="4314903"/>
          </a:xfrm>
          <a:custGeom>
            <a:avLst/>
            <a:gdLst/>
            <a:ahLst/>
            <a:cxnLst/>
            <a:rect l="l" t="t" r="r" b="b"/>
            <a:pathLst>
              <a:path w="4355396" h="3236177">
                <a:moveTo>
                  <a:pt x="0" y="0"/>
                </a:moveTo>
                <a:lnTo>
                  <a:pt x="4355396" y="0"/>
                </a:lnTo>
                <a:cubicBezTo>
                  <a:pt x="4232891" y="1037897"/>
                  <a:pt x="3755764" y="2485152"/>
                  <a:pt x="2147072" y="3236177"/>
                </a:cubicBezTo>
                <a:cubicBezTo>
                  <a:pt x="731810" y="2575404"/>
                  <a:pt x="193430" y="1373119"/>
                  <a:pt x="0" y="386794"/>
                </a:cubicBezTo>
                <a:cubicBezTo>
                  <a:pt x="0" y="0"/>
                  <a:pt x="0" y="0"/>
                  <a:pt x="0" y="0"/>
                </a:cubicBezTo>
                <a:close/>
              </a:path>
            </a:pathLst>
          </a:custGeom>
          <a:pattFill prst="pct80">
            <a:fgClr>
              <a:schemeClr val="accent1"/>
            </a:fgClr>
            <a:bgClr>
              <a:schemeClr val="accent2"/>
            </a:bgClr>
          </a:pattFill>
        </p:spPr>
        <p:txBody>
          <a:bodyPr lIns="182880" tIns="91440" rIns="182880"/>
          <a:lstStyle>
            <a:lvl1pPr algn="ctr">
              <a:defRPr>
                <a:solidFill>
                  <a:schemeClr val="tx1"/>
                </a:solidFill>
              </a:defRPr>
            </a:lvl1pPr>
          </a:lstStyle>
          <a:p>
            <a:endParaRPr lang="en-US" dirty="0"/>
          </a:p>
        </p:txBody>
      </p:sp>
    </p:spTree>
    <p:extLst>
      <p:ext uri="{BB962C8B-B14F-4D97-AF65-F5344CB8AC3E}">
        <p14:creationId xmlns:p14="http://schemas.microsoft.com/office/powerpoint/2010/main" val="2238382012"/>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hidden="1"/>
          <p:cNvSpPr>
            <a:spLocks noGrp="1"/>
          </p:cNvSpPr>
          <p:nvPr>
            <p:ph type="dt" sz="half" idx="10"/>
          </p:nvPr>
        </p:nvSpPr>
        <p:spPr>
          <a:xfrm>
            <a:off x="605188" y="6493009"/>
            <a:ext cx="1096795" cy="206103"/>
          </a:xfrm>
          <a:prstGeom prst="rect">
            <a:avLst/>
          </a:prstGeom>
        </p:spPr>
        <p:txBody>
          <a:bodyPr/>
          <a:lstStyle>
            <a:lvl1pPr>
              <a:defRPr>
                <a:solidFill>
                  <a:schemeClr val="tx1"/>
                </a:solidFill>
              </a:defRPr>
            </a:lvl1pPr>
          </a:lstStyle>
          <a:p>
            <a:endParaRPr lang="en-US" dirty="0">
              <a:solidFill>
                <a:srgbClr val="FFFFFF"/>
              </a:solidFill>
            </a:endParaRPr>
          </a:p>
        </p:txBody>
      </p:sp>
      <p:sp>
        <p:nvSpPr>
          <p:cNvPr id="4" name="Footer Placeholder 3" hidden="1"/>
          <p:cNvSpPr>
            <a:spLocks noGrp="1"/>
          </p:cNvSpPr>
          <p:nvPr>
            <p:ph type="ftr" sz="quarter" idx="11"/>
          </p:nvPr>
        </p:nvSpPr>
        <p:spPr>
          <a:xfrm>
            <a:off x="4130563" y="6493009"/>
            <a:ext cx="3920197" cy="206103"/>
          </a:xfrm>
          <a:prstGeom prst="rect">
            <a:avLst/>
          </a:prstGeom>
        </p:spPr>
        <p:txBody>
          <a:bodyPr/>
          <a:lstStyle/>
          <a:p>
            <a:endParaRPr lang="en-US" dirty="0">
              <a:solidFill>
                <a:srgbClr val="FFFFFF"/>
              </a:solidFill>
            </a:endParaRPr>
          </a:p>
        </p:txBody>
      </p:sp>
      <p:sp>
        <p:nvSpPr>
          <p:cNvPr id="5" name="Slide Number Placeholder 4"/>
          <p:cNvSpPr>
            <a:spLocks noGrp="1"/>
          </p:cNvSpPr>
          <p:nvPr>
            <p:ph type="sldNum" sz="quarter" idx="12"/>
          </p:nvPr>
        </p:nvSpPr>
        <p:spPr/>
        <p:txBody>
          <a:bodyPr/>
          <a:lstStyle/>
          <a:p>
            <a:fld id="{EEB8B06D-99A5-468B-806E-293788FE9637}" type="slidenum">
              <a:rPr lang="en-US" smtClean="0">
                <a:solidFill>
                  <a:srgbClr val="FFFFFF"/>
                </a:solidFill>
              </a:rPr>
              <a:pPr/>
              <a:t>‹#›</a:t>
            </a:fld>
            <a:endParaRPr lang="en-US" dirty="0">
              <a:solidFill>
                <a:srgbClr val="FFFFFF"/>
              </a:solidFill>
            </a:endParaRPr>
          </a:p>
        </p:txBody>
      </p:sp>
      <p:sp>
        <p:nvSpPr>
          <p:cNvPr id="9" name="Text Placeholder 2"/>
          <p:cNvSpPr>
            <a:spLocks noGrp="1"/>
          </p:cNvSpPr>
          <p:nvPr>
            <p:ph type="body" sz="quarter" idx="20" hasCustomPrompt="1"/>
          </p:nvPr>
        </p:nvSpPr>
        <p:spPr>
          <a:xfrm>
            <a:off x="609599" y="6477000"/>
            <a:ext cx="9069887" cy="203200"/>
          </a:xfrm>
        </p:spPr>
        <p:txBody>
          <a:bodyPr anchor="t"/>
          <a:lstStyle>
            <a:lvl1pPr>
              <a:defRPr sz="1067"/>
            </a:lvl1pPr>
          </a:lstStyle>
          <a:p>
            <a:pPr lvl="0"/>
            <a:r>
              <a:rPr lang="en-US" dirty="0" smtClean="0"/>
              <a:t>Footer</a:t>
            </a:r>
          </a:p>
        </p:txBody>
      </p:sp>
      <p:sp>
        <p:nvSpPr>
          <p:cNvPr id="10" name="Text Placeholder 2"/>
          <p:cNvSpPr>
            <a:spLocks noGrp="1"/>
          </p:cNvSpPr>
          <p:nvPr>
            <p:ph type="body" sz="quarter" idx="21" hasCustomPrompt="1"/>
          </p:nvPr>
        </p:nvSpPr>
        <p:spPr>
          <a:xfrm>
            <a:off x="609601" y="6223005"/>
            <a:ext cx="9072033" cy="203200"/>
          </a:xfrm>
        </p:spPr>
        <p:txBody>
          <a:bodyPr bIns="0" anchor="b"/>
          <a:lstStyle>
            <a:lvl1pPr>
              <a:defRPr sz="1200">
                <a:solidFill>
                  <a:schemeClr val="tx1"/>
                </a:solidFill>
              </a:defRPr>
            </a:lvl1pPr>
          </a:lstStyle>
          <a:p>
            <a:pPr lvl="0"/>
            <a:r>
              <a:rPr lang="en-US" dirty="0" smtClean="0"/>
              <a:t>Source</a:t>
            </a:r>
            <a:endParaRPr lang="en-US" dirty="0"/>
          </a:p>
        </p:txBody>
      </p:sp>
    </p:spTree>
    <p:extLst>
      <p:ext uri="{BB962C8B-B14F-4D97-AF65-F5344CB8AC3E}">
        <p14:creationId xmlns:p14="http://schemas.microsoft.com/office/powerpoint/2010/main" val="4081315244"/>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B8B06D-99A5-468B-806E-293788FE9637}" type="slidenum">
              <a:rPr lang="en-US" smtClean="0">
                <a:solidFill>
                  <a:srgbClr val="FFFFFF"/>
                </a:solidFill>
              </a:rPr>
              <a:pPr/>
              <a:t>‹#›</a:t>
            </a:fld>
            <a:endParaRPr lang="en-US" dirty="0">
              <a:solidFill>
                <a:srgbClr val="FFFFFF"/>
              </a:solidFill>
            </a:endParaRPr>
          </a:p>
        </p:txBody>
      </p:sp>
      <p:sp>
        <p:nvSpPr>
          <p:cNvPr id="7" name="Text Placeholder 2"/>
          <p:cNvSpPr>
            <a:spLocks noGrp="1"/>
          </p:cNvSpPr>
          <p:nvPr>
            <p:ph type="body" sz="quarter" idx="20" hasCustomPrompt="1"/>
          </p:nvPr>
        </p:nvSpPr>
        <p:spPr>
          <a:xfrm>
            <a:off x="609599" y="6477000"/>
            <a:ext cx="9069887" cy="203200"/>
          </a:xfrm>
        </p:spPr>
        <p:txBody>
          <a:bodyPr anchor="t"/>
          <a:lstStyle>
            <a:lvl1pPr>
              <a:defRPr sz="1067"/>
            </a:lvl1pPr>
          </a:lstStyle>
          <a:p>
            <a:pPr lvl="0"/>
            <a:r>
              <a:rPr lang="en-US" dirty="0" smtClean="0"/>
              <a:t>Footer</a:t>
            </a:r>
          </a:p>
        </p:txBody>
      </p:sp>
      <p:sp>
        <p:nvSpPr>
          <p:cNvPr id="8" name="Text Placeholder 2"/>
          <p:cNvSpPr>
            <a:spLocks noGrp="1"/>
          </p:cNvSpPr>
          <p:nvPr>
            <p:ph type="body" sz="quarter" idx="21" hasCustomPrompt="1"/>
          </p:nvPr>
        </p:nvSpPr>
        <p:spPr>
          <a:xfrm>
            <a:off x="609601" y="6223005"/>
            <a:ext cx="9072033" cy="203200"/>
          </a:xfrm>
        </p:spPr>
        <p:txBody>
          <a:bodyPr bIns="0" anchor="b"/>
          <a:lstStyle>
            <a:lvl1pPr>
              <a:defRPr sz="1200">
                <a:solidFill>
                  <a:schemeClr val="tx1"/>
                </a:solidFill>
              </a:defRPr>
            </a:lvl1pPr>
          </a:lstStyle>
          <a:p>
            <a:pPr lvl="0"/>
            <a:r>
              <a:rPr lang="en-US" dirty="0" smtClean="0"/>
              <a:t>Source</a:t>
            </a:r>
            <a:endParaRPr lang="en-US" dirty="0"/>
          </a:p>
        </p:txBody>
      </p:sp>
    </p:spTree>
    <p:extLst>
      <p:ext uri="{BB962C8B-B14F-4D97-AF65-F5344CB8AC3E}">
        <p14:creationId xmlns:p14="http://schemas.microsoft.com/office/powerpoint/2010/main" val="2436798371"/>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pen/Clos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99936" y="2766192"/>
            <a:ext cx="4792133" cy="1325616"/>
          </a:xfrm>
          <a:prstGeom prst="rect">
            <a:avLst/>
          </a:prstGeom>
        </p:spPr>
      </p:pic>
      <p:sp>
        <p:nvSpPr>
          <p:cNvPr id="3" name="Rectangle 2"/>
          <p:cNvSpPr/>
          <p:nvPr userDrawn="1"/>
        </p:nvSpPr>
        <p:spPr>
          <a:xfrm>
            <a:off x="10160000" y="6375400"/>
            <a:ext cx="1524000" cy="482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rgbClr val="0071C5"/>
              </a:solidFill>
            </a:endParaRPr>
          </a:p>
        </p:txBody>
      </p:sp>
    </p:spTree>
    <p:extLst>
      <p:ext uri="{BB962C8B-B14F-4D97-AF65-F5344CB8AC3E}">
        <p14:creationId xmlns:p14="http://schemas.microsoft.com/office/powerpoint/2010/main" val="250961695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lvl1pPr>
              <a:defRPr sz="1067"/>
            </a:lvl1pPr>
          </a:lstStyle>
          <a:p>
            <a:fld id="{EE2556C5-CE8C-6547-B838-EA80C61A4AF7}" type="slidenum">
              <a:rPr lang="en-US" smtClean="0"/>
              <a:pPr/>
              <a:t>‹#›</a:t>
            </a:fld>
            <a:endParaRPr lang="en-US" dirty="0"/>
          </a:p>
        </p:txBody>
      </p:sp>
      <p:sp>
        <p:nvSpPr>
          <p:cNvPr id="6" name="Footer Placeholder 4"/>
          <p:cNvSpPr>
            <a:spLocks noGrp="1"/>
          </p:cNvSpPr>
          <p:nvPr>
            <p:ph type="ftr" sz="quarter" idx="3"/>
          </p:nvPr>
        </p:nvSpPr>
        <p:spPr>
          <a:xfrm>
            <a:off x="4158552" y="6330204"/>
            <a:ext cx="3860800" cy="365125"/>
          </a:xfrm>
          <a:prstGeom prst="rect">
            <a:avLst/>
          </a:prstGeom>
        </p:spPr>
        <p:txBody>
          <a:bodyPr vert="horz" lIns="0" tIns="60862" rIns="0" bIns="60862" rtlCol="0" anchor="ctr"/>
          <a:lstStyle>
            <a:lvl1pPr algn="ctr">
              <a:defRPr sz="1067">
                <a:solidFill>
                  <a:schemeClr val="tx2"/>
                </a:solidFill>
                <a:latin typeface="Intel Clear Light" panose="020B0404020203020204" pitchFamily="34" charset="0"/>
              </a:defRPr>
            </a:lvl1pPr>
          </a:lstStyle>
          <a:p>
            <a:r>
              <a:rPr lang="en-US" dirty="0" smtClean="0">
                <a:solidFill>
                  <a:srgbClr val="004280"/>
                </a:solidFill>
              </a:rPr>
              <a:t>INTEL &amp; McAfee CONFIDENTIAL</a:t>
            </a:r>
          </a:p>
        </p:txBody>
      </p:sp>
      <p:sp>
        <p:nvSpPr>
          <p:cNvPr id="7" name="Text Placeholder 3"/>
          <p:cNvSpPr>
            <a:spLocks noGrp="1"/>
          </p:cNvSpPr>
          <p:nvPr>
            <p:ph type="body" sz="quarter" idx="13"/>
          </p:nvPr>
        </p:nvSpPr>
        <p:spPr>
          <a:xfrm>
            <a:off x="607483" y="861776"/>
            <a:ext cx="10974916" cy="423333"/>
          </a:xfrm>
        </p:spPr>
        <p:txBody>
          <a:bodyPr>
            <a:normAutofit/>
          </a:bodyPr>
          <a:lstStyle>
            <a:lvl1pPr>
              <a:defRPr sz="2700">
                <a:solidFill>
                  <a:schemeClr val="accent2"/>
                </a:solidFill>
              </a:defRPr>
            </a:lvl1pPr>
          </a:lstStyle>
          <a:p>
            <a:pPr lvl="0"/>
            <a:r>
              <a:rPr lang="en-US" smtClean="0"/>
              <a:t>Click to edit Master text styles</a:t>
            </a:r>
          </a:p>
        </p:txBody>
      </p:sp>
      <p:sp>
        <p:nvSpPr>
          <p:cNvPr id="8" name="Text Placeholder 2"/>
          <p:cNvSpPr>
            <a:spLocks noGrp="1"/>
          </p:cNvSpPr>
          <p:nvPr>
            <p:ph idx="1"/>
          </p:nvPr>
        </p:nvSpPr>
        <p:spPr>
          <a:xfrm>
            <a:off x="607491" y="1600203"/>
            <a:ext cx="10889396" cy="4626548"/>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5304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Break Slid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4" y="3681550"/>
            <a:ext cx="10960101" cy="2352783"/>
          </a:xfrm>
        </p:spPr>
        <p:txBody>
          <a:bodyPr anchor="t" anchorCtr="0"/>
          <a:lstStyle>
            <a:lvl1pPr marL="230706" indent="-230706">
              <a:defRPr sz="4800" baseline="0">
                <a:solidFill>
                  <a:schemeClr val="accent1"/>
                </a:solidFill>
                <a:latin typeface="Neo Sans Intel Light"/>
                <a:cs typeface="Neo Sans Intel Light"/>
              </a:defRPr>
            </a:lvl1pPr>
            <a:lvl2pPr marL="0" indent="0">
              <a:buFont typeface="Lucida Grande"/>
              <a:buNone/>
              <a:defRPr sz="1600">
                <a:solidFill>
                  <a:schemeClr val="accent2"/>
                </a:solidFill>
                <a:latin typeface="Intel Clear" panose="020B0604020203020204" pitchFamily="34" charset="0"/>
                <a:cs typeface="Intel Clear" panose="020B0604020203020204" pitchFamily="34" charset="0"/>
              </a:defRPr>
            </a:lvl2pPr>
            <a:lvl3pPr marL="914354" indent="-304784">
              <a:defRPr sz="1600">
                <a:latin typeface="Intel Clear" panose="020B0604020203020204" pitchFamily="34" charset="0"/>
              </a:defRPr>
            </a:lvl3pPr>
            <a:lvl4pPr>
              <a:defRPr sz="1467">
                <a:latin typeface="Intel Clear" panose="020B0604020203020204" pitchFamily="34" charset="0"/>
              </a:defRPr>
            </a:lvl4pPr>
            <a:lvl5pPr>
              <a:defRPr sz="1400">
                <a:latin typeface="Intel Clear" panose="020B0604020203020204" pitchFamily="34" charset="0"/>
              </a:defRPr>
            </a:lvl5pPr>
          </a:lstStyle>
          <a:p>
            <a:pPr lvl="1"/>
            <a:r>
              <a:rPr lang="en-US" dirty="0" smtClean="0"/>
              <a:t>12 point medium subhead</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2" name="Title 1"/>
          <p:cNvSpPr>
            <a:spLocks noGrp="1"/>
          </p:cNvSpPr>
          <p:nvPr>
            <p:ph type="title" hasCustomPrompt="1"/>
          </p:nvPr>
        </p:nvSpPr>
        <p:spPr>
          <a:xfrm>
            <a:off x="609600" y="682627"/>
            <a:ext cx="10972800" cy="2844173"/>
          </a:xfrm>
        </p:spPr>
        <p:txBody>
          <a:bodyPr anchor="b" anchorCtr="0"/>
          <a:lstStyle/>
          <a:p>
            <a:pPr lvl="0"/>
            <a:r>
              <a:rPr lang="en-US" dirty="0" smtClean="0"/>
              <a:t>28pt Light Text</a:t>
            </a:r>
          </a:p>
        </p:txBody>
      </p:sp>
      <p:sp>
        <p:nvSpPr>
          <p:cNvPr id="7" name="Footer Placeholder 4"/>
          <p:cNvSpPr>
            <a:spLocks noGrp="1"/>
          </p:cNvSpPr>
          <p:nvPr>
            <p:ph type="ftr" sz="quarter" idx="3"/>
          </p:nvPr>
        </p:nvSpPr>
        <p:spPr>
          <a:xfrm>
            <a:off x="4158552" y="6330204"/>
            <a:ext cx="3860800" cy="365125"/>
          </a:xfrm>
          <a:prstGeom prst="rect">
            <a:avLst/>
          </a:prstGeom>
        </p:spPr>
        <p:txBody>
          <a:bodyPr vert="horz" lIns="0" tIns="45720" rIns="0" bIns="45720" rtlCol="0" anchor="ctr"/>
          <a:lstStyle>
            <a:lvl1pPr algn="ctr">
              <a:defRPr sz="1067">
                <a:solidFill>
                  <a:schemeClr val="tx2"/>
                </a:solidFill>
                <a:latin typeface="+mj-lt"/>
              </a:defRPr>
            </a:lvl1pPr>
          </a:lstStyle>
          <a:p>
            <a:r>
              <a:rPr lang="en-US" smtClean="0">
                <a:solidFill>
                  <a:srgbClr val="004280"/>
                </a:solidFill>
              </a:rPr>
              <a:t>INTEL &amp; McAfee CONFIDENTIAL</a:t>
            </a:r>
            <a:endParaRPr lang="en-US" dirty="0" smtClean="0">
              <a:solidFill>
                <a:srgbClr val="004280"/>
              </a:solidFill>
            </a:endParaRPr>
          </a:p>
        </p:txBody>
      </p:sp>
    </p:spTree>
    <p:extLst>
      <p:ext uri="{BB962C8B-B14F-4D97-AF65-F5344CB8AC3E}">
        <p14:creationId xmlns:p14="http://schemas.microsoft.com/office/powerpoint/2010/main" val="3731697751"/>
      </p:ext>
    </p:extLst>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7" y="1600200"/>
            <a:ext cx="5376828" cy="4615760"/>
          </a:xfrm>
        </p:spPr>
        <p:txBody>
          <a:bodyPr/>
          <a:lstStyle>
            <a:lvl1pPr>
              <a:lnSpc>
                <a:spcPct val="110000"/>
              </a:lnSpc>
              <a:defRPr sz="2400"/>
            </a:lvl1pPr>
            <a:lvl2pPr>
              <a:spcBef>
                <a:spcPts val="1067"/>
              </a:spcBef>
              <a:defRPr sz="2133"/>
            </a:lvl2pPr>
            <a:lvl3pPr>
              <a:spcBef>
                <a:spcPts val="533"/>
              </a:spcBef>
              <a:defRPr sz="2133"/>
            </a:lvl3pPr>
            <a:lvl4pPr>
              <a:spcBef>
                <a:spcPts val="533"/>
              </a:spcBef>
              <a:defRPr sz="1867"/>
            </a:lvl4pPr>
            <a:lvl5pPr>
              <a:spcBef>
                <a:spcPts val="533"/>
              </a:spcBef>
              <a:defRPr sz="1867"/>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19963" y="1600200"/>
            <a:ext cx="5262444" cy="4615760"/>
          </a:xfrm>
        </p:spPr>
        <p:txBody>
          <a:bodyPr/>
          <a:lstStyle>
            <a:lvl1pPr>
              <a:lnSpc>
                <a:spcPct val="110000"/>
              </a:lnSpc>
              <a:defRPr sz="2400"/>
            </a:lvl1pPr>
            <a:lvl2pPr>
              <a:spcBef>
                <a:spcPts val="1067"/>
              </a:spcBef>
              <a:defRPr sz="2133"/>
            </a:lvl2pPr>
            <a:lvl3pPr>
              <a:spcBef>
                <a:spcPts val="533"/>
              </a:spcBef>
              <a:defRPr sz="2133"/>
            </a:lvl3pPr>
            <a:lvl4pPr>
              <a:spcBef>
                <a:spcPts val="533"/>
              </a:spcBef>
              <a:defRPr sz="1867"/>
            </a:lvl4pPr>
            <a:lvl5pPr>
              <a:spcBef>
                <a:spcPts val="533"/>
              </a:spcBef>
              <a:defRPr sz="1867"/>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a:xfrm>
            <a:off x="4158553" y="6330204"/>
            <a:ext cx="3860800" cy="365125"/>
          </a:xfrm>
          <a:prstGeom prst="rect">
            <a:avLst/>
          </a:prstGeom>
        </p:spPr>
        <p:txBody>
          <a:bodyPr/>
          <a:lstStyle>
            <a:lvl1pPr algn="ctr">
              <a:defRPr/>
            </a:lvl1pPr>
          </a:lstStyle>
          <a:p>
            <a:pPr defTabSz="609570"/>
            <a:r>
              <a:rPr lang="en-US" smtClean="0">
                <a:solidFill>
                  <a:srgbClr val="004280"/>
                </a:solidFill>
              </a:rPr>
              <a:t>INTEL &amp; McAfee CONFIDENTIAL</a:t>
            </a:r>
            <a:endParaRPr lang="en-US" dirty="0">
              <a:solidFill>
                <a:srgbClr val="004280"/>
              </a:solidFill>
            </a:endParaRPr>
          </a:p>
        </p:txBody>
      </p:sp>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868358443"/>
      </p:ext>
    </p:extLst>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Footer Placeholder 4"/>
          <p:cNvSpPr>
            <a:spLocks noGrp="1"/>
          </p:cNvSpPr>
          <p:nvPr>
            <p:ph type="ftr" sz="quarter" idx="3"/>
          </p:nvPr>
        </p:nvSpPr>
        <p:spPr>
          <a:xfrm>
            <a:off x="4158552" y="6330204"/>
            <a:ext cx="3860800" cy="365125"/>
          </a:xfrm>
          <a:prstGeom prst="rect">
            <a:avLst/>
          </a:prstGeom>
        </p:spPr>
        <p:txBody>
          <a:bodyPr vert="horz" lIns="0" tIns="45720" rIns="0" bIns="45720" rtlCol="0" anchor="ctr"/>
          <a:lstStyle>
            <a:lvl1pPr algn="ctr">
              <a:defRPr sz="1067">
                <a:solidFill>
                  <a:schemeClr val="tx2"/>
                </a:solidFill>
                <a:latin typeface="Intel Clear Light" panose="020B0404020203020204" pitchFamily="34" charset="0"/>
              </a:defRPr>
            </a:lvl1pPr>
          </a:lstStyle>
          <a:p>
            <a:pPr defTabSz="609570"/>
            <a:r>
              <a:rPr lang="en-US" smtClean="0">
                <a:solidFill>
                  <a:srgbClr val="004280"/>
                </a:solidFill>
              </a:rPr>
              <a:t>INTEL &amp; McAfee CONFIDENTIAL</a:t>
            </a:r>
            <a:endParaRPr lang="en-US" dirty="0">
              <a:solidFill>
                <a:srgbClr val="004280"/>
              </a:solidFill>
            </a:endParaRPr>
          </a:p>
        </p:txBody>
      </p:sp>
    </p:spTree>
    <p:extLst>
      <p:ext uri="{BB962C8B-B14F-4D97-AF65-F5344CB8AC3E}">
        <p14:creationId xmlns:p14="http://schemas.microsoft.com/office/powerpoint/2010/main" val="3824533966"/>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a:p>
        </p:txBody>
      </p:sp>
      <p:sp>
        <p:nvSpPr>
          <p:cNvPr id="6" name="Footer Placeholder 4"/>
          <p:cNvSpPr>
            <a:spLocks noGrp="1"/>
          </p:cNvSpPr>
          <p:nvPr>
            <p:ph type="ftr" sz="quarter" idx="3"/>
          </p:nvPr>
        </p:nvSpPr>
        <p:spPr>
          <a:xfrm>
            <a:off x="4158552" y="6330204"/>
            <a:ext cx="3860800" cy="365125"/>
          </a:xfrm>
          <a:prstGeom prst="rect">
            <a:avLst/>
          </a:prstGeom>
        </p:spPr>
        <p:txBody>
          <a:bodyPr vert="horz" lIns="0" tIns="45720" rIns="0" bIns="45720" rtlCol="0" anchor="ctr"/>
          <a:lstStyle>
            <a:lvl1pPr algn="ctr">
              <a:defRPr sz="1067">
                <a:solidFill>
                  <a:schemeClr val="tx2"/>
                </a:solidFill>
                <a:latin typeface="+mj-lt"/>
              </a:defRPr>
            </a:lvl1pPr>
          </a:lstStyle>
          <a:p>
            <a:r>
              <a:rPr lang="en-US" smtClean="0">
                <a:solidFill>
                  <a:srgbClr val="004280"/>
                </a:solidFill>
              </a:rPr>
              <a:t>INTEL &amp; McAfee CONFIDENTIAL</a:t>
            </a:r>
            <a:endParaRPr lang="en-US" dirty="0" smtClean="0">
              <a:solidFill>
                <a:srgbClr val="004280"/>
              </a:solidFill>
            </a:endParaRPr>
          </a:p>
        </p:txBody>
      </p:sp>
    </p:spTree>
    <p:extLst>
      <p:ext uri="{BB962C8B-B14F-4D97-AF65-F5344CB8AC3E}">
        <p14:creationId xmlns:p14="http://schemas.microsoft.com/office/powerpoint/2010/main" val="2817175519"/>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Blu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159449"/>
            <a:ext cx="10363200" cy="1362075"/>
          </a:xfrm>
        </p:spPr>
        <p:txBody>
          <a:bodyPr anchor="b" anchorCtr="0">
            <a:normAutofit/>
          </a:bodyPr>
          <a:lstStyle>
            <a:lvl1pPr algn="l">
              <a:defRPr sz="3733" b="0" cap="none">
                <a:solidFill>
                  <a:schemeClr val="accent1"/>
                </a:solidFill>
                <a:latin typeface="Intel Clear Light" panose="020B0404020203020204" pitchFamily="34" charset="0"/>
                <a:cs typeface="Intel Clear Light" panose="020B0404020203020204" pitchFamily="34" charset="0"/>
              </a:defRPr>
            </a:lvl1pPr>
          </a:lstStyle>
          <a:p>
            <a:r>
              <a:rPr lang="en-US" dirty="0" smtClean="0"/>
              <a:t>28pt Light Text</a:t>
            </a:r>
            <a:endParaRPr lang="en-US" dirty="0"/>
          </a:p>
        </p:txBody>
      </p:sp>
      <p:sp>
        <p:nvSpPr>
          <p:cNvPr id="3" name="Text Placeholder 2"/>
          <p:cNvSpPr>
            <a:spLocks noGrp="1"/>
          </p:cNvSpPr>
          <p:nvPr>
            <p:ph type="body" idx="1" hasCustomPrompt="1"/>
          </p:nvPr>
        </p:nvSpPr>
        <p:spPr>
          <a:xfrm>
            <a:off x="607484" y="3670233"/>
            <a:ext cx="10363200" cy="1500187"/>
          </a:xfrm>
        </p:spPr>
        <p:txBody>
          <a:bodyPr anchor="t" anchorCtr="0">
            <a:normAutofit/>
          </a:bodyPr>
          <a:lstStyle>
            <a:lvl1pPr marL="0" indent="0">
              <a:buNone/>
              <a:defRPr sz="1600">
                <a:solidFill>
                  <a:schemeClr val="accent1">
                    <a:lumMod val="60000"/>
                    <a:lumOff val="40000"/>
                  </a:schemeClr>
                </a:solidFill>
                <a:latin typeface="Intel Clear" panose="020B0604020203020204" pitchFamily="34" charset="0"/>
                <a:cs typeface="Intel Clear" panose="020B0604020203020204" pitchFamily="34" charset="0"/>
              </a:defRPr>
            </a:lvl1pPr>
            <a:lvl2pPr marL="609570" indent="0">
              <a:buNone/>
              <a:defRPr sz="2400">
                <a:solidFill>
                  <a:schemeClr val="tx1">
                    <a:tint val="75000"/>
                  </a:schemeClr>
                </a:solidFill>
              </a:defRPr>
            </a:lvl2pPr>
            <a:lvl3pPr marL="1219140" indent="0">
              <a:buNone/>
              <a:defRPr sz="2133">
                <a:solidFill>
                  <a:schemeClr val="tx1">
                    <a:tint val="75000"/>
                  </a:schemeClr>
                </a:solidFill>
              </a:defRPr>
            </a:lvl3pPr>
            <a:lvl4pPr marL="1828709" indent="0">
              <a:buNone/>
              <a:defRPr sz="1867">
                <a:solidFill>
                  <a:schemeClr val="tx1">
                    <a:tint val="75000"/>
                  </a:schemeClr>
                </a:solidFill>
              </a:defRPr>
            </a:lvl4pPr>
            <a:lvl5pPr marL="2438278" indent="0">
              <a:buNone/>
              <a:defRPr sz="1867">
                <a:solidFill>
                  <a:schemeClr val="tx1">
                    <a:tint val="75000"/>
                  </a:schemeClr>
                </a:solidFill>
              </a:defRPr>
            </a:lvl5pPr>
            <a:lvl6pPr marL="3047848" indent="0">
              <a:buNone/>
              <a:defRPr sz="1867">
                <a:solidFill>
                  <a:schemeClr val="tx1">
                    <a:tint val="75000"/>
                  </a:schemeClr>
                </a:solidFill>
              </a:defRPr>
            </a:lvl6pPr>
            <a:lvl7pPr marL="3657418" indent="0">
              <a:buNone/>
              <a:defRPr sz="1867">
                <a:solidFill>
                  <a:schemeClr val="tx1">
                    <a:tint val="75000"/>
                  </a:schemeClr>
                </a:solidFill>
              </a:defRPr>
            </a:lvl7pPr>
            <a:lvl8pPr marL="4266987" indent="0">
              <a:buNone/>
              <a:defRPr sz="1867">
                <a:solidFill>
                  <a:schemeClr val="tx1">
                    <a:tint val="75000"/>
                  </a:schemeClr>
                </a:solidFill>
              </a:defRPr>
            </a:lvl8pPr>
            <a:lvl9pPr marL="4876557" indent="0">
              <a:buNone/>
              <a:defRPr sz="1867">
                <a:solidFill>
                  <a:schemeClr val="tx1">
                    <a:tint val="75000"/>
                  </a:schemeClr>
                </a:solidFill>
              </a:defRPr>
            </a:lvl9pPr>
          </a:lstStyle>
          <a:p>
            <a:r>
              <a:rPr lang="en-US" dirty="0" smtClean="0"/>
              <a:t>12pt Medium Subhead</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dirty="0">
              <a:solidFill>
                <a:prstClr val="white"/>
              </a:solidFill>
            </a:endParaRPr>
          </a:p>
        </p:txBody>
      </p:sp>
      <p:sp>
        <p:nvSpPr>
          <p:cNvPr id="11" name="Footer Placeholder 4"/>
          <p:cNvSpPr>
            <a:spLocks noGrp="1"/>
          </p:cNvSpPr>
          <p:nvPr>
            <p:ph type="ftr" sz="quarter" idx="3"/>
          </p:nvPr>
        </p:nvSpPr>
        <p:spPr>
          <a:xfrm>
            <a:off x="4158552" y="6330204"/>
            <a:ext cx="3860800" cy="365125"/>
          </a:xfrm>
          <a:prstGeom prst="rect">
            <a:avLst/>
          </a:prstGeom>
        </p:spPr>
        <p:txBody>
          <a:bodyPr vert="horz" lIns="0" tIns="45720" rIns="0" bIns="45720" rtlCol="0" anchor="ctr"/>
          <a:lstStyle>
            <a:lvl1pPr algn="ctr">
              <a:defRPr sz="1067">
                <a:solidFill>
                  <a:schemeClr val="tx2"/>
                </a:solidFill>
                <a:latin typeface="+mj-lt"/>
              </a:defRPr>
            </a:lvl1pPr>
          </a:lstStyle>
          <a:p>
            <a:r>
              <a:rPr lang="en-US" dirty="0" smtClean="0">
                <a:solidFill>
                  <a:srgbClr val="004280"/>
                </a:solidFill>
              </a:rPr>
              <a:t>INTEL &amp; McAfee CONFIDENTIAL</a:t>
            </a:r>
          </a:p>
        </p:txBody>
      </p:sp>
    </p:spTree>
    <p:extLst>
      <p:ext uri="{BB962C8B-B14F-4D97-AF65-F5344CB8AC3E}">
        <p14:creationId xmlns:p14="http://schemas.microsoft.com/office/powerpoint/2010/main" val="1924865955"/>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ack Cover">
    <p:spTree>
      <p:nvGrpSpPr>
        <p:cNvPr id="1" name=""/>
        <p:cNvGrpSpPr/>
        <p:nvPr/>
      </p:nvGrpSpPr>
      <p:grpSpPr>
        <a:xfrm>
          <a:off x="0" y="0"/>
          <a:ext cx="0" cy="0"/>
          <a:chOff x="0" y="0"/>
          <a:chExt cx="0" cy="0"/>
        </a:xfrm>
      </p:grpSpPr>
      <p:pic>
        <p:nvPicPr>
          <p:cNvPr id="6" name="Picture 5" descr="Intel_McAfee_Security_ppt[2].png"/>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5283930" y="2203590"/>
            <a:ext cx="2919384" cy="2597704"/>
          </a:xfrm>
          <a:prstGeom prst="rect">
            <a:avLst/>
          </a:prstGeom>
        </p:spPr>
      </p:pic>
      <p:sp>
        <p:nvSpPr>
          <p:cNvPr id="3" name="Rectangle 2"/>
          <p:cNvSpPr/>
          <p:nvPr userDrawn="1"/>
        </p:nvSpPr>
        <p:spPr>
          <a:xfrm>
            <a:off x="607486" y="6343234"/>
            <a:ext cx="1902765" cy="184666"/>
          </a:xfrm>
          <a:prstGeom prst="rect">
            <a:avLst/>
          </a:prstGeom>
        </p:spPr>
        <p:txBody>
          <a:bodyPr wrap="none" lIns="0" tIns="0" rIns="0" bIns="0">
            <a:spAutoFit/>
          </a:bodyPr>
          <a:lstStyle/>
          <a:p>
            <a:pPr defTabSz="609570"/>
            <a:r>
              <a:rPr lang="en-US" sz="1200" dirty="0">
                <a:solidFill>
                  <a:srgbClr val="00AEEF"/>
                </a:solidFill>
                <a:latin typeface="Intel Clear" panose="020B0604020203020204" pitchFamily="34" charset="0"/>
              </a:rPr>
              <a:t>Intel &amp; McAfee Confidential</a:t>
            </a:r>
          </a:p>
        </p:txBody>
      </p:sp>
    </p:spTree>
    <p:extLst>
      <p:ext uri="{BB962C8B-B14F-4D97-AF65-F5344CB8AC3E}">
        <p14:creationId xmlns:p14="http://schemas.microsoft.com/office/powerpoint/2010/main" val="99255368"/>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theme" Target="../theme/theme2.xml"/><Relationship Id="rId15" Type="http://schemas.openxmlformats.org/officeDocument/2006/relationships/image" Target="../media/image5.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reeform 8"/>
          <p:cNvSpPr/>
          <p:nvPr userDrawn="1"/>
        </p:nvSpPr>
        <p:spPr>
          <a:xfrm>
            <a:off x="2" y="6249814"/>
            <a:ext cx="12201119" cy="608188"/>
          </a:xfrm>
          <a:custGeom>
            <a:avLst/>
            <a:gdLst>
              <a:gd name="connsiteX0" fmla="*/ 9155339 w 9162317"/>
              <a:gd name="connsiteY0" fmla="*/ 0 h 460573"/>
              <a:gd name="connsiteX1" fmla="*/ 8352851 w 9162317"/>
              <a:gd name="connsiteY1" fmla="*/ 6978 h 460573"/>
              <a:gd name="connsiteX2" fmla="*/ 7829490 w 9162317"/>
              <a:gd name="connsiteY2" fmla="*/ 314027 h 460573"/>
              <a:gd name="connsiteX3" fmla="*/ 0 w 9162317"/>
              <a:gd name="connsiteY3" fmla="*/ 307048 h 460573"/>
              <a:gd name="connsiteX4" fmla="*/ 0 w 9162317"/>
              <a:gd name="connsiteY4" fmla="*/ 460573 h 460573"/>
              <a:gd name="connsiteX5" fmla="*/ 9162317 w 9162317"/>
              <a:gd name="connsiteY5" fmla="*/ 453594 h 460573"/>
              <a:gd name="connsiteX6" fmla="*/ 9155339 w 9162317"/>
              <a:gd name="connsiteY6" fmla="*/ 0 h 460573"/>
              <a:gd name="connsiteX0" fmla="*/ 9168064 w 9168064"/>
              <a:gd name="connsiteY0" fmla="*/ 2547 h 453595"/>
              <a:gd name="connsiteX1" fmla="*/ 8352851 w 9168064"/>
              <a:gd name="connsiteY1" fmla="*/ 0 h 453595"/>
              <a:gd name="connsiteX2" fmla="*/ 7829490 w 9168064"/>
              <a:gd name="connsiteY2" fmla="*/ 307049 h 453595"/>
              <a:gd name="connsiteX3" fmla="*/ 0 w 9168064"/>
              <a:gd name="connsiteY3" fmla="*/ 300070 h 453595"/>
              <a:gd name="connsiteX4" fmla="*/ 0 w 9168064"/>
              <a:gd name="connsiteY4" fmla="*/ 453595 h 453595"/>
              <a:gd name="connsiteX5" fmla="*/ 9162317 w 9168064"/>
              <a:gd name="connsiteY5" fmla="*/ 446616 h 453595"/>
              <a:gd name="connsiteX6" fmla="*/ 9168064 w 9168064"/>
              <a:gd name="connsiteY6" fmla="*/ 2547 h 453595"/>
              <a:gd name="connsiteX0" fmla="*/ 9168064 w 9168064"/>
              <a:gd name="connsiteY0" fmla="*/ 2547 h 456141"/>
              <a:gd name="connsiteX1" fmla="*/ 8352851 w 9168064"/>
              <a:gd name="connsiteY1" fmla="*/ 0 h 456141"/>
              <a:gd name="connsiteX2" fmla="*/ 7829490 w 9168064"/>
              <a:gd name="connsiteY2" fmla="*/ 307049 h 456141"/>
              <a:gd name="connsiteX3" fmla="*/ 0 w 9168064"/>
              <a:gd name="connsiteY3" fmla="*/ 300070 h 456141"/>
              <a:gd name="connsiteX4" fmla="*/ 0 w 9168064"/>
              <a:gd name="connsiteY4" fmla="*/ 453595 h 456141"/>
              <a:gd name="connsiteX5" fmla="*/ 9155954 w 9168064"/>
              <a:gd name="connsiteY5" fmla="*/ 456141 h 456141"/>
              <a:gd name="connsiteX6" fmla="*/ 9168064 w 9168064"/>
              <a:gd name="connsiteY6" fmla="*/ 2547 h 456141"/>
              <a:gd name="connsiteX0" fmla="*/ 9168064 w 9169169"/>
              <a:gd name="connsiteY0" fmla="*/ 2547 h 456141"/>
              <a:gd name="connsiteX1" fmla="*/ 8352851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 name="connsiteX0" fmla="*/ 9168064 w 9169169"/>
              <a:gd name="connsiteY0" fmla="*/ 2547 h 456141"/>
              <a:gd name="connsiteX1" fmla="*/ 8604179 w 9169169"/>
              <a:gd name="connsiteY1" fmla="*/ 0 h 456141"/>
              <a:gd name="connsiteX2" fmla="*/ 7829490 w 9169169"/>
              <a:gd name="connsiteY2" fmla="*/ 307049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 name="connsiteX0" fmla="*/ 9168064 w 9169169"/>
              <a:gd name="connsiteY0" fmla="*/ 2547 h 456141"/>
              <a:gd name="connsiteX1" fmla="*/ 8604179 w 9169169"/>
              <a:gd name="connsiteY1" fmla="*/ 0 h 456141"/>
              <a:gd name="connsiteX2" fmla="*/ 8061729 w 9169169"/>
              <a:gd name="connsiteY2" fmla="*/ 310224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 name="connsiteX0" fmla="*/ 9168064 w 9169169"/>
              <a:gd name="connsiteY0" fmla="*/ 2547 h 456141"/>
              <a:gd name="connsiteX1" fmla="*/ 8845963 w 9169169"/>
              <a:gd name="connsiteY1" fmla="*/ 0 h 456141"/>
              <a:gd name="connsiteX2" fmla="*/ 8061729 w 9169169"/>
              <a:gd name="connsiteY2" fmla="*/ 310224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 name="connsiteX0" fmla="*/ 9168064 w 9169169"/>
              <a:gd name="connsiteY0" fmla="*/ 2547 h 456141"/>
              <a:gd name="connsiteX1" fmla="*/ 8845963 w 9169169"/>
              <a:gd name="connsiteY1" fmla="*/ 0 h 456141"/>
              <a:gd name="connsiteX2" fmla="*/ 8306694 w 9169169"/>
              <a:gd name="connsiteY2" fmla="*/ 310224 h 456141"/>
              <a:gd name="connsiteX3" fmla="*/ 0 w 9169169"/>
              <a:gd name="connsiteY3" fmla="*/ 300070 h 456141"/>
              <a:gd name="connsiteX4" fmla="*/ 0 w 9169169"/>
              <a:gd name="connsiteY4" fmla="*/ 453595 h 456141"/>
              <a:gd name="connsiteX5" fmla="*/ 9168679 w 9169169"/>
              <a:gd name="connsiteY5" fmla="*/ 456141 h 456141"/>
              <a:gd name="connsiteX6" fmla="*/ 9168064 w 9169169"/>
              <a:gd name="connsiteY6" fmla="*/ 2547 h 456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69169" h="456141">
                <a:moveTo>
                  <a:pt x="9168064" y="2547"/>
                </a:moveTo>
                <a:lnTo>
                  <a:pt x="8845963" y="0"/>
                </a:lnTo>
                <a:lnTo>
                  <a:pt x="8306694" y="310224"/>
                </a:lnTo>
                <a:lnTo>
                  <a:pt x="0" y="300070"/>
                </a:lnTo>
                <a:lnTo>
                  <a:pt x="0" y="453595"/>
                </a:lnTo>
                <a:lnTo>
                  <a:pt x="9168679" y="456141"/>
                </a:lnTo>
                <a:cubicBezTo>
                  <a:pt x="9170595" y="308118"/>
                  <a:pt x="9166148" y="150570"/>
                  <a:pt x="9168064" y="2547"/>
                </a:cubicBezTo>
                <a:close/>
              </a:path>
            </a:pathLst>
          </a:cu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70"/>
            <a:endParaRPr lang="en-US" sz="2400" dirty="0">
              <a:solidFill>
                <a:prstClr val="white"/>
              </a:solidFill>
              <a:latin typeface="Intel Clear Light" panose="020B0404020203020204" pitchFamily="34" charset="0"/>
            </a:endParaRPr>
          </a:p>
        </p:txBody>
      </p:sp>
      <p:sp>
        <p:nvSpPr>
          <p:cNvPr id="2" name="Title Placeholder 1"/>
          <p:cNvSpPr>
            <a:spLocks noGrp="1"/>
          </p:cNvSpPr>
          <p:nvPr>
            <p:ph type="title"/>
          </p:nvPr>
        </p:nvSpPr>
        <p:spPr>
          <a:xfrm>
            <a:off x="609600" y="209629"/>
            <a:ext cx="10972800" cy="988747"/>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7491" y="1600203"/>
            <a:ext cx="10889396" cy="4626548"/>
          </a:xfrm>
          <a:prstGeom prst="rect">
            <a:avLst/>
          </a:prstGeom>
        </p:spPr>
        <p:txBody>
          <a:bodyPr vert="horz" lIns="0" tIns="0" rIns="0" bIns="0" rtlCol="0">
            <a:normAutofit/>
          </a:bodyPr>
          <a:lstStyle/>
          <a:p>
            <a:pPr lvl="0"/>
            <a:r>
              <a:rPr lang="en-US" dirty="0" smtClean="0"/>
              <a:t>Click to edit Master text styles</a:t>
            </a:r>
          </a:p>
          <a:p>
            <a:pPr lvl="1"/>
            <a:r>
              <a:rPr lang="en-US" dirty="0" smtClean="0"/>
              <a:t>16pt Regular Big Bullet One</a:t>
            </a:r>
          </a:p>
          <a:p>
            <a:pPr lvl="2"/>
            <a:r>
              <a:rPr lang="en-US" dirty="0" smtClean="0"/>
              <a:t>Sub-bullet</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9163136" y="6318880"/>
            <a:ext cx="2844800" cy="365125"/>
          </a:xfrm>
          <a:prstGeom prst="rect">
            <a:avLst/>
          </a:prstGeom>
        </p:spPr>
        <p:txBody>
          <a:bodyPr vert="horz" lIns="0" tIns="0" rIns="0" bIns="0" rtlCol="0" anchor="ctr"/>
          <a:lstStyle>
            <a:lvl1pPr algn="r">
              <a:defRPr sz="1200">
                <a:solidFill>
                  <a:srgbClr val="FFFFFF"/>
                </a:solidFill>
                <a:latin typeface="Intel Clear Light" panose="020B0404020203020204" pitchFamily="34" charset="0"/>
                <a:cs typeface="Intel Clear Light" panose="020B0404020203020204" pitchFamily="34" charset="0"/>
              </a:defRPr>
            </a:lvl1pPr>
          </a:lstStyle>
          <a:p>
            <a:pPr defTabSz="609570"/>
            <a:fld id="{EE2556C5-CE8C-6547-B838-EA80C61A4AF7}" type="slidenum">
              <a:rPr lang="en-US" smtClean="0"/>
              <a:pPr defTabSz="609570"/>
              <a:t>‹#›</a:t>
            </a:fld>
            <a:endParaRPr lang="en-US" dirty="0"/>
          </a:p>
        </p:txBody>
      </p:sp>
      <p:sp>
        <p:nvSpPr>
          <p:cNvPr id="13" name="Footer Placeholder 4"/>
          <p:cNvSpPr>
            <a:spLocks noGrp="1"/>
          </p:cNvSpPr>
          <p:nvPr>
            <p:ph type="ftr" sz="quarter" idx="3"/>
          </p:nvPr>
        </p:nvSpPr>
        <p:spPr>
          <a:xfrm>
            <a:off x="4158552" y="6303264"/>
            <a:ext cx="3860800" cy="365125"/>
          </a:xfrm>
          <a:prstGeom prst="rect">
            <a:avLst/>
          </a:prstGeom>
        </p:spPr>
        <p:txBody>
          <a:bodyPr vert="horz" lIns="0" tIns="45720" rIns="0" bIns="45720" rtlCol="0" anchor="ctr"/>
          <a:lstStyle>
            <a:lvl1pPr algn="ctr">
              <a:defRPr sz="1067">
                <a:solidFill>
                  <a:schemeClr val="tx2"/>
                </a:solidFill>
                <a:latin typeface="Intel Clear Light" panose="020B0404020203020204" pitchFamily="34" charset="0"/>
              </a:defRPr>
            </a:lvl1pPr>
          </a:lstStyle>
          <a:p>
            <a:pPr defTabSz="609570"/>
            <a:r>
              <a:rPr lang="en-US" smtClean="0">
                <a:solidFill>
                  <a:srgbClr val="004280"/>
                </a:solidFill>
              </a:rPr>
              <a:t>INTEL &amp; McAfee CONFIDENTIAL</a:t>
            </a:r>
            <a:endParaRPr lang="en-US" dirty="0">
              <a:solidFill>
                <a:srgbClr val="004280"/>
              </a:solidFill>
            </a:endParaRPr>
          </a:p>
        </p:txBody>
      </p:sp>
      <p:pic>
        <p:nvPicPr>
          <p:cNvPr id="14" name="Picture 13" descr="Intel_McAfee_Security_horiz_ppt.png"/>
          <p:cNvPicPr>
            <a:picLocks noChangeAspect="1"/>
          </p:cNvPicPr>
          <p:nvPr userDrawn="1"/>
        </p:nvPicPr>
        <p:blipFill>
          <a:blip r:embed="rId13" cstate="screen">
            <a:extLst>
              <a:ext uri="{28A0092B-C50C-407E-A947-70E740481C1C}">
                <a14:useLocalDpi xmlns:a14="http://schemas.microsoft.com/office/drawing/2010/main" val="0"/>
              </a:ext>
            </a:extLst>
          </a:blip>
          <a:stretch>
            <a:fillRect/>
          </a:stretch>
        </p:blipFill>
        <p:spPr>
          <a:xfrm>
            <a:off x="154153" y="6277995"/>
            <a:ext cx="1054127" cy="329184"/>
          </a:xfrm>
          <a:prstGeom prst="rect">
            <a:avLst/>
          </a:prstGeom>
        </p:spPr>
      </p:pic>
    </p:spTree>
    <p:extLst>
      <p:ext uri="{BB962C8B-B14F-4D97-AF65-F5344CB8AC3E}">
        <p14:creationId xmlns:p14="http://schemas.microsoft.com/office/powerpoint/2010/main" val="34202346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85" r:id="rId10"/>
    <p:sldLayoutId id="2147483686" r:id="rId11"/>
  </p:sldLayoutIdLst>
  <p:timing>
    <p:tnLst>
      <p:par>
        <p:cTn xmlns:p14="http://schemas.microsoft.com/office/powerpoint/2010/main" id="1" dur="indefinite" restart="never" nodeType="tmRoot"/>
      </p:par>
    </p:tnLst>
  </p:timing>
  <p:hf hdr="0" ftr="0" dt="0"/>
  <p:txStyles>
    <p:titleStyle>
      <a:lvl1pPr algn="l" defTabSz="609570" rtl="0" eaLnBrk="1" latinLnBrk="0" hangingPunct="1">
        <a:spcBef>
          <a:spcPct val="0"/>
        </a:spcBef>
        <a:buNone/>
        <a:defRPr sz="3733" kern="1200">
          <a:solidFill>
            <a:schemeClr val="accent1"/>
          </a:solidFill>
          <a:latin typeface="Intel Clear Light" panose="020B0404020203020204" pitchFamily="34" charset="0"/>
          <a:ea typeface="+mj-ea"/>
          <a:cs typeface="+mj-cs"/>
        </a:defRPr>
      </a:lvl1pPr>
    </p:titleStyle>
    <p:bodyStyle>
      <a:lvl1pPr marL="0" indent="0" algn="l" defTabSz="609570" rtl="0" eaLnBrk="1" latinLnBrk="0" hangingPunct="1">
        <a:lnSpc>
          <a:spcPct val="90000"/>
        </a:lnSpc>
        <a:spcBef>
          <a:spcPts val="1600"/>
        </a:spcBef>
        <a:spcAft>
          <a:spcPts val="0"/>
        </a:spcAft>
        <a:buFont typeface="Arial"/>
        <a:buNone/>
        <a:defRPr sz="2133" b="0" kern="1200">
          <a:solidFill>
            <a:srgbClr val="0071C5"/>
          </a:solidFill>
          <a:latin typeface="Intel Clear Light" panose="020B0404020203020204" pitchFamily="34" charset="0"/>
          <a:ea typeface="+mn-ea"/>
          <a:cs typeface="Intel Clear Light" panose="020B0404020203020204" pitchFamily="34" charset="0"/>
        </a:defRPr>
      </a:lvl1pPr>
      <a:lvl2pPr marL="300551" indent="-300551" algn="l" defTabSz="609570" rtl="0" eaLnBrk="1" latinLnBrk="0" hangingPunct="1">
        <a:spcBef>
          <a:spcPts val="1067"/>
        </a:spcBef>
        <a:buFont typeface="Wingdings" charset="2"/>
        <a:buChar char="§"/>
        <a:defRPr sz="2133" kern="1200" baseline="0">
          <a:solidFill>
            <a:schemeClr val="tx2"/>
          </a:solidFill>
          <a:latin typeface="Intel Clear Light" panose="020B0404020203020204" pitchFamily="34" charset="0"/>
          <a:ea typeface="+mn-ea"/>
          <a:cs typeface="Intel Clear Light" panose="020B0404020203020204" pitchFamily="34" charset="0"/>
        </a:defRPr>
      </a:lvl2pPr>
      <a:lvl3pPr marL="761962" indent="-304784" algn="l" defTabSz="609570" rtl="0" eaLnBrk="1" latinLnBrk="0" hangingPunct="1">
        <a:spcBef>
          <a:spcPts val="533"/>
        </a:spcBef>
        <a:buFont typeface="Wingdings" charset="2"/>
        <a:buChar char="§"/>
        <a:defRPr sz="1867" kern="1200">
          <a:solidFill>
            <a:schemeClr val="tx2"/>
          </a:solidFill>
          <a:latin typeface="Intel Clear Light" panose="020B0404020203020204" pitchFamily="34" charset="0"/>
          <a:ea typeface="+mn-ea"/>
          <a:cs typeface="Intel Clear Light" panose="020B0404020203020204" pitchFamily="34" charset="0"/>
        </a:defRPr>
      </a:lvl3pPr>
      <a:lvl4pPr marL="1293220" indent="-304784" algn="l" defTabSz="609570" rtl="0" eaLnBrk="1" latinLnBrk="0" hangingPunct="1">
        <a:spcBef>
          <a:spcPts val="267"/>
        </a:spcBef>
        <a:buFont typeface="Arial"/>
        <a:buChar char="–"/>
        <a:defRPr sz="1600" kern="1200">
          <a:solidFill>
            <a:schemeClr val="tx2"/>
          </a:solidFill>
          <a:latin typeface="Intel Clear Light" panose="020B0404020203020204" pitchFamily="34" charset="0"/>
          <a:ea typeface="+mn-ea"/>
          <a:cs typeface="Intel Clear Light" panose="020B0404020203020204" pitchFamily="34" charset="0"/>
        </a:defRPr>
      </a:lvl4pPr>
      <a:lvl5pPr marL="1758863" indent="-304784" algn="l" defTabSz="609570" rtl="0" eaLnBrk="1" latinLnBrk="0" hangingPunct="1">
        <a:spcBef>
          <a:spcPct val="20000"/>
        </a:spcBef>
        <a:buFont typeface="Arial"/>
        <a:buChar char="»"/>
        <a:defRPr sz="1600" kern="1200">
          <a:solidFill>
            <a:schemeClr val="tx2"/>
          </a:solidFill>
          <a:latin typeface="Intel Clear Light" panose="020B0404020203020204" pitchFamily="34" charset="0"/>
          <a:ea typeface="+mn-ea"/>
          <a:cs typeface="Intel Clear Light" panose="020B0404020203020204" pitchFamily="34" charset="0"/>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1" y="241300"/>
            <a:ext cx="10968567" cy="973669"/>
          </a:xfrm>
          <a:prstGeom prst="rect">
            <a:avLst/>
          </a:prstGeom>
        </p:spPr>
        <p:txBody>
          <a:bodyPr vert="horz" lIns="0" tIns="0" rIns="0" bIns="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839384"/>
            <a:ext cx="10962640" cy="4434416"/>
          </a:xfrm>
          <a:prstGeom prst="rect">
            <a:avLst/>
          </a:prstGeom>
        </p:spPr>
        <p:txBody>
          <a:bodyPr vert="horz" lIns="0" tIns="0" rIns="0" bIns="4572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4"/>
          </p:nvPr>
        </p:nvSpPr>
        <p:spPr>
          <a:xfrm>
            <a:off x="11680817" y="6493010"/>
            <a:ext cx="307984" cy="206103"/>
          </a:xfrm>
          <a:prstGeom prst="rect">
            <a:avLst/>
          </a:prstGeom>
        </p:spPr>
        <p:txBody>
          <a:bodyPr vert="horz" lIns="0" tIns="0" rIns="0" bIns="0" rtlCol="0" anchor="ctr"/>
          <a:lstStyle>
            <a:lvl1pPr algn="l">
              <a:lnSpc>
                <a:spcPct val="90000"/>
              </a:lnSpc>
              <a:defRPr sz="1067">
                <a:solidFill>
                  <a:schemeClr val="tx1"/>
                </a:solidFill>
              </a:defRPr>
            </a:lvl1pPr>
          </a:lstStyle>
          <a:p>
            <a:fld id="{EEB8B06D-99A5-468B-806E-293788FE9637}" type="slidenum">
              <a:rPr lang="en-US" smtClean="0">
                <a:solidFill>
                  <a:srgbClr val="FFFFFF"/>
                </a:solidFill>
              </a:rPr>
              <a:pPr/>
              <a:t>‹#›</a:t>
            </a:fld>
            <a:endParaRPr lang="en-US" dirty="0">
              <a:solidFill>
                <a:srgbClr val="FFFFFF"/>
              </a:solidFill>
            </a:endParaRPr>
          </a:p>
        </p:txBody>
      </p:sp>
      <p:sp>
        <p:nvSpPr>
          <p:cNvPr id="19" name="TextBox 18"/>
          <p:cNvSpPr txBox="1"/>
          <p:nvPr/>
        </p:nvSpPr>
        <p:spPr>
          <a:xfrm>
            <a:off x="-914402" y="1061711"/>
            <a:ext cx="461819" cy="73803"/>
          </a:xfrm>
          <a:prstGeom prst="rect">
            <a:avLst/>
          </a:prstGeom>
          <a:noFill/>
        </p:spPr>
        <p:txBody>
          <a:bodyPr wrap="square" lIns="0" tIns="0" rIns="0" bIns="0" rtlCol="0" anchor="ctr">
            <a:spAutoFit/>
          </a:bodyPr>
          <a:lstStyle/>
          <a:p>
            <a:pPr algn="r">
              <a:lnSpc>
                <a:spcPct val="90000"/>
              </a:lnSpc>
            </a:pPr>
            <a:r>
              <a:rPr lang="en-US" sz="533" dirty="0">
                <a:solidFill>
                  <a:srgbClr val="FFFFFF"/>
                </a:solidFill>
              </a:rPr>
              <a:t>Title Line</a:t>
            </a:r>
          </a:p>
        </p:txBody>
      </p:sp>
      <p:cxnSp>
        <p:nvCxnSpPr>
          <p:cNvPr id="17" name="Straight Arrow Connector 16"/>
          <p:cNvCxnSpPr/>
          <p:nvPr/>
        </p:nvCxnSpPr>
        <p:spPr>
          <a:xfrm flipH="1">
            <a:off x="-406400" y="1095547"/>
            <a:ext cx="406400" cy="0"/>
          </a:xfrm>
          <a:prstGeom prst="straightConnector1">
            <a:avLst/>
          </a:prstGeom>
          <a:ln w="3175">
            <a:solidFill>
              <a:schemeClr val="tx1"/>
            </a:solidFill>
            <a:headEnd type="stealth" w="sm" len="sm"/>
            <a:tailEnd type="none" w="sm" len="sm"/>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406400" y="1471084"/>
            <a:ext cx="406400" cy="0"/>
          </a:xfrm>
          <a:prstGeom prst="straightConnector1">
            <a:avLst/>
          </a:prstGeom>
          <a:ln w="3175">
            <a:solidFill>
              <a:schemeClr val="tx1"/>
            </a:solidFill>
            <a:headEnd type="stealth" w="sm" len="sm"/>
            <a:tailEnd type="none" w="sm" len="sm"/>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14402" y="1437249"/>
            <a:ext cx="461819" cy="73803"/>
          </a:xfrm>
          <a:prstGeom prst="rect">
            <a:avLst/>
          </a:prstGeom>
          <a:noFill/>
        </p:spPr>
        <p:txBody>
          <a:bodyPr wrap="square" lIns="0" tIns="0" rIns="0" bIns="0" rtlCol="0" anchor="ctr">
            <a:spAutoFit/>
          </a:bodyPr>
          <a:lstStyle/>
          <a:p>
            <a:pPr algn="r">
              <a:lnSpc>
                <a:spcPct val="90000"/>
              </a:lnSpc>
            </a:pPr>
            <a:r>
              <a:rPr lang="en-US" sz="533" dirty="0">
                <a:solidFill>
                  <a:srgbClr val="FFFFFF"/>
                </a:solidFill>
              </a:rPr>
              <a:t>Subtitle Line</a:t>
            </a:r>
          </a:p>
        </p:txBody>
      </p:sp>
      <p:cxnSp>
        <p:nvCxnSpPr>
          <p:cNvPr id="29" name="Straight Arrow Connector 28"/>
          <p:cNvCxnSpPr/>
          <p:nvPr/>
        </p:nvCxnSpPr>
        <p:spPr>
          <a:xfrm flipH="1">
            <a:off x="-406400" y="1836209"/>
            <a:ext cx="406400" cy="0"/>
          </a:xfrm>
          <a:prstGeom prst="straightConnector1">
            <a:avLst/>
          </a:prstGeom>
          <a:ln w="3175">
            <a:solidFill>
              <a:schemeClr val="tx1"/>
            </a:solidFill>
            <a:headEnd type="stealth" w="sm" len="sm"/>
            <a:tailEnd type="none" w="sm" len="sm"/>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16000" y="1765473"/>
            <a:ext cx="563419" cy="147605"/>
          </a:xfrm>
          <a:prstGeom prst="rect">
            <a:avLst/>
          </a:prstGeom>
          <a:noFill/>
        </p:spPr>
        <p:txBody>
          <a:bodyPr wrap="square" lIns="0" tIns="0" rIns="0" bIns="0" rtlCol="0" anchor="ctr">
            <a:spAutoFit/>
          </a:bodyPr>
          <a:lstStyle/>
          <a:p>
            <a:pPr algn="r">
              <a:lnSpc>
                <a:spcPct val="90000"/>
              </a:lnSpc>
            </a:pPr>
            <a:r>
              <a:rPr lang="en-US" sz="533" dirty="0">
                <a:solidFill>
                  <a:srgbClr val="FFFFFF"/>
                </a:solidFill>
              </a:rPr>
              <a:t>Top of Content Box Line</a:t>
            </a:r>
          </a:p>
        </p:txBody>
      </p:sp>
      <p:cxnSp>
        <p:nvCxnSpPr>
          <p:cNvPr id="32" name="Straight Arrow Connector 31"/>
          <p:cNvCxnSpPr/>
          <p:nvPr/>
        </p:nvCxnSpPr>
        <p:spPr>
          <a:xfrm flipH="1">
            <a:off x="-406400" y="6492876"/>
            <a:ext cx="406400" cy="0"/>
          </a:xfrm>
          <a:prstGeom prst="straightConnector1">
            <a:avLst/>
          </a:prstGeom>
          <a:ln w="3175">
            <a:solidFill>
              <a:schemeClr val="tx1"/>
            </a:solidFill>
            <a:headEnd type="stealth" w="sm" len="sm"/>
            <a:tailEnd type="none" w="sm" len="sm"/>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016000" y="6422140"/>
            <a:ext cx="563419" cy="147605"/>
          </a:xfrm>
          <a:prstGeom prst="rect">
            <a:avLst/>
          </a:prstGeom>
          <a:noFill/>
        </p:spPr>
        <p:txBody>
          <a:bodyPr wrap="square" lIns="0" tIns="0" rIns="0" bIns="0" rtlCol="0" anchor="ctr">
            <a:spAutoFit/>
          </a:bodyPr>
          <a:lstStyle/>
          <a:p>
            <a:pPr algn="r">
              <a:lnSpc>
                <a:spcPct val="90000"/>
              </a:lnSpc>
            </a:pPr>
            <a:r>
              <a:rPr lang="en-US" sz="533" dirty="0">
                <a:solidFill>
                  <a:srgbClr val="FFFFFF"/>
                </a:solidFill>
              </a:rPr>
              <a:t>Top of </a:t>
            </a:r>
            <a:br>
              <a:rPr lang="en-US" sz="533" dirty="0">
                <a:solidFill>
                  <a:srgbClr val="FFFFFF"/>
                </a:solidFill>
              </a:rPr>
            </a:br>
            <a:r>
              <a:rPr lang="en-US" sz="533" dirty="0">
                <a:solidFill>
                  <a:srgbClr val="FFFFFF"/>
                </a:solidFill>
              </a:rPr>
              <a:t>Footer Line</a:t>
            </a:r>
          </a:p>
        </p:txBody>
      </p:sp>
      <p:cxnSp>
        <p:nvCxnSpPr>
          <p:cNvPr id="35" name="Straight Arrow Connector 34"/>
          <p:cNvCxnSpPr/>
          <p:nvPr/>
        </p:nvCxnSpPr>
        <p:spPr>
          <a:xfrm rot="16200000" flipH="1">
            <a:off x="402169" y="7061200"/>
            <a:ext cx="406400" cy="0"/>
          </a:xfrm>
          <a:prstGeom prst="straightConnector1">
            <a:avLst/>
          </a:prstGeom>
          <a:ln w="3175">
            <a:solidFill>
              <a:schemeClr val="tx1"/>
            </a:solidFill>
            <a:headEnd type="stealth" w="sm" len="sm"/>
            <a:tailEnd type="none" w="sm" len="sm"/>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27891" y="7343700"/>
            <a:ext cx="563419" cy="73803"/>
          </a:xfrm>
          <a:prstGeom prst="rect">
            <a:avLst/>
          </a:prstGeom>
          <a:noFill/>
        </p:spPr>
        <p:txBody>
          <a:bodyPr wrap="square" lIns="0" tIns="0" rIns="0" bIns="0" rtlCol="0" anchor="ctr">
            <a:spAutoFit/>
          </a:bodyPr>
          <a:lstStyle/>
          <a:p>
            <a:pPr algn="r">
              <a:lnSpc>
                <a:spcPct val="90000"/>
              </a:lnSpc>
            </a:pPr>
            <a:r>
              <a:rPr lang="en-US" sz="533" dirty="0">
                <a:solidFill>
                  <a:srgbClr val="FFFFFF"/>
                </a:solidFill>
              </a:rPr>
              <a:t>Left Margin Line</a:t>
            </a:r>
          </a:p>
        </p:txBody>
      </p:sp>
      <p:cxnSp>
        <p:nvCxnSpPr>
          <p:cNvPr id="37" name="Straight Arrow Connector 36"/>
          <p:cNvCxnSpPr/>
          <p:nvPr/>
        </p:nvCxnSpPr>
        <p:spPr>
          <a:xfrm rot="16200000" flipH="1">
            <a:off x="11374969" y="7061200"/>
            <a:ext cx="406400" cy="0"/>
          </a:xfrm>
          <a:prstGeom prst="straightConnector1">
            <a:avLst/>
          </a:prstGeom>
          <a:ln w="3175">
            <a:solidFill>
              <a:schemeClr val="tx1"/>
            </a:solidFill>
            <a:headEnd type="stealth" w="sm" len="sm"/>
            <a:tailEnd type="none" w="sm" len="sm"/>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1300691" y="7343700"/>
            <a:ext cx="563419" cy="73803"/>
          </a:xfrm>
          <a:prstGeom prst="rect">
            <a:avLst/>
          </a:prstGeom>
          <a:noFill/>
        </p:spPr>
        <p:txBody>
          <a:bodyPr wrap="square" lIns="0" tIns="0" rIns="0" bIns="0" rtlCol="0" anchor="ctr">
            <a:spAutoFit/>
          </a:bodyPr>
          <a:lstStyle/>
          <a:p>
            <a:pPr algn="r">
              <a:lnSpc>
                <a:spcPct val="90000"/>
              </a:lnSpc>
            </a:pPr>
            <a:r>
              <a:rPr lang="en-US" sz="533" dirty="0">
                <a:solidFill>
                  <a:srgbClr val="FFFFFF"/>
                </a:solidFill>
              </a:rPr>
              <a:t>Right Margin Line</a:t>
            </a:r>
          </a:p>
        </p:txBody>
      </p:sp>
      <p:cxnSp>
        <p:nvCxnSpPr>
          <p:cNvPr id="39" name="Straight Arrow Connector 38"/>
          <p:cNvCxnSpPr/>
          <p:nvPr/>
        </p:nvCxnSpPr>
        <p:spPr>
          <a:xfrm>
            <a:off x="12192000" y="6492876"/>
            <a:ext cx="406400" cy="0"/>
          </a:xfrm>
          <a:prstGeom prst="straightConnector1">
            <a:avLst/>
          </a:prstGeom>
          <a:ln w="3175">
            <a:solidFill>
              <a:schemeClr val="tx1"/>
            </a:solidFill>
            <a:headEnd type="stealth" w="sm" len="sm"/>
            <a:tailEnd type="none" w="sm" len="sm"/>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12644581" y="6422140"/>
            <a:ext cx="563419" cy="147605"/>
          </a:xfrm>
          <a:prstGeom prst="rect">
            <a:avLst/>
          </a:prstGeom>
          <a:noFill/>
        </p:spPr>
        <p:txBody>
          <a:bodyPr wrap="square" lIns="0" tIns="0" rIns="0" bIns="0" rtlCol="0" anchor="ctr">
            <a:spAutoFit/>
          </a:bodyPr>
          <a:lstStyle/>
          <a:p>
            <a:pPr>
              <a:lnSpc>
                <a:spcPct val="90000"/>
              </a:lnSpc>
            </a:pPr>
            <a:r>
              <a:rPr lang="en-US" sz="533" dirty="0">
                <a:solidFill>
                  <a:srgbClr val="FFFFFF"/>
                </a:solidFill>
              </a:rPr>
              <a:t>Top of </a:t>
            </a:r>
            <a:br>
              <a:rPr lang="en-US" sz="533" dirty="0">
                <a:solidFill>
                  <a:srgbClr val="FFFFFF"/>
                </a:solidFill>
              </a:rPr>
            </a:br>
            <a:r>
              <a:rPr lang="en-US" sz="533" dirty="0">
                <a:solidFill>
                  <a:srgbClr val="FFFFFF"/>
                </a:solidFill>
              </a:rPr>
              <a:t>Footer Line</a:t>
            </a:r>
          </a:p>
        </p:txBody>
      </p:sp>
      <p:cxnSp>
        <p:nvCxnSpPr>
          <p:cNvPr id="42" name="Straight Arrow Connector 41"/>
          <p:cNvCxnSpPr/>
          <p:nvPr/>
        </p:nvCxnSpPr>
        <p:spPr>
          <a:xfrm>
            <a:off x="12192000" y="1835253"/>
            <a:ext cx="406400" cy="0"/>
          </a:xfrm>
          <a:prstGeom prst="straightConnector1">
            <a:avLst/>
          </a:prstGeom>
          <a:ln w="3175">
            <a:solidFill>
              <a:schemeClr val="tx1"/>
            </a:solidFill>
            <a:headEnd type="stealth" w="sm" len="sm"/>
            <a:tailEnd type="none" w="sm" len="sm"/>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2644581" y="1764519"/>
            <a:ext cx="563419" cy="147605"/>
          </a:xfrm>
          <a:prstGeom prst="rect">
            <a:avLst/>
          </a:prstGeom>
          <a:noFill/>
        </p:spPr>
        <p:txBody>
          <a:bodyPr wrap="square" lIns="0" tIns="0" rIns="0" bIns="0" rtlCol="0" anchor="ctr">
            <a:spAutoFit/>
          </a:bodyPr>
          <a:lstStyle/>
          <a:p>
            <a:pPr>
              <a:lnSpc>
                <a:spcPct val="90000"/>
              </a:lnSpc>
            </a:pPr>
            <a:r>
              <a:rPr lang="en-US" sz="533" dirty="0">
                <a:solidFill>
                  <a:srgbClr val="FFFFFF"/>
                </a:solidFill>
              </a:rPr>
              <a:t>Top of Content Box Line</a:t>
            </a:r>
          </a:p>
        </p:txBody>
      </p:sp>
      <p:cxnSp>
        <p:nvCxnSpPr>
          <p:cNvPr id="44" name="Straight Arrow Connector 43"/>
          <p:cNvCxnSpPr/>
          <p:nvPr/>
        </p:nvCxnSpPr>
        <p:spPr>
          <a:xfrm>
            <a:off x="12192000" y="1473304"/>
            <a:ext cx="406400" cy="0"/>
          </a:xfrm>
          <a:prstGeom prst="straightConnector1">
            <a:avLst/>
          </a:prstGeom>
          <a:ln w="3175">
            <a:solidFill>
              <a:schemeClr val="tx1"/>
            </a:solidFill>
            <a:headEnd type="stealth" w="sm" len="sm"/>
            <a:tailEnd type="none" w="sm" len="sm"/>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2644581" y="1439467"/>
            <a:ext cx="563419" cy="73803"/>
          </a:xfrm>
          <a:prstGeom prst="rect">
            <a:avLst/>
          </a:prstGeom>
          <a:noFill/>
        </p:spPr>
        <p:txBody>
          <a:bodyPr wrap="square" lIns="0" tIns="0" rIns="0" bIns="0" rtlCol="0" anchor="ctr">
            <a:spAutoFit/>
          </a:bodyPr>
          <a:lstStyle/>
          <a:p>
            <a:pPr>
              <a:lnSpc>
                <a:spcPct val="90000"/>
              </a:lnSpc>
            </a:pPr>
            <a:r>
              <a:rPr lang="en-US" sz="533" dirty="0">
                <a:solidFill>
                  <a:srgbClr val="FFFFFF"/>
                </a:solidFill>
              </a:rPr>
              <a:t>Subtitle Line</a:t>
            </a:r>
          </a:p>
        </p:txBody>
      </p:sp>
      <p:cxnSp>
        <p:nvCxnSpPr>
          <p:cNvPr id="46" name="Straight Arrow Connector 45"/>
          <p:cNvCxnSpPr/>
          <p:nvPr/>
        </p:nvCxnSpPr>
        <p:spPr>
          <a:xfrm>
            <a:off x="12192000" y="1094420"/>
            <a:ext cx="406400" cy="0"/>
          </a:xfrm>
          <a:prstGeom prst="straightConnector1">
            <a:avLst/>
          </a:prstGeom>
          <a:ln w="3175">
            <a:solidFill>
              <a:schemeClr val="tx1"/>
            </a:solidFill>
            <a:headEnd type="stealth" w="sm" len="sm"/>
            <a:tailEnd type="none" w="sm" len="sm"/>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12644581" y="1060586"/>
            <a:ext cx="563419" cy="73803"/>
          </a:xfrm>
          <a:prstGeom prst="rect">
            <a:avLst/>
          </a:prstGeom>
          <a:noFill/>
        </p:spPr>
        <p:txBody>
          <a:bodyPr wrap="square" lIns="0" tIns="0" rIns="0" bIns="0" rtlCol="0" anchor="ctr">
            <a:spAutoFit/>
          </a:bodyPr>
          <a:lstStyle/>
          <a:p>
            <a:pPr>
              <a:lnSpc>
                <a:spcPct val="90000"/>
              </a:lnSpc>
            </a:pPr>
            <a:r>
              <a:rPr lang="en-US" sz="533" dirty="0">
                <a:solidFill>
                  <a:srgbClr val="FFFFFF"/>
                </a:solidFill>
              </a:rPr>
              <a:t>Title Line</a:t>
            </a:r>
          </a:p>
        </p:txBody>
      </p:sp>
      <p:cxnSp>
        <p:nvCxnSpPr>
          <p:cNvPr id="48" name="Straight Arrow Connector 47"/>
          <p:cNvCxnSpPr/>
          <p:nvPr/>
        </p:nvCxnSpPr>
        <p:spPr>
          <a:xfrm rot="5400000" flipH="1">
            <a:off x="11383433" y="-206375"/>
            <a:ext cx="406400" cy="0"/>
          </a:xfrm>
          <a:prstGeom prst="straightConnector1">
            <a:avLst/>
          </a:prstGeom>
          <a:ln w="3175">
            <a:solidFill>
              <a:schemeClr val="tx1"/>
            </a:solidFill>
            <a:headEnd type="stealth" w="sm" len="sm"/>
            <a:tailEnd type="none" w="sm" len="sm"/>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1300691" y="-562675"/>
            <a:ext cx="563419" cy="73803"/>
          </a:xfrm>
          <a:prstGeom prst="rect">
            <a:avLst/>
          </a:prstGeom>
          <a:noFill/>
        </p:spPr>
        <p:txBody>
          <a:bodyPr wrap="square" lIns="0" tIns="0" rIns="0" bIns="0" rtlCol="0" anchor="ctr">
            <a:spAutoFit/>
          </a:bodyPr>
          <a:lstStyle/>
          <a:p>
            <a:pPr algn="r">
              <a:lnSpc>
                <a:spcPct val="90000"/>
              </a:lnSpc>
            </a:pPr>
            <a:r>
              <a:rPr lang="en-US" sz="533" dirty="0">
                <a:solidFill>
                  <a:srgbClr val="FFFFFF"/>
                </a:solidFill>
              </a:rPr>
              <a:t>Right Margin Line</a:t>
            </a:r>
          </a:p>
        </p:txBody>
      </p:sp>
      <p:cxnSp>
        <p:nvCxnSpPr>
          <p:cNvPr id="50" name="Straight Arrow Connector 49"/>
          <p:cNvCxnSpPr/>
          <p:nvPr/>
        </p:nvCxnSpPr>
        <p:spPr>
          <a:xfrm rot="5400000" flipH="1">
            <a:off x="404285" y="-206375"/>
            <a:ext cx="406400" cy="0"/>
          </a:xfrm>
          <a:prstGeom prst="straightConnector1">
            <a:avLst/>
          </a:prstGeom>
          <a:ln w="3175">
            <a:solidFill>
              <a:schemeClr val="tx1"/>
            </a:solidFill>
            <a:headEnd type="stealth" w="sm" len="sm"/>
            <a:tailEnd type="none" w="sm" len="sm"/>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27891" y="-562675"/>
            <a:ext cx="563419" cy="73803"/>
          </a:xfrm>
          <a:prstGeom prst="rect">
            <a:avLst/>
          </a:prstGeom>
          <a:noFill/>
        </p:spPr>
        <p:txBody>
          <a:bodyPr wrap="square" lIns="0" tIns="0" rIns="0" bIns="0" rtlCol="0" anchor="ctr">
            <a:spAutoFit/>
          </a:bodyPr>
          <a:lstStyle/>
          <a:p>
            <a:pPr algn="r">
              <a:lnSpc>
                <a:spcPct val="90000"/>
              </a:lnSpc>
            </a:pPr>
            <a:r>
              <a:rPr lang="en-US" sz="533" dirty="0">
                <a:solidFill>
                  <a:srgbClr val="FFFFFF"/>
                </a:solidFill>
              </a:rPr>
              <a:t>Left Margin Line</a:t>
            </a:r>
          </a:p>
        </p:txBody>
      </p:sp>
      <p:sp>
        <p:nvSpPr>
          <p:cNvPr id="31" name="Text Placeholder 5"/>
          <p:cNvSpPr txBox="1">
            <a:spLocks/>
          </p:cNvSpPr>
          <p:nvPr userDrawn="1"/>
        </p:nvSpPr>
        <p:spPr>
          <a:xfrm>
            <a:off x="10209230" y="6353100"/>
            <a:ext cx="1178350" cy="396492"/>
          </a:xfrm>
          <a:prstGeom prst="rect">
            <a:avLst/>
          </a:prstGeom>
          <a:blipFill dpi="0" rotWithShape="1">
            <a:blip r:embed="rId15" cstate="print"/>
            <a:srcRect/>
            <a:stretch>
              <a:fillRect l="5270" t="6116" r="2542" b="14474"/>
            </a:stretch>
          </a:blipFill>
        </p:spPr>
        <p:txBody>
          <a:bodyPr/>
          <a:lstStyle>
            <a:lvl1pPr marL="0" indent="0" algn="l" defTabSz="914400" rtl="0" eaLnBrk="1" latinLnBrk="0" hangingPunct="1">
              <a:lnSpc>
                <a:spcPct val="90000"/>
              </a:lnSpc>
              <a:spcBef>
                <a:spcPct val="20000"/>
              </a:spcBef>
              <a:spcAft>
                <a:spcPts val="600"/>
              </a:spcAft>
              <a:buFontTx/>
              <a:buNone/>
              <a:tabLst>
                <a:tab pos="230188" algn="l"/>
              </a:tabLst>
              <a:defRPr lang="en-US" sz="200" kern="1200" baseline="0" dirty="0">
                <a:solidFill>
                  <a:schemeClr val="tx1"/>
                </a:solidFill>
                <a:latin typeface="+mj-lt"/>
                <a:ea typeface="+mn-ea"/>
                <a:cs typeface="+mn-cs"/>
              </a:defRPr>
            </a:lvl1pPr>
            <a:lvl2pPr marL="174625" indent="-174625" algn="l" defTabSz="914400" rtl="0" eaLnBrk="1" latinLnBrk="0" hangingPunct="1">
              <a:lnSpc>
                <a:spcPct val="90000"/>
              </a:lnSpc>
              <a:spcBef>
                <a:spcPct val="20000"/>
              </a:spcBef>
              <a:spcAft>
                <a:spcPts val="600"/>
              </a:spcAft>
              <a:buFont typeface="Arial" panose="020B0604020202020204" pitchFamily="34" charset="0"/>
              <a:buChar char="•"/>
              <a:tabLst>
                <a:tab pos="230188" algn="l"/>
              </a:tabLst>
              <a:defRPr sz="1600" kern="1200">
                <a:solidFill>
                  <a:schemeClr val="tx1"/>
                </a:solidFill>
                <a:latin typeface="+mn-lt"/>
                <a:ea typeface="+mn-ea"/>
                <a:cs typeface="+mn-cs"/>
              </a:defRPr>
            </a:lvl2pPr>
            <a:lvl3pPr marL="403225" indent="-174625" algn="l" defTabSz="914400" rtl="0" eaLnBrk="1" latinLnBrk="0" hangingPunct="1">
              <a:lnSpc>
                <a:spcPct val="90000"/>
              </a:lnSpc>
              <a:spcBef>
                <a:spcPct val="20000"/>
              </a:spcBef>
              <a:spcAft>
                <a:spcPts val="300"/>
              </a:spcAft>
              <a:buFont typeface="Arial" panose="020B0604020202020204" pitchFamily="34" charset="0"/>
              <a:buChar char="•"/>
              <a:tabLst>
                <a:tab pos="230188" algn="l"/>
              </a:tabLst>
              <a:defRPr sz="1400" kern="1200">
                <a:solidFill>
                  <a:schemeClr val="tx1"/>
                </a:solidFill>
                <a:latin typeface="+mn-lt"/>
                <a:ea typeface="+mn-ea"/>
                <a:cs typeface="+mn-cs"/>
              </a:defRPr>
            </a:lvl3pPr>
            <a:lvl4pPr marL="631825" indent="-174625" algn="l" defTabSz="914400" rtl="0" eaLnBrk="1" latinLnBrk="0" hangingPunct="1">
              <a:lnSpc>
                <a:spcPct val="90000"/>
              </a:lnSpc>
              <a:spcBef>
                <a:spcPct val="20000"/>
              </a:spcBef>
              <a:spcAft>
                <a:spcPts val="300"/>
              </a:spcAft>
              <a:buFont typeface="Arial" panose="020B0604020202020204" pitchFamily="34" charset="0"/>
              <a:buChar char="–"/>
              <a:tabLst>
                <a:tab pos="230188" algn="l"/>
              </a:tabLst>
              <a:defRPr sz="1200" kern="1200">
                <a:solidFill>
                  <a:schemeClr val="tx1"/>
                </a:solidFill>
                <a:latin typeface="+mn-lt"/>
                <a:ea typeface="+mn-ea"/>
                <a:cs typeface="+mn-cs"/>
              </a:defRPr>
            </a:lvl4pPr>
            <a:lvl5pPr marL="860425" indent="-174625" algn="l" defTabSz="914400" rtl="0" eaLnBrk="1" latinLnBrk="0" hangingPunct="1">
              <a:lnSpc>
                <a:spcPct val="90000"/>
              </a:lnSpc>
              <a:spcBef>
                <a:spcPct val="20000"/>
              </a:spcBef>
              <a:spcAft>
                <a:spcPts val="300"/>
              </a:spcAft>
              <a:buFont typeface="Intel Clear" panose="020B0604020203020204" pitchFamily="34" charset="0"/>
              <a:buChar char="–"/>
              <a:tabLst>
                <a:tab pos="230188" algn="l"/>
              </a:tabLst>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sz="267" smtClean="0">
                <a:solidFill>
                  <a:srgbClr val="FFFFFF"/>
                </a:solidFill>
              </a:rPr>
              <a:t>.</a:t>
            </a:r>
            <a:endParaRPr sz="267">
              <a:solidFill>
                <a:srgbClr val="FFFFFF"/>
              </a:solidFill>
            </a:endParaRPr>
          </a:p>
        </p:txBody>
      </p:sp>
      <p:cxnSp>
        <p:nvCxnSpPr>
          <p:cNvPr id="34" name="Straight Connector 33"/>
          <p:cNvCxnSpPr/>
          <p:nvPr userDrawn="1"/>
        </p:nvCxnSpPr>
        <p:spPr>
          <a:xfrm>
            <a:off x="11582401" y="6492875"/>
            <a:ext cx="0" cy="212725"/>
          </a:xfrm>
          <a:prstGeom prst="line">
            <a:avLst/>
          </a:prstGeom>
          <a:ln w="8255">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Text Placeholder 2"/>
          <p:cNvSpPr txBox="1">
            <a:spLocks/>
          </p:cNvSpPr>
          <p:nvPr userDrawn="1"/>
        </p:nvSpPr>
        <p:spPr>
          <a:xfrm>
            <a:off x="483008" y="6578600"/>
            <a:ext cx="6437376" cy="203200"/>
          </a:xfrm>
          <a:prstGeom prst="rect">
            <a:avLst/>
          </a:prstGeom>
        </p:spPr>
        <p:txBody>
          <a:bodyPr/>
          <a:lstStyle>
            <a:lvl1pPr marL="0" indent="0" algn="l" defTabSz="914362" rtl="0" eaLnBrk="1" latinLnBrk="0" hangingPunct="1">
              <a:lnSpc>
                <a:spcPct val="90000"/>
              </a:lnSpc>
              <a:spcBef>
                <a:spcPct val="20000"/>
              </a:spcBef>
              <a:spcAft>
                <a:spcPts val="600"/>
              </a:spcAft>
              <a:buFontTx/>
              <a:buNone/>
              <a:tabLst>
                <a:tab pos="230179" algn="l"/>
              </a:tabLst>
              <a:defRPr sz="700" kern="1200" baseline="0">
                <a:solidFill>
                  <a:schemeClr val="accent1"/>
                </a:solidFill>
                <a:latin typeface="+mj-lt"/>
                <a:ea typeface="+mn-ea"/>
                <a:cs typeface="+mn-cs"/>
              </a:defRPr>
            </a:lvl1pPr>
            <a:lvl2pPr marL="174618" indent="-174618" algn="l" defTabSz="914362" rtl="0" eaLnBrk="1" latinLnBrk="0" hangingPunct="1">
              <a:lnSpc>
                <a:spcPct val="90000"/>
              </a:lnSpc>
              <a:spcBef>
                <a:spcPct val="20000"/>
              </a:spcBef>
              <a:spcAft>
                <a:spcPts val="600"/>
              </a:spcAft>
              <a:buFont typeface="Arial" panose="020B0604020202020204" pitchFamily="34" charset="0"/>
              <a:buChar char="•"/>
              <a:tabLst>
                <a:tab pos="230179" algn="l"/>
                <a:tab pos="3541566" algn="l"/>
              </a:tabLst>
              <a:defRPr sz="1600" kern="1200">
                <a:solidFill>
                  <a:schemeClr val="tx1"/>
                </a:solidFill>
                <a:latin typeface="+mn-lt"/>
                <a:ea typeface="+mn-ea"/>
                <a:cs typeface="+mn-cs"/>
              </a:defRPr>
            </a:lvl2pPr>
            <a:lvl3pPr marL="403208" indent="-174618" algn="l" defTabSz="914362" rtl="0" eaLnBrk="1" latinLnBrk="0" hangingPunct="1">
              <a:lnSpc>
                <a:spcPct val="90000"/>
              </a:lnSpc>
              <a:spcBef>
                <a:spcPct val="20000"/>
              </a:spcBef>
              <a:spcAft>
                <a:spcPts val="300"/>
              </a:spcAft>
              <a:buFont typeface="Arial" panose="020B0604020202020204" pitchFamily="34" charset="0"/>
              <a:buChar char="•"/>
              <a:tabLst>
                <a:tab pos="230179" algn="l"/>
                <a:tab pos="3541566" algn="l"/>
              </a:tabLst>
              <a:defRPr sz="1400" kern="1200">
                <a:solidFill>
                  <a:schemeClr val="accent1"/>
                </a:solidFill>
                <a:latin typeface="+mn-lt"/>
                <a:ea typeface="+mn-ea"/>
                <a:cs typeface="+mn-cs"/>
              </a:defRPr>
            </a:lvl3pPr>
            <a:lvl4pPr marL="631799" indent="-174618" algn="l" defTabSz="914362" rtl="0" eaLnBrk="1" latinLnBrk="0" hangingPunct="1">
              <a:lnSpc>
                <a:spcPct val="90000"/>
              </a:lnSpc>
              <a:spcBef>
                <a:spcPct val="20000"/>
              </a:spcBef>
              <a:spcAft>
                <a:spcPts val="300"/>
              </a:spcAft>
              <a:buFont typeface="Arial" panose="020B0604020202020204" pitchFamily="34" charset="0"/>
              <a:buChar char="–"/>
              <a:tabLst>
                <a:tab pos="230179" algn="l"/>
                <a:tab pos="3541566" algn="l"/>
              </a:tabLst>
              <a:defRPr sz="1200" kern="1200">
                <a:solidFill>
                  <a:schemeClr val="accent1"/>
                </a:solidFill>
                <a:latin typeface="+mn-lt"/>
                <a:ea typeface="+mn-ea"/>
                <a:cs typeface="+mn-cs"/>
              </a:defRPr>
            </a:lvl4pPr>
            <a:lvl5pPr marL="860389" indent="-174618" algn="l" defTabSz="914362" rtl="0" eaLnBrk="1" latinLnBrk="0" hangingPunct="1">
              <a:lnSpc>
                <a:spcPct val="90000"/>
              </a:lnSpc>
              <a:spcBef>
                <a:spcPct val="20000"/>
              </a:spcBef>
              <a:spcAft>
                <a:spcPts val="300"/>
              </a:spcAft>
              <a:buFont typeface="Intel Clear" panose="020B0604020203020204" pitchFamily="34" charset="0"/>
              <a:buChar char="–"/>
              <a:tabLst>
                <a:tab pos="230179" algn="l"/>
                <a:tab pos="3541566" algn="l"/>
              </a:tabLst>
              <a:defRPr sz="1200" kern="1200">
                <a:solidFill>
                  <a:schemeClr val="accent1"/>
                </a:solidFill>
                <a:latin typeface="+mn-lt"/>
                <a:ea typeface="+mn-ea"/>
                <a:cs typeface="+mn-cs"/>
              </a:defRPr>
            </a:lvl5pPr>
            <a:lvl6pPr marL="2514495" indent="-228591" algn="l" defTabSz="91436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676" indent="-228591" algn="l" defTabSz="91436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857" indent="-228591" algn="l" defTabSz="91436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038" indent="-228591" algn="l" defTabSz="914362"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933" dirty="0" smtClean="0">
                <a:solidFill>
                  <a:srgbClr val="7ED3F7"/>
                </a:solidFill>
              </a:rPr>
              <a:t>Intel Confidential</a:t>
            </a:r>
          </a:p>
        </p:txBody>
      </p:sp>
    </p:spTree>
    <p:extLst>
      <p:ext uri="{BB962C8B-B14F-4D97-AF65-F5344CB8AC3E}">
        <p14:creationId xmlns:p14="http://schemas.microsoft.com/office/powerpoint/2010/main" val="182845829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Lst>
  <p:timing>
    <p:tnLst>
      <p:par>
        <p:cTn xmlns:p14="http://schemas.microsoft.com/office/powerpoint/2010/main" id="1" dur="indefinite" restart="never" nodeType="tmRoot"/>
      </p:par>
    </p:tnLst>
  </p:timing>
  <p:hf hdr="0" ftr="0" dt="0"/>
  <p:txStyles>
    <p:titleStyle>
      <a:lvl1pPr algn="l" defTabSz="1219170" rtl="0" eaLnBrk="1" latinLnBrk="0" hangingPunct="1">
        <a:lnSpc>
          <a:spcPct val="90000"/>
        </a:lnSpc>
        <a:spcBef>
          <a:spcPct val="0"/>
        </a:spcBef>
        <a:buNone/>
        <a:defRPr sz="3733" kern="1200">
          <a:solidFill>
            <a:schemeClr val="tx1"/>
          </a:solidFill>
          <a:latin typeface="+mj-lt"/>
          <a:ea typeface="+mj-ea"/>
          <a:cs typeface="+mj-cs"/>
        </a:defRPr>
      </a:lvl1pPr>
    </p:titleStyle>
    <p:bodyStyle>
      <a:lvl1pPr marL="0" indent="0" algn="l" defTabSz="1219170" rtl="0" eaLnBrk="1" latinLnBrk="0" hangingPunct="1">
        <a:lnSpc>
          <a:spcPct val="90000"/>
        </a:lnSpc>
        <a:spcBef>
          <a:spcPct val="20000"/>
        </a:spcBef>
        <a:spcAft>
          <a:spcPts val="800"/>
        </a:spcAft>
        <a:buFontTx/>
        <a:buNone/>
        <a:tabLst>
          <a:tab pos="306910" algn="l"/>
        </a:tabLst>
        <a:defRPr sz="2133" kern="1200" baseline="0">
          <a:solidFill>
            <a:schemeClr val="accent3"/>
          </a:solidFill>
          <a:latin typeface="+mn-lt"/>
          <a:ea typeface="+mn-ea"/>
          <a:cs typeface="+mn-cs"/>
        </a:defRPr>
      </a:lvl1pPr>
      <a:lvl2pPr marL="232828" indent="-232828" algn="l" defTabSz="1219170" rtl="0" eaLnBrk="1" latinLnBrk="0" hangingPunct="1">
        <a:lnSpc>
          <a:spcPct val="90000"/>
        </a:lnSpc>
        <a:spcBef>
          <a:spcPct val="20000"/>
        </a:spcBef>
        <a:spcAft>
          <a:spcPts val="800"/>
        </a:spcAft>
        <a:buFont typeface="Arial" panose="020B0604020202020204" pitchFamily="34" charset="0"/>
        <a:buChar char="•"/>
        <a:tabLst>
          <a:tab pos="306910" algn="l"/>
        </a:tabLst>
        <a:defRPr sz="2133" kern="1200">
          <a:solidFill>
            <a:schemeClr val="tx1"/>
          </a:solidFill>
          <a:latin typeface="+mn-lt"/>
          <a:ea typeface="+mn-ea"/>
          <a:cs typeface="+mn-cs"/>
        </a:defRPr>
      </a:lvl2pPr>
      <a:lvl3pPr marL="537620" indent="-232828" algn="l" defTabSz="1219170" rtl="0" eaLnBrk="1" latinLnBrk="0" hangingPunct="1">
        <a:lnSpc>
          <a:spcPct val="90000"/>
        </a:lnSpc>
        <a:spcBef>
          <a:spcPct val="20000"/>
        </a:spcBef>
        <a:spcAft>
          <a:spcPts val="400"/>
        </a:spcAft>
        <a:buFont typeface="Arial" panose="020B0604020202020204" pitchFamily="34" charset="0"/>
        <a:buChar char="•"/>
        <a:tabLst>
          <a:tab pos="306910" algn="l"/>
        </a:tabLst>
        <a:defRPr sz="1867" kern="1200">
          <a:solidFill>
            <a:schemeClr val="tx1"/>
          </a:solidFill>
          <a:latin typeface="+mn-lt"/>
          <a:ea typeface="+mn-ea"/>
          <a:cs typeface="+mn-cs"/>
        </a:defRPr>
      </a:lvl3pPr>
      <a:lvl4pPr marL="842412" indent="-232828" algn="l" defTabSz="1219170" rtl="0" eaLnBrk="1" latinLnBrk="0" hangingPunct="1">
        <a:lnSpc>
          <a:spcPct val="90000"/>
        </a:lnSpc>
        <a:spcBef>
          <a:spcPct val="20000"/>
        </a:spcBef>
        <a:spcAft>
          <a:spcPts val="400"/>
        </a:spcAft>
        <a:buFont typeface="Arial" panose="020B0604020202020204" pitchFamily="34" charset="0"/>
        <a:buChar char="–"/>
        <a:tabLst>
          <a:tab pos="306910" algn="l"/>
        </a:tabLst>
        <a:defRPr sz="1600" kern="1200">
          <a:solidFill>
            <a:schemeClr val="tx1"/>
          </a:solidFill>
          <a:latin typeface="+mn-lt"/>
          <a:ea typeface="+mn-ea"/>
          <a:cs typeface="+mn-cs"/>
        </a:defRPr>
      </a:lvl4pPr>
      <a:lvl5pPr marL="1147205" indent="-232828" algn="l" defTabSz="1219170" rtl="0" eaLnBrk="1" latinLnBrk="0" hangingPunct="1">
        <a:lnSpc>
          <a:spcPct val="90000"/>
        </a:lnSpc>
        <a:spcBef>
          <a:spcPct val="20000"/>
        </a:spcBef>
        <a:spcAft>
          <a:spcPts val="400"/>
        </a:spcAft>
        <a:buFont typeface="Intel Clear" panose="020B0604020203020204" pitchFamily="34" charset="0"/>
        <a:buChar char="–"/>
        <a:tabLst>
          <a:tab pos="306910" algn="l"/>
        </a:tabLst>
        <a:defRPr sz="1600"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4" Type="http://schemas.openxmlformats.org/officeDocument/2006/relationships/image" Target="../media/image9.jpeg"/><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hyperlink" Target="http://akka.io/" TargetMode="External"/><Relationship Id="rId4" Type="http://schemas.openxmlformats.org/officeDocument/2006/relationships/image" Target="../media/image14.png"/><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6.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jp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smtClean="0"/>
              <a:t>Gabriel Infante-Lopez </a:t>
            </a:r>
            <a:endParaRPr lang="en-US" dirty="0"/>
          </a:p>
        </p:txBody>
      </p:sp>
      <p:pic>
        <p:nvPicPr>
          <p:cNvPr id="2" name="Picture Placeholder 1"/>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15769" r="15769"/>
          <a:stretch>
            <a:fillRect/>
          </a:stretch>
        </p:blipFill>
        <p:spPr>
          <a:xfrm>
            <a:off x="6492240" y="-5079"/>
            <a:ext cx="5699765" cy="5558082"/>
          </a:xfrm>
        </p:spPr>
      </p:pic>
      <p:sp>
        <p:nvSpPr>
          <p:cNvPr id="49" name="Text Placeholder 48"/>
          <p:cNvSpPr>
            <a:spLocks noGrp="1"/>
          </p:cNvSpPr>
          <p:nvPr>
            <p:ph type="body" sz="quarter" idx="14"/>
          </p:nvPr>
        </p:nvSpPr>
        <p:spPr/>
        <p:txBody>
          <a:bodyPr/>
          <a:lstStyle/>
          <a:p>
            <a:r>
              <a:rPr lang="en-US" dirty="0" smtClean="0"/>
              <a:t>Reactive </a:t>
            </a:r>
            <a:r>
              <a:rPr lang="en-US" dirty="0"/>
              <a:t>I</a:t>
            </a:r>
            <a:r>
              <a:rPr lang="en-US" dirty="0" smtClean="0"/>
              <a:t>n-Memory Graph-like Index </a:t>
            </a:r>
          </a:p>
          <a:p>
            <a:pPr lvl="1"/>
            <a:r>
              <a:rPr lang="en-US" dirty="0" err="1" smtClean="0"/>
              <a:t>Junio</a:t>
            </a:r>
            <a:r>
              <a:rPr lang="en-US" dirty="0" smtClean="0"/>
              <a:t>– </a:t>
            </a:r>
            <a:r>
              <a:rPr lang="en-US" dirty="0" smtClean="0"/>
              <a:t>2014</a:t>
            </a:r>
            <a:endParaRPr lang="en-US" dirty="0"/>
          </a:p>
        </p:txBody>
      </p:sp>
      <p:pic>
        <p:nvPicPr>
          <p:cNvPr id="6" name="Picture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0591930" y="106680"/>
            <a:ext cx="1600070" cy="109965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540593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609600" y="235923"/>
            <a:ext cx="10972800" cy="876899"/>
          </a:xfrm>
          <a:prstGeom prst="rect">
            <a:avLst/>
          </a:prstGeom>
        </p:spPr>
        <p:txBody>
          <a:bodyPr lIns="91425" tIns="91425" rIns="91425" bIns="91425" anchor="b" anchorCtr="0">
            <a:noAutofit/>
          </a:bodyPr>
          <a:lstStyle/>
          <a:p>
            <a:pPr>
              <a:spcBef>
                <a:spcPts val="0"/>
              </a:spcBef>
              <a:buNone/>
            </a:pPr>
            <a:r>
              <a:rPr lang="es-ES_tradnl" dirty="0" err="1" smtClean="0"/>
              <a:t>The</a:t>
            </a:r>
            <a:r>
              <a:rPr lang="es-ES_tradnl" dirty="0" smtClean="0"/>
              <a:t> A</a:t>
            </a:r>
            <a:r>
              <a:rPr lang="en" dirty="0" smtClean="0"/>
              <a:t>ctor </a:t>
            </a:r>
            <a:r>
              <a:rPr lang="es-ES_tradnl" dirty="0" err="1" smtClean="0"/>
              <a:t>Model</a:t>
            </a:r>
            <a:r>
              <a:rPr lang="es-ES_tradnl" dirty="0" smtClean="0"/>
              <a:t> </a:t>
            </a:r>
            <a:r>
              <a:rPr lang="es-ES_tradnl" dirty="0"/>
              <a:t>K</a:t>
            </a:r>
            <a:r>
              <a:rPr lang="es-ES_tradnl" dirty="0" smtClean="0"/>
              <a:t>ey </a:t>
            </a:r>
            <a:r>
              <a:rPr lang="es-ES_tradnl" dirty="0" err="1"/>
              <a:t>A</a:t>
            </a:r>
            <a:r>
              <a:rPr lang="es-ES_tradnl" dirty="0" err="1" smtClean="0"/>
              <a:t>bstraction</a:t>
            </a:r>
            <a:endParaRPr lang="en" dirty="0"/>
          </a:p>
        </p:txBody>
      </p:sp>
      <p:sp>
        <p:nvSpPr>
          <p:cNvPr id="31" name="Shape 31"/>
          <p:cNvSpPr txBox="1">
            <a:spLocks noGrp="1"/>
          </p:cNvSpPr>
          <p:nvPr>
            <p:ph type="body" idx="1"/>
          </p:nvPr>
        </p:nvSpPr>
        <p:spPr>
          <a:xfrm>
            <a:off x="609600" y="1295400"/>
            <a:ext cx="10972800" cy="4967700"/>
          </a:xfrm>
          <a:prstGeom prst="rect">
            <a:avLst/>
          </a:prstGeom>
        </p:spPr>
        <p:txBody>
          <a:bodyPr lIns="91425" tIns="91425" rIns="91425" bIns="91425" anchor="t" anchorCtr="0">
            <a:noAutofit/>
          </a:bodyPr>
          <a:lstStyle/>
          <a:p>
            <a:pPr rtl="0">
              <a:spcBef>
                <a:spcPts val="0"/>
              </a:spcBef>
              <a:buNone/>
            </a:pPr>
            <a:endParaRPr lang="es-ES_tradnl" dirty="0" smtClean="0"/>
          </a:p>
          <a:p>
            <a:pPr rtl="0">
              <a:spcBef>
                <a:spcPts val="0"/>
              </a:spcBef>
              <a:buNone/>
            </a:pPr>
            <a:endParaRPr lang="es-ES_tradnl" dirty="0"/>
          </a:p>
          <a:p>
            <a:pPr rtl="0">
              <a:spcBef>
                <a:spcPts val="0"/>
              </a:spcBef>
              <a:buNone/>
            </a:pPr>
            <a:r>
              <a:rPr lang="en" dirty="0" smtClean="0"/>
              <a:t>C </a:t>
            </a:r>
            <a:r>
              <a:rPr lang="en" dirty="0"/>
              <a:t>vs Java:</a:t>
            </a:r>
            <a:br>
              <a:rPr lang="en" dirty="0"/>
            </a:br>
            <a:r>
              <a:rPr lang="en" dirty="0"/>
              <a:t>You can use memory without </a:t>
            </a:r>
            <a:r>
              <a:rPr lang="es-ES_tradnl" dirty="0" err="1" smtClean="0"/>
              <a:t>having</a:t>
            </a:r>
            <a:r>
              <a:rPr lang="es-ES_tradnl" dirty="0" smtClean="0"/>
              <a:t> </a:t>
            </a:r>
            <a:r>
              <a:rPr lang="es-ES_tradnl" dirty="0" err="1" smtClean="0"/>
              <a:t>to</a:t>
            </a:r>
            <a:r>
              <a:rPr lang="es-ES_tradnl" dirty="0" smtClean="0"/>
              <a:t> </a:t>
            </a:r>
            <a:r>
              <a:rPr lang="es-ES_tradnl" dirty="0" err="1" smtClean="0"/>
              <a:t>admin</a:t>
            </a:r>
            <a:r>
              <a:rPr lang="es-ES_tradnl" dirty="0" smtClean="0"/>
              <a:t> </a:t>
            </a:r>
            <a:r>
              <a:rPr lang="es-ES_tradnl" dirty="0" err="1" smtClean="0"/>
              <a:t>it</a:t>
            </a:r>
            <a:r>
              <a:rPr lang="es-ES_tradnl" dirty="0" smtClean="0"/>
              <a:t>.</a:t>
            </a:r>
          </a:p>
          <a:p>
            <a:pPr rtl="0">
              <a:spcBef>
                <a:spcPts val="0"/>
              </a:spcBef>
              <a:buNone/>
            </a:pPr>
            <a:endParaRPr dirty="0"/>
          </a:p>
          <a:p>
            <a:pPr rtl="0">
              <a:spcBef>
                <a:spcPts val="0"/>
              </a:spcBef>
              <a:buNone/>
            </a:pPr>
            <a:r>
              <a:rPr lang="en" dirty="0"/>
              <a:t>Thread vs actor:</a:t>
            </a:r>
          </a:p>
          <a:p>
            <a:pPr rtl="0">
              <a:spcBef>
                <a:spcPts val="0"/>
              </a:spcBef>
              <a:buNone/>
            </a:pPr>
            <a:r>
              <a:rPr lang="en" dirty="0" smtClean="0">
                <a:solidFill>
                  <a:schemeClr val="accent5"/>
                </a:solidFill>
              </a:rPr>
              <a:t>concurrency </a:t>
            </a:r>
            <a:r>
              <a:rPr lang="en" dirty="0">
                <a:solidFill>
                  <a:schemeClr val="accent5"/>
                </a:solidFill>
              </a:rPr>
              <a:t>without </a:t>
            </a:r>
            <a:r>
              <a:rPr lang="es-ES_tradnl" dirty="0" err="1" smtClean="0">
                <a:solidFill>
                  <a:schemeClr val="accent5"/>
                </a:solidFill>
              </a:rPr>
              <a:t>dealing</a:t>
            </a:r>
            <a:r>
              <a:rPr lang="es-ES_tradnl" dirty="0" smtClean="0">
                <a:solidFill>
                  <a:schemeClr val="accent5"/>
                </a:solidFill>
              </a:rPr>
              <a:t> </a:t>
            </a:r>
            <a:r>
              <a:rPr lang="es-ES_tradnl" dirty="0" err="1" smtClean="0">
                <a:solidFill>
                  <a:schemeClr val="accent5"/>
                </a:solidFill>
              </a:rPr>
              <a:t>with</a:t>
            </a:r>
            <a:r>
              <a:rPr lang="es-ES_tradnl" dirty="0" smtClean="0">
                <a:solidFill>
                  <a:schemeClr val="accent5"/>
                </a:solidFill>
              </a:rPr>
              <a:t> </a:t>
            </a:r>
            <a:r>
              <a:rPr lang="es-ES_tradnl" dirty="0" err="1" smtClean="0">
                <a:solidFill>
                  <a:schemeClr val="accent5"/>
                </a:solidFill>
              </a:rPr>
              <a:t>admin</a:t>
            </a:r>
            <a:r>
              <a:rPr lang="es-ES_tradnl" dirty="0" smtClean="0">
                <a:solidFill>
                  <a:schemeClr val="accent5"/>
                </a:solidFill>
              </a:rPr>
              <a:t> of </a:t>
            </a:r>
            <a:r>
              <a:rPr lang="es-ES_tradnl" dirty="0" err="1" smtClean="0">
                <a:solidFill>
                  <a:schemeClr val="accent5"/>
                </a:solidFill>
              </a:rPr>
              <a:t>threads</a:t>
            </a:r>
            <a:r>
              <a:rPr lang="es-ES_tradnl" dirty="0" smtClean="0">
                <a:solidFill>
                  <a:schemeClr val="accent5"/>
                </a:solidFill>
              </a:rPr>
              <a:t>.</a:t>
            </a:r>
          </a:p>
          <a:p>
            <a:pPr rtl="0">
              <a:spcBef>
                <a:spcPts val="0"/>
              </a:spcBef>
              <a:buNone/>
            </a:pPr>
            <a:endParaRPr lang="es-ES_tradnl" dirty="0">
              <a:solidFill>
                <a:schemeClr val="accent5"/>
              </a:solidFill>
            </a:endParaRPr>
          </a:p>
          <a:p>
            <a:pPr rtl="0">
              <a:spcBef>
                <a:spcPts val="0"/>
              </a:spcBef>
              <a:buNone/>
            </a:pPr>
            <a:endParaRPr lang="es-ES_tradnl" dirty="0" smtClean="0">
              <a:solidFill>
                <a:schemeClr val="accent5"/>
              </a:solidFill>
            </a:endParaRPr>
          </a:p>
          <a:p>
            <a:pPr rtl="0">
              <a:spcBef>
                <a:spcPts val="0"/>
              </a:spcBef>
              <a:buNone/>
            </a:pPr>
            <a:endParaRPr lang="es-ES_tradnl" dirty="0">
              <a:solidFill>
                <a:schemeClr val="accent5"/>
              </a:solidFill>
            </a:endParaRPr>
          </a:p>
          <a:p>
            <a:pPr rtl="0">
              <a:spcBef>
                <a:spcPts val="0"/>
              </a:spcBef>
              <a:buNone/>
            </a:pPr>
            <a:endParaRPr dirty="0">
              <a:solidFill>
                <a:schemeClr val="accent5"/>
              </a:solidFill>
            </a:endParaRPr>
          </a:p>
          <a:p>
            <a:pPr rtl="0">
              <a:spcBef>
                <a:spcPts val="0"/>
              </a:spcBef>
              <a:buNone/>
            </a:pPr>
            <a:r>
              <a:rPr lang="en" sz="2400" i="1" dirty="0">
                <a:solidFill>
                  <a:schemeClr val="accent1"/>
                </a:solidFill>
              </a:rPr>
              <a:t>Don't communicate by sharing </a:t>
            </a:r>
            <a:r>
              <a:rPr lang="en" sz="2400" i="1" dirty="0" smtClean="0">
                <a:solidFill>
                  <a:schemeClr val="accent1"/>
                </a:solidFill>
              </a:rPr>
              <a:t>memory;</a:t>
            </a:r>
            <a:r>
              <a:rPr lang="es-ES_tradnl" sz="2400" i="1" dirty="0" smtClean="0">
                <a:solidFill>
                  <a:schemeClr val="accent1"/>
                </a:solidFill>
              </a:rPr>
              <a:t> </a:t>
            </a:r>
            <a:r>
              <a:rPr lang="en" sz="2400" i="1" dirty="0" smtClean="0">
                <a:solidFill>
                  <a:schemeClr val="accent1"/>
                </a:solidFill>
              </a:rPr>
              <a:t>share </a:t>
            </a:r>
            <a:r>
              <a:rPr lang="en" sz="2400" i="1" dirty="0">
                <a:solidFill>
                  <a:schemeClr val="accent1"/>
                </a:solidFill>
              </a:rPr>
              <a:t>memory by communicating.</a:t>
            </a:r>
          </a:p>
        </p:txBody>
      </p:sp>
    </p:spTree>
    <p:extLst>
      <p:ext uri="{BB962C8B-B14F-4D97-AF65-F5344CB8AC3E}">
        <p14:creationId xmlns:p14="http://schemas.microsoft.com/office/powerpoint/2010/main" val="1939689397"/>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Shape 91"/>
          <p:cNvSpPr>
            <a:spLocks noGrp="1"/>
          </p:cNvSpPr>
          <p:nvPr>
            <p:ph type="title"/>
          </p:nvPr>
        </p:nvSpPr>
        <p:spPr>
          <a:prstGeom prst="rect">
            <a:avLst/>
          </a:prstGeom>
        </p:spPr>
        <p:txBody>
          <a:bodyPr/>
          <a:lstStyle/>
          <a:p>
            <a:pPr lvl="0">
              <a:defRPr sz="1800"/>
            </a:pPr>
            <a:r>
              <a:rPr sz="3400" dirty="0"/>
              <a:t>A Brief </a:t>
            </a:r>
            <a:r>
              <a:rPr lang="es-ES_tradnl" sz="3400" dirty="0" err="1" smtClean="0"/>
              <a:t>History</a:t>
            </a:r>
            <a:r>
              <a:rPr lang="es-ES_tradnl" sz="3400" dirty="0" smtClean="0"/>
              <a:t> </a:t>
            </a:r>
            <a:r>
              <a:rPr sz="3400" dirty="0" smtClean="0"/>
              <a:t>of </a:t>
            </a:r>
            <a:r>
              <a:rPr sz="3400" dirty="0"/>
              <a:t>the Actor Model</a:t>
            </a:r>
          </a:p>
        </p:txBody>
      </p:sp>
      <p:sp>
        <p:nvSpPr>
          <p:cNvPr id="92" name="Shape 92"/>
          <p:cNvSpPr>
            <a:spLocks noGrp="1"/>
          </p:cNvSpPr>
          <p:nvPr>
            <p:ph type="body" idx="1"/>
          </p:nvPr>
        </p:nvSpPr>
        <p:spPr>
          <a:prstGeom prst="rect">
            <a:avLst/>
          </a:prstGeom>
        </p:spPr>
        <p:txBody>
          <a:bodyPr/>
          <a:lstStyle/>
          <a:p>
            <a:pPr lvl="0">
              <a:defRPr sz="1800"/>
            </a:pPr>
            <a:r>
              <a:rPr sz="2200" dirty="0"/>
              <a:t>Formalized in 1973 by Carl Hewitt and refined by Gul Agha in mid 80s.</a:t>
            </a:r>
          </a:p>
          <a:p>
            <a:pPr lvl="0">
              <a:defRPr sz="1800"/>
            </a:pPr>
            <a:r>
              <a:rPr sz="2200" dirty="0"/>
              <a:t>The first major adoption is done by Ericsson in mid 80s.</a:t>
            </a:r>
          </a:p>
          <a:p>
            <a:pPr lvl="1">
              <a:defRPr sz="1800"/>
            </a:pPr>
            <a:r>
              <a:rPr sz="2200" dirty="0"/>
              <a:t>Invented Erlang and </a:t>
            </a:r>
            <a:r>
              <a:rPr sz="2200" dirty="0" smtClean="0"/>
              <a:t>open</a:t>
            </a:r>
            <a:r>
              <a:rPr sz="2200" dirty="0"/>
              <a:t>-sourced in 90s.</a:t>
            </a:r>
          </a:p>
          <a:p>
            <a:pPr lvl="1">
              <a:defRPr sz="1800"/>
            </a:pPr>
            <a:r>
              <a:rPr sz="2200" dirty="0"/>
              <a:t>Built a distributed, concurrent, and fault-tolerant telcom system which has 99.9999999% uptime </a:t>
            </a:r>
          </a:p>
        </p:txBody>
      </p:sp>
    </p:spTree>
    <p:extLst>
      <p:ext uri="{BB962C8B-B14F-4D97-AF65-F5344CB8AC3E}">
        <p14:creationId xmlns:p14="http://schemas.microsoft.com/office/powerpoint/2010/main" val="27852947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p:cNvSpPr>
          <p:nvPr>
            <p:ph type="title"/>
          </p:nvPr>
        </p:nvSpPr>
        <p:spPr>
          <a:prstGeom prst="rect">
            <a:avLst/>
          </a:prstGeom>
        </p:spPr>
        <p:txBody>
          <a:bodyPr/>
          <a:lstStyle/>
          <a:p>
            <a:pPr lvl="0">
              <a:defRPr sz="1800"/>
            </a:pPr>
            <a:r>
              <a:rPr lang="en-US" sz="3400" dirty="0" err="1" smtClean="0"/>
              <a:t>Scala</a:t>
            </a:r>
            <a:r>
              <a:rPr lang="en-US" sz="3400" dirty="0" smtClean="0"/>
              <a:t>/</a:t>
            </a:r>
            <a:r>
              <a:rPr lang="en-US" sz="3400" dirty="0" err="1" smtClean="0"/>
              <a:t>Akka</a:t>
            </a:r>
            <a:r>
              <a:rPr lang="en-US" sz="3400" dirty="0" smtClean="0"/>
              <a:t> </a:t>
            </a:r>
            <a:r>
              <a:rPr sz="3400" dirty="0" smtClean="0"/>
              <a:t>solutions</a:t>
            </a:r>
            <a:endParaRPr sz="3400" dirty="0"/>
          </a:p>
        </p:txBody>
      </p:sp>
      <p:sp>
        <p:nvSpPr>
          <p:cNvPr id="89" name="Shape 89"/>
          <p:cNvSpPr>
            <a:spLocks noGrp="1"/>
          </p:cNvSpPr>
          <p:nvPr>
            <p:ph type="body" idx="1"/>
          </p:nvPr>
        </p:nvSpPr>
        <p:spPr>
          <a:prstGeom prst="rect">
            <a:avLst/>
          </a:prstGeom>
        </p:spPr>
        <p:txBody>
          <a:bodyPr/>
          <a:lstStyle/>
          <a:p>
            <a:pPr lvl="0">
              <a:defRPr sz="1800"/>
            </a:pPr>
            <a:r>
              <a:rPr lang="en-US" sz="2200" dirty="0" err="1" smtClean="0"/>
              <a:t>Scala</a:t>
            </a:r>
            <a:r>
              <a:rPr lang="en-US" sz="2200" dirty="0" smtClean="0"/>
              <a:t> provides functional programming plus immutable variables,</a:t>
            </a:r>
            <a:br>
              <a:rPr lang="en-US" sz="2200" dirty="0" smtClean="0"/>
            </a:br>
            <a:r>
              <a:rPr lang="en-US" sz="2200" dirty="0" smtClean="0"/>
              <a:t> and immutable collections</a:t>
            </a:r>
            <a:r>
              <a:rPr sz="2200" dirty="0"/>
              <a:t/>
            </a:r>
            <a:br>
              <a:rPr sz="2200" dirty="0"/>
            </a:br>
            <a:r>
              <a:rPr sz="2200" dirty="0">
                <a:solidFill>
                  <a:srgbClr val="002E7A"/>
                </a:solidFill>
              </a:rPr>
              <a:t>scala&gt; List(1, 2, 3).par.map(_ + 2)</a:t>
            </a:r>
            <a:br>
              <a:rPr sz="2200" dirty="0">
                <a:solidFill>
                  <a:srgbClr val="002E7A"/>
                </a:solidFill>
              </a:rPr>
            </a:br>
            <a:r>
              <a:rPr sz="2200" dirty="0">
                <a:solidFill>
                  <a:srgbClr val="002E7A"/>
                </a:solidFill>
              </a:rPr>
              <a:t>res: List[Int] = List(3, 4, 5)</a:t>
            </a:r>
          </a:p>
          <a:p>
            <a:pPr lvl="0">
              <a:defRPr sz="1800"/>
            </a:pPr>
            <a:endParaRPr sz="2200" dirty="0">
              <a:solidFill>
                <a:srgbClr val="002E7A"/>
              </a:solidFill>
            </a:endParaRPr>
          </a:p>
          <a:p>
            <a:pPr lvl="0">
              <a:defRPr sz="1800"/>
            </a:pPr>
            <a:r>
              <a:rPr lang="en-US" sz="2200" dirty="0" err="1" smtClean="0"/>
              <a:t>Akka</a:t>
            </a:r>
            <a:r>
              <a:rPr sz="2200" dirty="0" smtClean="0"/>
              <a:t> </a:t>
            </a:r>
            <a:r>
              <a:rPr lang="en-US" sz="2200" dirty="0" smtClean="0"/>
              <a:t> k</a:t>
            </a:r>
            <a:r>
              <a:rPr sz="2200" dirty="0" smtClean="0"/>
              <a:t>eep</a:t>
            </a:r>
            <a:r>
              <a:rPr lang="en-US" sz="2200" dirty="0" smtClean="0"/>
              <a:t>s </a:t>
            </a:r>
            <a:r>
              <a:rPr sz="2200" dirty="0" smtClean="0"/>
              <a:t>mutable </a:t>
            </a:r>
            <a:r>
              <a:rPr sz="2200" dirty="0"/>
              <a:t>state internal </a:t>
            </a:r>
            <a:r>
              <a:rPr lang="en-US" sz="2200" dirty="0" smtClean="0"/>
              <a:t>to actors </a:t>
            </a:r>
            <a:r>
              <a:rPr sz="2200" dirty="0" smtClean="0"/>
              <a:t>and </a:t>
            </a:r>
            <a:r>
              <a:rPr sz="2200" dirty="0"/>
              <a:t>communicate with each other through asynchronous messages</a:t>
            </a:r>
            <a:r>
              <a:rPr sz="2200" dirty="0" smtClean="0"/>
              <a:t>.</a:t>
            </a:r>
            <a:endParaRPr lang="en-US" sz="2200" dirty="0" smtClean="0"/>
          </a:p>
          <a:p>
            <a:pPr lvl="1">
              <a:defRPr sz="1800"/>
            </a:pPr>
            <a:r>
              <a:rPr lang="en-US" sz="1800" dirty="0" smtClean="0"/>
              <a:t>Single thread inside actor</a:t>
            </a:r>
          </a:p>
          <a:p>
            <a:pPr lvl="1">
              <a:defRPr sz="1800"/>
            </a:pPr>
            <a:r>
              <a:rPr lang="en-US" sz="1800" dirty="0" smtClean="0"/>
              <a:t>Messages should not have closures, and be immutable and </a:t>
            </a:r>
            <a:r>
              <a:rPr lang="en-US" sz="1800" dirty="0" err="1" smtClean="0"/>
              <a:t>serializable</a:t>
            </a:r>
            <a:r>
              <a:rPr lang="en-US" sz="1800" dirty="0"/>
              <a:t>.</a:t>
            </a:r>
            <a:endParaRPr lang="en-US" sz="1800" dirty="0" smtClean="0"/>
          </a:p>
          <a:p>
            <a:pPr marL="457200" lvl="1" indent="0">
              <a:buNone/>
              <a:defRPr sz="1800"/>
            </a:pPr>
            <a:endParaRPr sz="1800" dirty="0"/>
          </a:p>
        </p:txBody>
      </p:sp>
    </p:spTree>
    <p:extLst>
      <p:ext uri="{BB962C8B-B14F-4D97-AF65-F5344CB8AC3E}">
        <p14:creationId xmlns:p14="http://schemas.microsoft.com/office/powerpoint/2010/main" val="25517549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609600" y="142237"/>
            <a:ext cx="10972800" cy="1143000"/>
          </a:xfrm>
          <a:prstGeom prst="rect">
            <a:avLst/>
          </a:prstGeom>
        </p:spPr>
        <p:txBody>
          <a:bodyPr lIns="91425" tIns="91425" rIns="91425" bIns="91425" anchor="b" anchorCtr="0">
            <a:noAutofit/>
          </a:bodyPr>
          <a:lstStyle/>
          <a:p>
            <a:pPr>
              <a:spcBef>
                <a:spcPts val="0"/>
              </a:spcBef>
              <a:buNone/>
            </a:pPr>
            <a:r>
              <a:rPr lang="en"/>
              <a:t>Actor model</a:t>
            </a:r>
          </a:p>
        </p:txBody>
      </p:sp>
      <p:sp>
        <p:nvSpPr>
          <p:cNvPr id="37" name="Shape 37"/>
          <p:cNvSpPr txBox="1">
            <a:spLocks noGrp="1"/>
          </p:cNvSpPr>
          <p:nvPr>
            <p:ph type="body" idx="1"/>
          </p:nvPr>
        </p:nvSpPr>
        <p:spPr>
          <a:xfrm>
            <a:off x="609600" y="1600200"/>
            <a:ext cx="10972800" cy="4967700"/>
          </a:xfrm>
          <a:prstGeom prst="rect">
            <a:avLst/>
          </a:prstGeom>
        </p:spPr>
        <p:txBody>
          <a:bodyPr lIns="91425" tIns="91425" rIns="91425" bIns="91425" anchor="t" anchorCtr="0">
            <a:noAutofit/>
          </a:bodyPr>
          <a:lstStyle/>
          <a:p>
            <a:pPr marL="457200" lvl="0" indent="-381000" rtl="0">
              <a:spcBef>
                <a:spcPts val="0"/>
              </a:spcBef>
              <a:buClr>
                <a:schemeClr val="lt1"/>
              </a:buClr>
              <a:buSzPct val="100000"/>
              <a:buFont typeface="Arial"/>
              <a:buChar char="●"/>
            </a:pPr>
            <a:r>
              <a:rPr lang="en" sz="2400" dirty="0"/>
              <a:t>Actor =</a:t>
            </a:r>
            <a:br>
              <a:rPr lang="en" sz="2400" dirty="0"/>
            </a:br>
            <a:r>
              <a:rPr lang="en" sz="2400" dirty="0"/>
              <a:t>  states +</a:t>
            </a:r>
            <a:br>
              <a:rPr lang="en" sz="2400" dirty="0"/>
            </a:br>
            <a:r>
              <a:rPr lang="en" sz="2400" dirty="0"/>
              <a:t>  mailbox +</a:t>
            </a:r>
            <a:br>
              <a:rPr lang="en" sz="2400" dirty="0"/>
            </a:br>
            <a:r>
              <a:rPr lang="en" sz="2400" dirty="0"/>
              <a:t>  behaviors (msg handlers)</a:t>
            </a:r>
          </a:p>
          <a:p>
            <a:pPr marL="457200" lvl="0" indent="-381000" rtl="0">
              <a:spcBef>
                <a:spcPts val="0"/>
              </a:spcBef>
              <a:buClr>
                <a:schemeClr val="lt1"/>
              </a:buClr>
              <a:buSzPct val="100000"/>
              <a:buFont typeface="Arial"/>
              <a:buChar char="●"/>
            </a:pPr>
            <a:endParaRPr lang="es-ES_tradnl" sz="2400" dirty="0" smtClean="0"/>
          </a:p>
          <a:p>
            <a:pPr marL="457200" lvl="0" indent="-381000" rtl="0">
              <a:spcBef>
                <a:spcPts val="0"/>
              </a:spcBef>
              <a:buClr>
                <a:schemeClr val="lt1"/>
              </a:buClr>
              <a:buSzPct val="100000"/>
              <a:buFont typeface="Arial"/>
              <a:buChar char="●"/>
            </a:pPr>
            <a:endParaRPr lang="es-ES_tradnl" sz="2400" dirty="0" smtClean="0"/>
          </a:p>
          <a:p>
            <a:pPr marL="457200" lvl="0" indent="-381000" rtl="0">
              <a:spcBef>
                <a:spcPts val="0"/>
              </a:spcBef>
              <a:buClr>
                <a:schemeClr val="lt1"/>
              </a:buClr>
              <a:buSzPct val="100000"/>
              <a:buFont typeface="Arial"/>
              <a:buChar char="●"/>
            </a:pPr>
            <a:r>
              <a:rPr lang="en" sz="2400" dirty="0" smtClean="0"/>
              <a:t>From </a:t>
            </a:r>
            <a:r>
              <a:rPr lang="en" sz="2400" dirty="0"/>
              <a:t>outside, can’t manipulate actors directly.</a:t>
            </a:r>
          </a:p>
          <a:p>
            <a:pPr marL="457200" lvl="0" indent="-381000" rtl="0">
              <a:spcBef>
                <a:spcPts val="0"/>
              </a:spcBef>
              <a:buClr>
                <a:schemeClr val="lt1"/>
              </a:buClr>
              <a:buSzPct val="100000"/>
              <a:buFont typeface="Arial"/>
              <a:buChar char="●"/>
            </a:pPr>
            <a:endParaRPr lang="es-ES_tradnl" sz="2400" dirty="0" smtClean="0"/>
          </a:p>
          <a:p>
            <a:pPr marL="457200" lvl="0" indent="-381000" rtl="0">
              <a:spcBef>
                <a:spcPts val="0"/>
              </a:spcBef>
              <a:buClr>
                <a:schemeClr val="lt1"/>
              </a:buClr>
              <a:buSzPct val="100000"/>
              <a:buFont typeface="Arial"/>
              <a:buChar char="●"/>
            </a:pPr>
            <a:r>
              <a:rPr lang="en" sz="2400" dirty="0" smtClean="0"/>
              <a:t>To </a:t>
            </a:r>
            <a:r>
              <a:rPr lang="en" sz="2400" dirty="0"/>
              <a:t>interact with an actor, must send msgs to it.</a:t>
            </a:r>
          </a:p>
          <a:p>
            <a:pPr marL="457200" lvl="0" indent="-381000">
              <a:spcBef>
                <a:spcPts val="0"/>
              </a:spcBef>
              <a:buClr>
                <a:schemeClr val="lt1"/>
              </a:buClr>
              <a:buSzPct val="100000"/>
              <a:buFont typeface="Arial"/>
              <a:buChar char="●"/>
            </a:pPr>
            <a:endParaRPr lang="es-ES_tradnl" sz="2400" dirty="0" smtClean="0"/>
          </a:p>
          <a:p>
            <a:pPr marL="457200" lvl="0" indent="-381000">
              <a:spcBef>
                <a:spcPts val="0"/>
              </a:spcBef>
              <a:buClr>
                <a:schemeClr val="lt1"/>
              </a:buClr>
              <a:buSzPct val="100000"/>
              <a:buFont typeface="Arial"/>
              <a:buChar char="●"/>
            </a:pPr>
            <a:r>
              <a:rPr lang="en" sz="2400" dirty="0" smtClean="0"/>
              <a:t>Each </a:t>
            </a:r>
            <a:r>
              <a:rPr lang="en" sz="2400" dirty="0"/>
              <a:t>actor has a mailbox, msgs are put to mailbox, and processed </a:t>
            </a:r>
            <a:r>
              <a:rPr lang="en" sz="2400" dirty="0">
                <a:solidFill>
                  <a:schemeClr val="accent5"/>
                </a:solidFill>
              </a:rPr>
              <a:t>one by one</a:t>
            </a:r>
            <a:r>
              <a:rPr lang="en" sz="2400" dirty="0"/>
              <a:t>. </a:t>
            </a:r>
            <a:r>
              <a:rPr lang="en" sz="2400" dirty="0">
                <a:solidFill>
                  <a:schemeClr val="accent6"/>
                </a:solidFill>
              </a:rPr>
              <a:t>← An actor is like a single threaded process; it doesn’t do more than one thing at a time.</a:t>
            </a:r>
          </a:p>
        </p:txBody>
      </p:sp>
      <p:pic>
        <p:nvPicPr>
          <p:cNvPr id="38" name="Shape 38"/>
          <p:cNvPicPr preferRelativeResize="0"/>
          <p:nvPr/>
        </p:nvPicPr>
        <p:blipFill rotWithShape="1">
          <a:blip r:embed="rId3">
            <a:alphaModFix/>
          </a:blip>
          <a:srcRect b="29498"/>
          <a:stretch/>
        </p:blipFill>
        <p:spPr>
          <a:xfrm>
            <a:off x="4532533" y="419342"/>
            <a:ext cx="7319499" cy="2432775"/>
          </a:xfrm>
          <a:prstGeom prst="rect">
            <a:avLst/>
          </a:prstGeom>
          <a:noFill/>
          <a:ln>
            <a:noFill/>
          </a:ln>
        </p:spPr>
      </p:pic>
    </p:spTree>
    <p:extLst>
      <p:ext uri="{BB962C8B-B14F-4D97-AF65-F5344CB8AC3E}">
        <p14:creationId xmlns:p14="http://schemas.microsoft.com/office/powerpoint/2010/main" val="3881333158"/>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609600" y="25897"/>
            <a:ext cx="10972800" cy="782099"/>
          </a:xfrm>
          <a:prstGeom prst="rect">
            <a:avLst/>
          </a:prstGeom>
        </p:spPr>
        <p:txBody>
          <a:bodyPr lIns="91425" tIns="91425" rIns="91425" bIns="91425" anchor="b" anchorCtr="0">
            <a:noAutofit/>
          </a:bodyPr>
          <a:lstStyle/>
          <a:p>
            <a:pPr>
              <a:spcBef>
                <a:spcPts val="0"/>
              </a:spcBef>
              <a:buNone/>
            </a:pPr>
            <a:r>
              <a:rPr lang="en"/>
              <a:t>Concurrency: Actor vs Thread</a:t>
            </a:r>
          </a:p>
        </p:txBody>
      </p:sp>
      <p:sp>
        <p:nvSpPr>
          <p:cNvPr id="45" name="Shape 45"/>
          <p:cNvSpPr txBox="1">
            <a:spLocks noGrp="1"/>
          </p:cNvSpPr>
          <p:nvPr>
            <p:ph type="body" idx="1"/>
          </p:nvPr>
        </p:nvSpPr>
        <p:spPr>
          <a:xfrm>
            <a:off x="609600" y="762000"/>
            <a:ext cx="10972800" cy="4967700"/>
          </a:xfrm>
          <a:prstGeom prst="rect">
            <a:avLst/>
          </a:prstGeom>
        </p:spPr>
        <p:txBody>
          <a:bodyPr lIns="91425" tIns="91425" rIns="91425" bIns="91425" anchor="t" anchorCtr="0">
            <a:noAutofit/>
          </a:bodyPr>
          <a:lstStyle/>
          <a:p>
            <a:pPr rtl="0">
              <a:spcBef>
                <a:spcPts val="0"/>
              </a:spcBef>
              <a:buNone/>
            </a:pPr>
            <a:r>
              <a:rPr lang="en" sz="2400" dirty="0"/>
              <a:t>Thread:</a:t>
            </a:r>
          </a:p>
          <a:p>
            <a:pPr marL="457200" lvl="0" indent="-381000" rtl="0">
              <a:spcBef>
                <a:spcPts val="0"/>
              </a:spcBef>
              <a:buClr>
                <a:schemeClr val="lt1"/>
              </a:buClr>
              <a:buSzPct val="100000"/>
              <a:buFont typeface="Arial"/>
              <a:buChar char="●"/>
            </a:pPr>
            <a:r>
              <a:rPr lang="en" sz="2400" dirty="0"/>
              <a:t>Heavy weight: Can only create </a:t>
            </a:r>
            <a:r>
              <a:rPr lang="en" sz="2400" dirty="0">
                <a:solidFill>
                  <a:schemeClr val="accent5"/>
                </a:solidFill>
              </a:rPr>
              <a:t>not too many</a:t>
            </a:r>
            <a:r>
              <a:rPr lang="en" sz="2400" dirty="0"/>
              <a:t> threads;</a:t>
            </a:r>
            <a:br>
              <a:rPr lang="en" sz="2400" dirty="0"/>
            </a:br>
            <a:r>
              <a:rPr lang="en" sz="2400" dirty="0"/>
              <a:t>usually: 2000~5000</a:t>
            </a:r>
          </a:p>
          <a:p>
            <a:pPr marL="457200" lvl="0" indent="-381000" rtl="0">
              <a:spcBef>
                <a:spcPts val="0"/>
              </a:spcBef>
              <a:buClr>
                <a:schemeClr val="lt1"/>
              </a:buClr>
              <a:buSzPct val="100000"/>
              <a:buFont typeface="Arial"/>
              <a:buChar char="●"/>
            </a:pPr>
            <a:r>
              <a:rPr lang="en" sz="2400" dirty="0">
                <a:solidFill>
                  <a:schemeClr val="accent5"/>
                </a:solidFill>
              </a:rPr>
              <a:t>Shared</a:t>
            </a:r>
            <a:r>
              <a:rPr lang="en" sz="2400" dirty="0"/>
              <a:t> state </a:t>
            </a:r>
            <a:r>
              <a:rPr lang="en" sz="2400" dirty="0">
                <a:solidFill>
                  <a:schemeClr val="accent6"/>
                </a:solidFill>
              </a:rPr>
              <a:t>← Source of bugs</a:t>
            </a:r>
          </a:p>
          <a:p>
            <a:pPr marL="457200" lvl="0" indent="-381000" rtl="0">
              <a:spcBef>
                <a:spcPts val="0"/>
              </a:spcBef>
              <a:buClr>
                <a:schemeClr val="lt1"/>
              </a:buClr>
              <a:buSzPct val="100000"/>
              <a:buFont typeface="Arial"/>
              <a:buChar char="●"/>
            </a:pPr>
            <a:r>
              <a:rPr lang="en" sz="2400" dirty="0">
                <a:solidFill>
                  <a:schemeClr val="accent5"/>
                </a:solidFill>
              </a:rPr>
              <a:t>Passive</a:t>
            </a:r>
            <a:r>
              <a:rPr lang="en" sz="2400" dirty="0"/>
              <a:t>: Have to call </a:t>
            </a:r>
            <a:r>
              <a:rPr lang="en" sz="2400" dirty="0">
                <a:latin typeface="Courier New"/>
                <a:ea typeface="Courier New"/>
                <a:cs typeface="Courier New"/>
                <a:sym typeface="Courier New"/>
              </a:rPr>
              <a:t>object.method()</a:t>
            </a:r>
            <a:r>
              <a:rPr lang="en" sz="2400" dirty="0"/>
              <a:t> to make the object alive.</a:t>
            </a:r>
          </a:p>
          <a:p>
            <a:pPr rtl="0">
              <a:spcBef>
                <a:spcPts val="0"/>
              </a:spcBef>
              <a:buNone/>
            </a:pPr>
            <a:endParaRPr sz="2400" dirty="0"/>
          </a:p>
          <a:p>
            <a:pPr rtl="0">
              <a:spcBef>
                <a:spcPts val="0"/>
              </a:spcBef>
              <a:buNone/>
            </a:pPr>
            <a:r>
              <a:rPr lang="en" sz="2400" dirty="0"/>
              <a:t>Actor:</a:t>
            </a:r>
          </a:p>
          <a:p>
            <a:pPr marL="457200" lvl="0" indent="-381000" rtl="0">
              <a:spcBef>
                <a:spcPts val="0"/>
              </a:spcBef>
              <a:buClr>
                <a:schemeClr val="lt1"/>
              </a:buClr>
              <a:buSzPct val="100000"/>
              <a:buFont typeface="Arial"/>
              <a:buChar char="●"/>
            </a:pPr>
            <a:r>
              <a:rPr lang="en" sz="2400" dirty="0"/>
              <a:t>Light weight: Can create </a:t>
            </a:r>
            <a:r>
              <a:rPr lang="en" sz="2400" dirty="0">
                <a:solidFill>
                  <a:schemeClr val="accent5"/>
                </a:solidFill>
              </a:rPr>
              <a:t>millions</a:t>
            </a:r>
            <a:r>
              <a:rPr lang="en" sz="2400" dirty="0"/>
              <a:t> of actors;</a:t>
            </a:r>
            <a:br>
              <a:rPr lang="en" sz="2400" dirty="0"/>
            </a:br>
            <a:r>
              <a:rPr lang="en" sz="2400" dirty="0"/>
              <a:t>usually: ~2.5 million actors/GB</a:t>
            </a:r>
          </a:p>
          <a:p>
            <a:pPr marL="76200" lvl="0" rtl="0">
              <a:spcBef>
                <a:spcPts val="0"/>
              </a:spcBef>
              <a:buClr>
                <a:schemeClr val="accent5"/>
              </a:buClr>
              <a:buSzPct val="100000"/>
            </a:pPr>
            <a:r>
              <a:rPr lang="es-ES_tradnl" sz="2400" dirty="0" smtClean="0">
                <a:solidFill>
                  <a:schemeClr val="accent5"/>
                </a:solidFill>
              </a:rPr>
              <a:t>    </a:t>
            </a:r>
            <a:r>
              <a:rPr lang="en" sz="2400" dirty="0" smtClean="0">
                <a:solidFill>
                  <a:schemeClr val="accent5"/>
                </a:solidFill>
              </a:rPr>
              <a:t>Shared </a:t>
            </a:r>
            <a:r>
              <a:rPr lang="en" sz="2400" dirty="0">
                <a:solidFill>
                  <a:schemeClr val="accent5"/>
                </a:solidFill>
              </a:rPr>
              <a:t>nothing</a:t>
            </a:r>
          </a:p>
          <a:p>
            <a:pPr marL="457200" lvl="0" indent="-381000">
              <a:spcBef>
                <a:spcPts val="0"/>
              </a:spcBef>
              <a:buClr>
                <a:schemeClr val="lt1"/>
              </a:buClr>
              <a:buSzPct val="100000"/>
              <a:buFont typeface="Arial"/>
              <a:buChar char="●"/>
            </a:pPr>
            <a:r>
              <a:rPr lang="en" sz="2400" dirty="0">
                <a:solidFill>
                  <a:schemeClr val="accent5"/>
                </a:solidFill>
              </a:rPr>
              <a:t>Active</a:t>
            </a:r>
            <a:r>
              <a:rPr lang="en" sz="2400" dirty="0"/>
              <a:t>: Actors are alive by themselves. </a:t>
            </a:r>
            <a:r>
              <a:rPr lang="en" sz="2400" dirty="0">
                <a:solidFill>
                  <a:schemeClr val="accent6"/>
                </a:solidFill>
              </a:rPr>
              <a:t>← Easy to model programs that have millions of on-going things (very high level of concurrency</a:t>
            </a:r>
            <a:r>
              <a:rPr lang="en" sz="2400" dirty="0" smtClean="0">
                <a:solidFill>
                  <a:schemeClr val="accent6"/>
                </a:solidFill>
              </a:rPr>
              <a:t>)</a:t>
            </a:r>
            <a:r>
              <a:rPr lang="es-ES_tradnl" sz="2400" dirty="0" smtClean="0">
                <a:solidFill>
                  <a:schemeClr val="accent6"/>
                </a:solidFill>
              </a:rPr>
              <a:t>.</a:t>
            </a:r>
            <a:endParaRPr lang="en" sz="2400" dirty="0">
              <a:solidFill>
                <a:schemeClr val="accent6"/>
              </a:solidFill>
            </a:endParaRPr>
          </a:p>
        </p:txBody>
      </p:sp>
    </p:spTree>
    <p:extLst>
      <p:ext uri="{BB962C8B-B14F-4D97-AF65-F5344CB8AC3E}">
        <p14:creationId xmlns:p14="http://schemas.microsoft.com/office/powerpoint/2010/main" val="379678949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609600" y="25897"/>
            <a:ext cx="10972800" cy="782099"/>
          </a:xfrm>
          <a:prstGeom prst="rect">
            <a:avLst/>
          </a:prstGeom>
        </p:spPr>
        <p:txBody>
          <a:bodyPr lIns="91425" tIns="91425" rIns="91425" bIns="91425" anchor="b" anchorCtr="0">
            <a:noAutofit/>
          </a:bodyPr>
          <a:lstStyle/>
          <a:p>
            <a:pPr lvl="0" rtl="0">
              <a:spcBef>
                <a:spcPts val="0"/>
              </a:spcBef>
              <a:buNone/>
            </a:pPr>
            <a:r>
              <a:rPr lang="en"/>
              <a:t>Concurrency: Actor vs Thread</a:t>
            </a:r>
          </a:p>
        </p:txBody>
      </p:sp>
      <p:sp>
        <p:nvSpPr>
          <p:cNvPr id="51" name="Shape 51"/>
          <p:cNvSpPr txBox="1">
            <a:spLocks noGrp="1"/>
          </p:cNvSpPr>
          <p:nvPr>
            <p:ph type="body" idx="1"/>
          </p:nvPr>
        </p:nvSpPr>
        <p:spPr>
          <a:xfrm>
            <a:off x="711200" y="1143001"/>
            <a:ext cx="10972800" cy="1288199"/>
          </a:xfrm>
          <a:prstGeom prst="rect">
            <a:avLst/>
          </a:prstGeom>
        </p:spPr>
        <p:txBody>
          <a:bodyPr lIns="91425" tIns="91425" rIns="91425" bIns="91425" anchor="t" anchorCtr="0">
            <a:noAutofit/>
          </a:bodyPr>
          <a:lstStyle/>
          <a:p>
            <a:pPr marL="457200" lvl="0" indent="-419100" rtl="0">
              <a:spcBef>
                <a:spcPts val="0"/>
              </a:spcBef>
              <a:buClr>
                <a:schemeClr val="lt1"/>
              </a:buClr>
              <a:buSzPct val="100000"/>
              <a:buFont typeface="Arial"/>
              <a:buChar char="●"/>
            </a:pPr>
            <a:r>
              <a:rPr lang="en"/>
              <a:t>Thread: n dimensions, hard to reason about.</a:t>
            </a:r>
          </a:p>
          <a:p>
            <a:pPr marL="457200" lvl="0" indent="-419100" rtl="0">
              <a:spcBef>
                <a:spcPts val="0"/>
              </a:spcBef>
              <a:buClr>
                <a:schemeClr val="lt1"/>
              </a:buClr>
              <a:buSzPct val="100000"/>
              <a:buFont typeface="Arial"/>
              <a:buChar char="●"/>
            </a:pPr>
            <a:r>
              <a:rPr lang="en"/>
              <a:t>Actor: 1D, one thing at a time.</a:t>
            </a:r>
          </a:p>
        </p:txBody>
      </p:sp>
      <p:sp>
        <p:nvSpPr>
          <p:cNvPr id="52" name="Shape 52"/>
          <p:cNvSpPr/>
          <p:nvPr/>
        </p:nvSpPr>
        <p:spPr>
          <a:xfrm>
            <a:off x="3374267" y="3486151"/>
            <a:ext cx="808799" cy="5273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r>
              <a:rPr lang="en"/>
              <a:t>var1</a:t>
            </a:r>
          </a:p>
        </p:txBody>
      </p:sp>
      <p:sp>
        <p:nvSpPr>
          <p:cNvPr id="53" name="Shape 53"/>
          <p:cNvSpPr/>
          <p:nvPr/>
        </p:nvSpPr>
        <p:spPr>
          <a:xfrm>
            <a:off x="2909267" y="4693626"/>
            <a:ext cx="808799" cy="527399"/>
          </a:xfrm>
          <a:prstGeom prst="roundRect">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rtl="0">
              <a:spcBef>
                <a:spcPts val="0"/>
              </a:spcBef>
              <a:buNone/>
            </a:pPr>
            <a:r>
              <a:rPr lang="en"/>
              <a:t>var2</a:t>
            </a:r>
          </a:p>
        </p:txBody>
      </p:sp>
      <p:cxnSp>
        <p:nvCxnSpPr>
          <p:cNvPr id="54" name="Shape 54"/>
          <p:cNvCxnSpPr>
            <a:endCxn id="52" idx="0"/>
          </p:cNvCxnSpPr>
          <p:nvPr/>
        </p:nvCxnSpPr>
        <p:spPr>
          <a:xfrm flipH="1">
            <a:off x="3778665" y="2996549"/>
            <a:ext cx="102000" cy="489600"/>
          </a:xfrm>
          <a:prstGeom prst="straightConnector1">
            <a:avLst/>
          </a:prstGeom>
          <a:noFill/>
          <a:ln w="19050" cap="flat">
            <a:solidFill>
              <a:schemeClr val="dk2"/>
            </a:solidFill>
            <a:prstDash val="solid"/>
            <a:round/>
            <a:headEnd type="none" w="lg" len="lg"/>
            <a:tailEnd type="triangle" w="lg" len="lg"/>
          </a:ln>
        </p:spPr>
      </p:cxnSp>
      <p:cxnSp>
        <p:nvCxnSpPr>
          <p:cNvPr id="55" name="Shape 55"/>
          <p:cNvCxnSpPr/>
          <p:nvPr/>
        </p:nvCxnSpPr>
        <p:spPr>
          <a:xfrm rot="10800000" flipH="1">
            <a:off x="1439867" y="3987151"/>
            <a:ext cx="1723600" cy="118799"/>
          </a:xfrm>
          <a:prstGeom prst="straightConnector1">
            <a:avLst/>
          </a:prstGeom>
          <a:noFill/>
          <a:ln w="19050" cap="flat">
            <a:solidFill>
              <a:schemeClr val="dk2"/>
            </a:solidFill>
            <a:prstDash val="solid"/>
            <a:round/>
            <a:headEnd type="none" w="lg" len="lg"/>
            <a:tailEnd type="triangle" w="lg" len="lg"/>
          </a:ln>
        </p:spPr>
      </p:cxnSp>
      <p:cxnSp>
        <p:nvCxnSpPr>
          <p:cNvPr id="56" name="Shape 56"/>
          <p:cNvCxnSpPr>
            <a:endCxn id="52" idx="1"/>
          </p:cNvCxnSpPr>
          <p:nvPr/>
        </p:nvCxnSpPr>
        <p:spPr>
          <a:xfrm>
            <a:off x="1439867" y="3175350"/>
            <a:ext cx="1934399" cy="574500"/>
          </a:xfrm>
          <a:prstGeom prst="straightConnector1">
            <a:avLst/>
          </a:prstGeom>
          <a:noFill/>
          <a:ln w="19050" cap="flat">
            <a:solidFill>
              <a:schemeClr val="dk2"/>
            </a:solidFill>
            <a:prstDash val="solid"/>
            <a:round/>
            <a:headEnd type="none" w="lg" len="lg"/>
            <a:tailEnd type="triangle" w="lg" len="lg"/>
          </a:ln>
        </p:spPr>
      </p:cxnSp>
      <p:cxnSp>
        <p:nvCxnSpPr>
          <p:cNvPr id="57" name="Shape 57"/>
          <p:cNvCxnSpPr>
            <a:endCxn id="53" idx="0"/>
          </p:cNvCxnSpPr>
          <p:nvPr/>
        </p:nvCxnSpPr>
        <p:spPr>
          <a:xfrm>
            <a:off x="2336865" y="4039925"/>
            <a:ext cx="976800" cy="653700"/>
          </a:xfrm>
          <a:prstGeom prst="straightConnector1">
            <a:avLst/>
          </a:prstGeom>
          <a:noFill/>
          <a:ln w="19050" cap="flat">
            <a:solidFill>
              <a:schemeClr val="dk2"/>
            </a:solidFill>
            <a:prstDash val="solid"/>
            <a:round/>
            <a:headEnd type="none" w="lg" len="lg"/>
            <a:tailEnd type="triangle" w="lg" len="lg"/>
          </a:ln>
        </p:spPr>
      </p:cxnSp>
      <p:cxnSp>
        <p:nvCxnSpPr>
          <p:cNvPr id="58" name="Shape 58"/>
          <p:cNvCxnSpPr>
            <a:endCxn id="53" idx="1"/>
          </p:cNvCxnSpPr>
          <p:nvPr/>
        </p:nvCxnSpPr>
        <p:spPr>
          <a:xfrm>
            <a:off x="2248867" y="3433324"/>
            <a:ext cx="660400" cy="1524000"/>
          </a:xfrm>
          <a:prstGeom prst="straightConnector1">
            <a:avLst/>
          </a:prstGeom>
          <a:noFill/>
          <a:ln w="19050" cap="flat">
            <a:solidFill>
              <a:schemeClr val="dk2"/>
            </a:solidFill>
            <a:prstDash val="solid"/>
            <a:round/>
            <a:headEnd type="none" w="lg" len="lg"/>
            <a:tailEnd type="triangle" w="lg" len="lg"/>
          </a:ln>
        </p:spPr>
      </p:cxnSp>
      <p:pic>
        <p:nvPicPr>
          <p:cNvPr id="59" name="Shape 59"/>
          <p:cNvPicPr preferRelativeResize="0"/>
          <p:nvPr/>
        </p:nvPicPr>
        <p:blipFill>
          <a:blip r:embed="rId3">
            <a:alphaModFix/>
          </a:blip>
          <a:stretch>
            <a:fillRect/>
          </a:stretch>
        </p:blipFill>
        <p:spPr>
          <a:xfrm>
            <a:off x="6884951" y="3145633"/>
            <a:ext cx="4303548" cy="1801849"/>
          </a:xfrm>
          <a:prstGeom prst="rect">
            <a:avLst/>
          </a:prstGeom>
          <a:noFill/>
          <a:ln>
            <a:noFill/>
          </a:ln>
        </p:spPr>
      </p:pic>
      <p:cxnSp>
        <p:nvCxnSpPr>
          <p:cNvPr id="60" name="Shape 60"/>
          <p:cNvCxnSpPr>
            <a:endCxn id="52" idx="3"/>
          </p:cNvCxnSpPr>
          <p:nvPr/>
        </p:nvCxnSpPr>
        <p:spPr>
          <a:xfrm flipH="1">
            <a:off x="4183067" y="3702749"/>
            <a:ext cx="1042000" cy="47100"/>
          </a:xfrm>
          <a:prstGeom prst="straightConnector1">
            <a:avLst/>
          </a:prstGeom>
          <a:noFill/>
          <a:ln w="19050" cap="flat">
            <a:solidFill>
              <a:schemeClr val="dk2"/>
            </a:solidFill>
            <a:prstDash val="solid"/>
            <a:round/>
            <a:headEnd type="none" w="lg" len="lg"/>
            <a:tailEnd type="triangle" w="lg" len="lg"/>
          </a:ln>
        </p:spPr>
      </p:cxnSp>
    </p:spTree>
    <p:extLst>
      <p:ext uri="{BB962C8B-B14F-4D97-AF65-F5344CB8AC3E}">
        <p14:creationId xmlns:p14="http://schemas.microsoft.com/office/powerpoint/2010/main" val="155086619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body" idx="1"/>
          </p:nvPr>
        </p:nvSpPr>
        <p:spPr>
          <a:xfrm>
            <a:off x="609600" y="1600200"/>
            <a:ext cx="10972800" cy="4967700"/>
          </a:xfrm>
          <a:prstGeom prst="rect">
            <a:avLst/>
          </a:prstGeom>
        </p:spPr>
        <p:txBody>
          <a:bodyPr lIns="91425" tIns="91425" rIns="91425" bIns="91425" anchor="t" anchorCtr="0">
            <a:noAutofit/>
          </a:bodyPr>
          <a:lstStyle/>
          <a:p>
            <a:pPr marL="457200" lvl="0" indent="-419100" rtl="0">
              <a:spcBef>
                <a:spcPts val="0"/>
              </a:spcBef>
              <a:buClr>
                <a:schemeClr val="lt1"/>
              </a:buClr>
              <a:buSzPct val="100000"/>
              <a:buFont typeface="Arial"/>
              <a:buChar char="●"/>
            </a:pPr>
            <a:r>
              <a:rPr lang="en" dirty="0"/>
              <a:t>Actor is a high level logical way to think, to model programs.</a:t>
            </a:r>
          </a:p>
          <a:p>
            <a:pPr marL="457200" lvl="0" indent="-419100" rtl="0">
              <a:spcBef>
                <a:spcPts val="0"/>
              </a:spcBef>
              <a:buClr>
                <a:schemeClr val="lt1"/>
              </a:buClr>
              <a:buSzPct val="100000"/>
              <a:buFont typeface="Arial"/>
              <a:buChar char="●"/>
            </a:pPr>
            <a:endParaRPr lang="es-ES_tradnl" dirty="0" smtClean="0"/>
          </a:p>
          <a:p>
            <a:pPr marL="457200" lvl="0" indent="-419100" rtl="0">
              <a:spcBef>
                <a:spcPts val="0"/>
              </a:spcBef>
              <a:buClr>
                <a:schemeClr val="lt1"/>
              </a:buClr>
              <a:buSzPct val="100000"/>
              <a:buFont typeface="Arial"/>
              <a:buChar char="●"/>
            </a:pPr>
            <a:endParaRPr lang="es-ES_tradnl" dirty="0"/>
          </a:p>
          <a:p>
            <a:pPr marL="457200" lvl="0" indent="-419100" rtl="0">
              <a:spcBef>
                <a:spcPts val="0"/>
              </a:spcBef>
              <a:buClr>
                <a:schemeClr val="lt1"/>
              </a:buClr>
              <a:buSzPct val="100000"/>
              <a:buFont typeface="Arial"/>
              <a:buChar char="●"/>
            </a:pPr>
            <a:r>
              <a:rPr lang="en" dirty="0" smtClean="0"/>
              <a:t>At </a:t>
            </a:r>
            <a:r>
              <a:rPr lang="en" dirty="0"/>
              <a:t>lower level, actors run above a thread pool.</a:t>
            </a:r>
          </a:p>
        </p:txBody>
      </p:sp>
      <p:sp>
        <p:nvSpPr>
          <p:cNvPr id="66" name="Shape 66"/>
          <p:cNvSpPr txBox="1">
            <a:spLocks noGrp="1"/>
          </p:cNvSpPr>
          <p:nvPr>
            <p:ph type="title"/>
          </p:nvPr>
        </p:nvSpPr>
        <p:spPr>
          <a:xfrm>
            <a:off x="609600" y="25897"/>
            <a:ext cx="10972800" cy="782099"/>
          </a:xfrm>
          <a:prstGeom prst="rect">
            <a:avLst/>
          </a:prstGeom>
        </p:spPr>
        <p:txBody>
          <a:bodyPr lIns="91425" tIns="91425" rIns="91425" bIns="91425" anchor="b" anchorCtr="0">
            <a:noAutofit/>
          </a:bodyPr>
          <a:lstStyle/>
          <a:p>
            <a:pPr lvl="0" rtl="0">
              <a:spcBef>
                <a:spcPts val="0"/>
              </a:spcBef>
              <a:buNone/>
            </a:pPr>
            <a:r>
              <a:rPr lang="en" dirty="0"/>
              <a:t>Concurrency: Actor vs Thread</a:t>
            </a:r>
          </a:p>
        </p:txBody>
      </p:sp>
    </p:spTree>
    <p:extLst>
      <p:ext uri="{BB962C8B-B14F-4D97-AF65-F5344CB8AC3E}">
        <p14:creationId xmlns:p14="http://schemas.microsoft.com/office/powerpoint/2010/main" val="3980140031"/>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me if you can</a:t>
            </a:r>
            <a:endParaRPr lang="en-US" dirty="0"/>
          </a:p>
        </p:txBody>
      </p:sp>
      <p:sp>
        <p:nvSpPr>
          <p:cNvPr id="3" name="Text Placeholder 2"/>
          <p:cNvSpPr>
            <a:spLocks noGrp="1"/>
          </p:cNvSpPr>
          <p:nvPr>
            <p:ph type="body" idx="1"/>
          </p:nvPr>
        </p:nvSpPr>
        <p:spPr/>
        <p:txBody>
          <a:bodyPr/>
          <a:lstStyle/>
          <a:p>
            <a:pPr marL="0" indent="0">
              <a:buNone/>
            </a:pPr>
            <a:r>
              <a:rPr lang="en-US" dirty="0" smtClean="0"/>
              <a:t>try</a:t>
            </a:r>
          </a:p>
          <a:p>
            <a:pPr marL="0" indent="0">
              <a:buNone/>
            </a:pPr>
            <a:r>
              <a:rPr lang="en-US" dirty="0"/>
              <a:t>	</a:t>
            </a:r>
            <a:r>
              <a:rPr lang="en-US" dirty="0" smtClean="0"/>
              <a:t>thread {raise exception}</a:t>
            </a:r>
          </a:p>
          <a:p>
            <a:pPr marL="0" indent="0">
              <a:buNone/>
            </a:pPr>
            <a:r>
              <a:rPr lang="en-US" dirty="0" smtClean="0"/>
              <a:t>catch</a:t>
            </a:r>
          </a:p>
          <a:p>
            <a:pPr marL="0" indent="0">
              <a:buNone/>
            </a:pPr>
            <a:r>
              <a:rPr lang="en-US" dirty="0"/>
              <a:t>	</a:t>
            </a:r>
            <a:r>
              <a:rPr lang="en-US" dirty="0" smtClean="0"/>
              <a:t>case e =&gt; </a:t>
            </a:r>
            <a:r>
              <a:rPr lang="en-US" dirty="0" err="1" smtClean="0"/>
              <a:t>println</a:t>
            </a:r>
            <a:r>
              <a:rPr lang="en-US" dirty="0" smtClean="0"/>
              <a:t>(“catch you”)</a:t>
            </a:r>
          </a:p>
          <a:p>
            <a:pPr marL="0" indent="0">
              <a:buNone/>
            </a:pPr>
            <a:r>
              <a:rPr lang="en-US" dirty="0" smtClean="0"/>
              <a:t>end </a:t>
            </a:r>
            <a:endParaRPr lang="en-US" dirty="0"/>
          </a:p>
        </p:txBody>
      </p:sp>
    </p:spTree>
    <p:extLst>
      <p:ext uri="{BB962C8B-B14F-4D97-AF65-F5344CB8AC3E}">
        <p14:creationId xmlns:p14="http://schemas.microsoft.com/office/powerpoint/2010/main" val="31716498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p:cNvSpPr>
          <p:nvPr>
            <p:ph type="title"/>
          </p:nvPr>
        </p:nvSpPr>
        <p:spPr>
          <a:prstGeom prst="rect">
            <a:avLst/>
          </a:prstGeom>
        </p:spPr>
        <p:txBody>
          <a:bodyPr/>
          <a:lstStyle/>
          <a:p>
            <a:pPr lvl="0">
              <a:defRPr sz="1800"/>
            </a:pPr>
            <a:r>
              <a:rPr sz="3400"/>
              <a:t>Fault Tolerance in Actor Model</a:t>
            </a:r>
          </a:p>
        </p:txBody>
      </p:sp>
      <p:sp>
        <p:nvSpPr>
          <p:cNvPr id="114" name="Shape 114"/>
          <p:cNvSpPr/>
          <p:nvPr/>
        </p:nvSpPr>
        <p:spPr>
          <a:xfrm>
            <a:off x="5203033" y="2321720"/>
            <a:ext cx="1785937" cy="437555"/>
          </a:xfrm>
          <a:prstGeom prst="roundRect">
            <a:avLst>
              <a:gd name="adj" fmla="val 30612"/>
            </a:avLst>
          </a:prstGeom>
          <a:solidFill>
            <a:srgbClr val="ABCFBC"/>
          </a:solidFill>
          <a:ln w="25400">
            <a:solidFill/>
            <a:miter lim="400000"/>
          </a:ln>
          <a:extLst>
            <a:ext uri="{C572A759-6A51-4108-AA02-DFA0A04FC94B}">
              <ma14:wrappingTextBoxFlag xmlns:ma14="http://schemas.microsoft.com/office/mac/drawingml/2011/main" val="1"/>
            </a:ext>
          </a:extLst>
        </p:spPr>
        <p:txBody>
          <a:bodyPr lIns="0" tIns="0" rIns="0" bIns="0" anchor="ctr"/>
          <a:lstStyle>
            <a:lvl1pPr>
              <a:defRPr sz="2800">
                <a:solidFill>
                  <a:srgbClr val="FFFFFF"/>
                </a:solidFill>
                <a:effectLst>
                  <a:outerShdw blurRad="38100" dist="12700" dir="5400000" rotWithShape="0">
                    <a:srgbClr val="000000">
                      <a:alpha val="50000"/>
                    </a:srgbClr>
                  </a:outerShdw>
                </a:effectLst>
              </a:defRPr>
            </a:lvl1pPr>
          </a:lstStyle>
          <a:p>
            <a:pPr lvl="0">
              <a:defRPr sz="1800">
                <a:solidFill>
                  <a:srgbClr val="000000"/>
                </a:solidFill>
                <a:effectLst/>
              </a:defRPr>
            </a:pPr>
            <a:r>
              <a:rPr sz="2000"/>
              <a:t>supervisor</a:t>
            </a:r>
          </a:p>
        </p:txBody>
      </p:sp>
      <p:sp>
        <p:nvSpPr>
          <p:cNvPr id="115" name="Shape 115"/>
          <p:cNvSpPr/>
          <p:nvPr/>
        </p:nvSpPr>
        <p:spPr>
          <a:xfrm>
            <a:off x="1809750" y="4277321"/>
            <a:ext cx="1190625" cy="892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BCFBC"/>
          </a:solidFill>
          <a:ln w="25400">
            <a:solidFill/>
            <a:miter lim="400000"/>
          </a:ln>
          <a:extLst>
            <a:ext uri="{C572A759-6A51-4108-AA02-DFA0A04FC94B}">
              <ma14:wrappingTextBoxFlag xmlns:ma14="http://schemas.microsoft.com/office/mac/drawingml/2011/main" val="1"/>
            </a:ext>
          </a:extLst>
        </p:spPr>
        <p:txBody>
          <a:bodyPr lIns="0" tIns="0" rIns="0" bIns="0" anchor="ctr"/>
          <a:lstStyle>
            <a:lvl1pPr>
              <a:defRPr sz="2800">
                <a:solidFill>
                  <a:srgbClr val="FFFFFF"/>
                </a:solidFill>
                <a:effectLst>
                  <a:outerShdw blurRad="38100" dist="12700" dir="5400000" rotWithShape="0">
                    <a:srgbClr val="000000">
                      <a:alpha val="50000"/>
                    </a:srgbClr>
                  </a:outerShdw>
                </a:effectLst>
              </a:defRPr>
            </a:lvl1pPr>
          </a:lstStyle>
          <a:p>
            <a:pPr lvl="0">
              <a:defRPr sz="1800">
                <a:solidFill>
                  <a:srgbClr val="000000"/>
                </a:solidFill>
                <a:effectLst/>
              </a:defRPr>
            </a:pPr>
            <a:r>
              <a:rPr sz="2000"/>
              <a:t>worker</a:t>
            </a:r>
          </a:p>
        </p:txBody>
      </p:sp>
      <p:sp>
        <p:nvSpPr>
          <p:cNvPr id="116" name="Shape 116"/>
          <p:cNvSpPr/>
          <p:nvPr/>
        </p:nvSpPr>
        <p:spPr>
          <a:xfrm>
            <a:off x="4310064" y="4277321"/>
            <a:ext cx="1190625" cy="892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BCFBC"/>
          </a:solidFill>
          <a:ln w="25400">
            <a:solidFill/>
            <a:miter lim="400000"/>
          </a:ln>
          <a:extLst>
            <a:ext uri="{C572A759-6A51-4108-AA02-DFA0A04FC94B}">
              <ma14:wrappingTextBoxFlag xmlns:ma14="http://schemas.microsoft.com/office/mac/drawingml/2011/main" val="1"/>
            </a:ext>
          </a:extLst>
        </p:spPr>
        <p:txBody>
          <a:bodyPr lIns="0" tIns="0" rIns="0" bIns="0" anchor="ctr"/>
          <a:lstStyle>
            <a:lvl1pPr>
              <a:defRPr sz="2800">
                <a:solidFill>
                  <a:srgbClr val="FFFFFF"/>
                </a:solidFill>
                <a:effectLst>
                  <a:outerShdw blurRad="38100" dist="12700" dir="5400000" rotWithShape="0">
                    <a:srgbClr val="000000">
                      <a:alpha val="50000"/>
                    </a:srgbClr>
                  </a:outerShdw>
                </a:effectLst>
              </a:defRPr>
            </a:lvl1pPr>
          </a:lstStyle>
          <a:p>
            <a:pPr lvl="0">
              <a:defRPr sz="1800">
                <a:solidFill>
                  <a:srgbClr val="000000"/>
                </a:solidFill>
                <a:effectLst/>
              </a:defRPr>
            </a:pPr>
            <a:r>
              <a:rPr sz="2000"/>
              <a:t>worker</a:t>
            </a:r>
          </a:p>
        </p:txBody>
      </p:sp>
      <p:sp>
        <p:nvSpPr>
          <p:cNvPr id="117" name="Shape 117"/>
          <p:cNvSpPr/>
          <p:nvPr/>
        </p:nvSpPr>
        <p:spPr>
          <a:xfrm>
            <a:off x="7048501" y="4277321"/>
            <a:ext cx="1190625" cy="892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BCFBC"/>
          </a:solidFill>
          <a:ln w="25400">
            <a:solidFill/>
            <a:miter lim="400000"/>
          </a:ln>
          <a:extLst>
            <a:ext uri="{C572A759-6A51-4108-AA02-DFA0A04FC94B}">
              <ma14:wrappingTextBoxFlag xmlns:ma14="http://schemas.microsoft.com/office/mac/drawingml/2011/main" val="1"/>
            </a:ext>
          </a:extLst>
        </p:spPr>
        <p:txBody>
          <a:bodyPr lIns="0" tIns="0" rIns="0" bIns="0" anchor="ctr"/>
          <a:lstStyle>
            <a:lvl1pPr>
              <a:defRPr sz="2800">
                <a:solidFill>
                  <a:srgbClr val="FFFFFF"/>
                </a:solidFill>
                <a:effectLst>
                  <a:outerShdw blurRad="38100" dist="12700" dir="5400000" rotWithShape="0">
                    <a:srgbClr val="000000">
                      <a:alpha val="50000"/>
                    </a:srgbClr>
                  </a:outerShdw>
                </a:effectLst>
              </a:defRPr>
            </a:lvl1pPr>
          </a:lstStyle>
          <a:p>
            <a:pPr lvl="0">
              <a:defRPr sz="1800">
                <a:solidFill>
                  <a:srgbClr val="000000"/>
                </a:solidFill>
                <a:effectLst/>
              </a:defRPr>
            </a:pPr>
            <a:r>
              <a:rPr sz="2000"/>
              <a:t>worker</a:t>
            </a:r>
          </a:p>
        </p:txBody>
      </p:sp>
      <p:sp>
        <p:nvSpPr>
          <p:cNvPr id="118" name="Shape 118"/>
          <p:cNvSpPr/>
          <p:nvPr/>
        </p:nvSpPr>
        <p:spPr>
          <a:xfrm>
            <a:off x="9215438" y="4277321"/>
            <a:ext cx="1190625" cy="892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BCFBC"/>
          </a:solidFill>
          <a:ln w="25400">
            <a:solidFill/>
            <a:miter lim="400000"/>
          </a:ln>
          <a:extLst>
            <a:ext uri="{C572A759-6A51-4108-AA02-DFA0A04FC94B}">
              <ma14:wrappingTextBoxFlag xmlns:ma14="http://schemas.microsoft.com/office/mac/drawingml/2011/main" val="1"/>
            </a:ext>
          </a:extLst>
        </p:spPr>
        <p:txBody>
          <a:bodyPr lIns="0" tIns="0" rIns="0" bIns="0" anchor="ctr"/>
          <a:lstStyle>
            <a:lvl1pPr>
              <a:defRPr sz="2800">
                <a:solidFill>
                  <a:srgbClr val="FFFFFF"/>
                </a:solidFill>
                <a:effectLst>
                  <a:outerShdw blurRad="38100" dist="12700" dir="5400000" rotWithShape="0">
                    <a:srgbClr val="000000">
                      <a:alpha val="50000"/>
                    </a:srgbClr>
                  </a:outerShdw>
                </a:effectLst>
              </a:defRPr>
            </a:lvl1pPr>
          </a:lstStyle>
          <a:p>
            <a:pPr lvl="0">
              <a:defRPr sz="1800">
                <a:solidFill>
                  <a:srgbClr val="000000"/>
                </a:solidFill>
                <a:effectLst/>
              </a:defRPr>
            </a:pPr>
            <a:r>
              <a:rPr sz="2000"/>
              <a:t>worker</a:t>
            </a:r>
          </a:p>
        </p:txBody>
      </p:sp>
      <p:sp>
        <p:nvSpPr>
          <p:cNvPr id="119" name="Shape 119"/>
          <p:cNvSpPr/>
          <p:nvPr/>
        </p:nvSpPr>
        <p:spPr>
          <a:xfrm flipV="1">
            <a:off x="2905125" y="2928938"/>
            <a:ext cx="2131219" cy="1232297"/>
          </a:xfrm>
          <a:prstGeom prst="line">
            <a:avLst/>
          </a:prstGeom>
          <a:ln w="38100">
            <a:solidFill/>
            <a:miter lim="400000"/>
            <a:headEnd type="stealth"/>
          </a:ln>
        </p:spPr>
        <p:txBody>
          <a:bodyPr lIns="0" tIns="0" rIns="0" bIns="0"/>
          <a:lstStyle/>
          <a:p>
            <a:pPr defTabSz="321457">
              <a:defRPr sz="1200">
                <a:latin typeface="Helvetica"/>
                <a:ea typeface="Helvetica"/>
                <a:cs typeface="Helvetica"/>
                <a:sym typeface="Helvetica"/>
              </a:defRPr>
            </a:pPr>
            <a:endParaRPr/>
          </a:p>
        </p:txBody>
      </p:sp>
      <p:sp>
        <p:nvSpPr>
          <p:cNvPr id="120" name="Shape 120"/>
          <p:cNvSpPr/>
          <p:nvPr/>
        </p:nvSpPr>
        <p:spPr>
          <a:xfrm flipV="1">
            <a:off x="5095876" y="2875359"/>
            <a:ext cx="642939" cy="1268016"/>
          </a:xfrm>
          <a:prstGeom prst="line">
            <a:avLst/>
          </a:prstGeom>
          <a:ln w="38100">
            <a:solidFill/>
            <a:miter lim="400000"/>
            <a:headEnd type="stealth"/>
          </a:ln>
        </p:spPr>
        <p:txBody>
          <a:bodyPr lIns="0" tIns="0" rIns="0" bIns="0"/>
          <a:lstStyle/>
          <a:p>
            <a:pPr defTabSz="321457">
              <a:defRPr sz="1200">
                <a:latin typeface="Helvetica"/>
                <a:ea typeface="Helvetica"/>
                <a:cs typeface="Helvetica"/>
                <a:sym typeface="Helvetica"/>
              </a:defRPr>
            </a:pPr>
            <a:endParaRPr/>
          </a:p>
        </p:txBody>
      </p:sp>
      <p:sp>
        <p:nvSpPr>
          <p:cNvPr id="121" name="Shape 121"/>
          <p:cNvSpPr/>
          <p:nvPr/>
        </p:nvSpPr>
        <p:spPr>
          <a:xfrm flipH="1" flipV="1">
            <a:off x="6703220" y="2902148"/>
            <a:ext cx="857251" cy="1214438"/>
          </a:xfrm>
          <a:prstGeom prst="line">
            <a:avLst/>
          </a:prstGeom>
          <a:ln w="38100">
            <a:solidFill/>
            <a:miter lim="400000"/>
            <a:headEnd type="stealth"/>
          </a:ln>
        </p:spPr>
        <p:txBody>
          <a:bodyPr lIns="0" tIns="0" rIns="0" bIns="0"/>
          <a:lstStyle/>
          <a:p>
            <a:pPr defTabSz="321457">
              <a:defRPr sz="1200">
                <a:latin typeface="Helvetica"/>
                <a:ea typeface="Helvetica"/>
                <a:cs typeface="Helvetica"/>
                <a:sym typeface="Helvetica"/>
              </a:defRPr>
            </a:pPr>
            <a:endParaRPr/>
          </a:p>
        </p:txBody>
      </p:sp>
      <p:sp>
        <p:nvSpPr>
          <p:cNvPr id="122" name="Shape 122"/>
          <p:cNvSpPr/>
          <p:nvPr/>
        </p:nvSpPr>
        <p:spPr>
          <a:xfrm flipH="1" flipV="1">
            <a:off x="7322345" y="2848570"/>
            <a:ext cx="2262188" cy="1303735"/>
          </a:xfrm>
          <a:prstGeom prst="line">
            <a:avLst/>
          </a:prstGeom>
          <a:ln w="38100">
            <a:solidFill/>
            <a:miter lim="400000"/>
            <a:headEnd type="stealth"/>
          </a:ln>
        </p:spPr>
        <p:txBody>
          <a:bodyPr lIns="0" tIns="0" rIns="0" bIns="0"/>
          <a:lstStyle/>
          <a:p>
            <a:pPr defTabSz="321457">
              <a:defRPr sz="1200">
                <a:latin typeface="Helvetica"/>
                <a:ea typeface="Helvetica"/>
                <a:cs typeface="Helvetica"/>
                <a:sym typeface="Helvetica"/>
              </a:defRPr>
            </a:pPr>
            <a:endParaRPr/>
          </a:p>
        </p:txBody>
      </p:sp>
    </p:spTree>
    <p:extLst>
      <p:ext uri="{BB962C8B-B14F-4D97-AF65-F5344CB8AC3E}">
        <p14:creationId xmlns:p14="http://schemas.microsoft.com/office/powerpoint/2010/main" val="16522618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prstGeom prst="rect">
            <a:avLst/>
          </a:prstGeom>
        </p:spPr>
        <p:txBody>
          <a:bodyPr/>
          <a:lstStyle/>
          <a:p>
            <a:pPr lvl="0">
              <a:defRPr sz="1800"/>
            </a:pPr>
            <a:r>
              <a:rPr sz="3400"/>
              <a:t>Fault Tolerance in Actor Model</a:t>
            </a:r>
          </a:p>
        </p:txBody>
      </p:sp>
      <p:sp>
        <p:nvSpPr>
          <p:cNvPr id="125" name="Shape 125"/>
          <p:cNvSpPr/>
          <p:nvPr/>
        </p:nvSpPr>
        <p:spPr>
          <a:xfrm>
            <a:off x="5203033" y="2321720"/>
            <a:ext cx="1785937" cy="437555"/>
          </a:xfrm>
          <a:prstGeom prst="roundRect">
            <a:avLst>
              <a:gd name="adj" fmla="val 30612"/>
            </a:avLst>
          </a:prstGeom>
          <a:solidFill>
            <a:srgbClr val="ABCFBC"/>
          </a:solidFill>
          <a:ln w="25400">
            <a:solidFill/>
            <a:miter lim="400000"/>
          </a:ln>
          <a:extLst>
            <a:ext uri="{C572A759-6A51-4108-AA02-DFA0A04FC94B}">
              <ma14:wrappingTextBoxFlag xmlns:ma14="http://schemas.microsoft.com/office/mac/drawingml/2011/main" val="1"/>
            </a:ext>
          </a:extLst>
        </p:spPr>
        <p:txBody>
          <a:bodyPr lIns="0" tIns="0" rIns="0" bIns="0" anchor="ctr"/>
          <a:lstStyle>
            <a:lvl1pPr>
              <a:defRPr sz="2800">
                <a:solidFill>
                  <a:srgbClr val="FFFFFF"/>
                </a:solidFill>
                <a:effectLst>
                  <a:outerShdw blurRad="38100" dist="12700" dir="5400000" rotWithShape="0">
                    <a:srgbClr val="000000">
                      <a:alpha val="50000"/>
                    </a:srgbClr>
                  </a:outerShdw>
                </a:effectLst>
              </a:defRPr>
            </a:lvl1pPr>
          </a:lstStyle>
          <a:p>
            <a:pPr lvl="0">
              <a:defRPr sz="1800">
                <a:solidFill>
                  <a:srgbClr val="000000"/>
                </a:solidFill>
                <a:effectLst/>
              </a:defRPr>
            </a:pPr>
            <a:r>
              <a:rPr sz="2000"/>
              <a:t>supervisor</a:t>
            </a:r>
          </a:p>
        </p:txBody>
      </p:sp>
      <p:sp>
        <p:nvSpPr>
          <p:cNvPr id="126" name="Shape 126"/>
          <p:cNvSpPr/>
          <p:nvPr/>
        </p:nvSpPr>
        <p:spPr>
          <a:xfrm>
            <a:off x="1809750" y="4277321"/>
            <a:ext cx="1190625" cy="892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FF2600"/>
          </a:solidFill>
          <a:ln w="25400">
            <a:solidFill/>
            <a:miter lim="400000"/>
          </a:ln>
          <a:extLst>
            <a:ext uri="{C572A759-6A51-4108-AA02-DFA0A04FC94B}">
              <ma14:wrappingTextBoxFlag xmlns:ma14="http://schemas.microsoft.com/office/mac/drawingml/2011/main" val="1"/>
            </a:ext>
          </a:extLst>
        </p:spPr>
        <p:txBody>
          <a:bodyPr lIns="0" tIns="0" rIns="0" bIns="0" anchor="ctr"/>
          <a:lstStyle>
            <a:lvl1pPr>
              <a:defRPr sz="2800" strike="sngStrike">
                <a:solidFill>
                  <a:srgbClr val="FFFFFF"/>
                </a:solidFill>
              </a:defRPr>
            </a:lvl1pPr>
          </a:lstStyle>
          <a:p>
            <a:pPr lvl="0">
              <a:defRPr sz="1800" strike="noStrike">
                <a:solidFill>
                  <a:srgbClr val="000000"/>
                </a:solidFill>
              </a:defRPr>
            </a:pPr>
            <a:r>
              <a:rPr sz="2000"/>
              <a:t>worker</a:t>
            </a:r>
          </a:p>
        </p:txBody>
      </p:sp>
      <p:sp>
        <p:nvSpPr>
          <p:cNvPr id="127" name="Shape 127"/>
          <p:cNvSpPr/>
          <p:nvPr/>
        </p:nvSpPr>
        <p:spPr>
          <a:xfrm>
            <a:off x="4310064" y="4277321"/>
            <a:ext cx="1190625" cy="892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BCFBC"/>
          </a:solidFill>
          <a:ln w="25400">
            <a:solidFill/>
            <a:miter lim="400000"/>
          </a:ln>
          <a:extLst>
            <a:ext uri="{C572A759-6A51-4108-AA02-DFA0A04FC94B}">
              <ma14:wrappingTextBoxFlag xmlns:ma14="http://schemas.microsoft.com/office/mac/drawingml/2011/main" val="1"/>
            </a:ext>
          </a:extLst>
        </p:spPr>
        <p:txBody>
          <a:bodyPr lIns="0" tIns="0" rIns="0" bIns="0" anchor="ctr"/>
          <a:lstStyle>
            <a:lvl1pPr>
              <a:defRPr sz="2800">
                <a:solidFill>
                  <a:srgbClr val="FFFFFF"/>
                </a:solidFill>
                <a:effectLst>
                  <a:outerShdw blurRad="38100" dist="12700" dir="5400000" rotWithShape="0">
                    <a:srgbClr val="000000">
                      <a:alpha val="50000"/>
                    </a:srgbClr>
                  </a:outerShdw>
                </a:effectLst>
              </a:defRPr>
            </a:lvl1pPr>
          </a:lstStyle>
          <a:p>
            <a:pPr lvl="0">
              <a:defRPr sz="1800">
                <a:solidFill>
                  <a:srgbClr val="000000"/>
                </a:solidFill>
                <a:effectLst/>
              </a:defRPr>
            </a:pPr>
            <a:r>
              <a:rPr sz="2000"/>
              <a:t>worker</a:t>
            </a:r>
          </a:p>
        </p:txBody>
      </p:sp>
      <p:sp>
        <p:nvSpPr>
          <p:cNvPr id="128" name="Shape 128"/>
          <p:cNvSpPr/>
          <p:nvPr/>
        </p:nvSpPr>
        <p:spPr>
          <a:xfrm>
            <a:off x="7048501" y="4277321"/>
            <a:ext cx="1190625" cy="892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BCFBC"/>
          </a:solidFill>
          <a:ln w="25400">
            <a:solidFill/>
            <a:miter lim="400000"/>
          </a:ln>
          <a:extLst>
            <a:ext uri="{C572A759-6A51-4108-AA02-DFA0A04FC94B}">
              <ma14:wrappingTextBoxFlag xmlns:ma14="http://schemas.microsoft.com/office/mac/drawingml/2011/main" val="1"/>
            </a:ext>
          </a:extLst>
        </p:spPr>
        <p:txBody>
          <a:bodyPr lIns="0" tIns="0" rIns="0" bIns="0" anchor="ctr"/>
          <a:lstStyle>
            <a:lvl1pPr>
              <a:defRPr sz="2800">
                <a:solidFill>
                  <a:srgbClr val="FFFFFF"/>
                </a:solidFill>
                <a:effectLst>
                  <a:outerShdw blurRad="38100" dist="12700" dir="5400000" rotWithShape="0">
                    <a:srgbClr val="000000">
                      <a:alpha val="50000"/>
                    </a:srgbClr>
                  </a:outerShdw>
                </a:effectLst>
              </a:defRPr>
            </a:lvl1pPr>
          </a:lstStyle>
          <a:p>
            <a:pPr lvl="0">
              <a:defRPr sz="1800">
                <a:solidFill>
                  <a:srgbClr val="000000"/>
                </a:solidFill>
                <a:effectLst/>
              </a:defRPr>
            </a:pPr>
            <a:r>
              <a:rPr sz="2000"/>
              <a:t>worker</a:t>
            </a:r>
          </a:p>
        </p:txBody>
      </p:sp>
      <p:sp>
        <p:nvSpPr>
          <p:cNvPr id="129" name="Shape 129"/>
          <p:cNvSpPr/>
          <p:nvPr/>
        </p:nvSpPr>
        <p:spPr>
          <a:xfrm>
            <a:off x="9215438" y="4277321"/>
            <a:ext cx="1190625" cy="892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BCFBC"/>
          </a:solidFill>
          <a:ln w="25400">
            <a:solidFill/>
            <a:miter lim="400000"/>
          </a:ln>
          <a:extLst>
            <a:ext uri="{C572A759-6A51-4108-AA02-DFA0A04FC94B}">
              <ma14:wrappingTextBoxFlag xmlns:ma14="http://schemas.microsoft.com/office/mac/drawingml/2011/main" val="1"/>
            </a:ext>
          </a:extLst>
        </p:spPr>
        <p:txBody>
          <a:bodyPr lIns="0" tIns="0" rIns="0" bIns="0" anchor="ctr"/>
          <a:lstStyle>
            <a:lvl1pPr>
              <a:defRPr sz="2800">
                <a:solidFill>
                  <a:srgbClr val="FFFFFF"/>
                </a:solidFill>
                <a:effectLst>
                  <a:outerShdw blurRad="38100" dist="12700" dir="5400000" rotWithShape="0">
                    <a:srgbClr val="000000">
                      <a:alpha val="50000"/>
                    </a:srgbClr>
                  </a:outerShdw>
                </a:effectLst>
              </a:defRPr>
            </a:lvl1pPr>
          </a:lstStyle>
          <a:p>
            <a:pPr lvl="0">
              <a:defRPr sz="1800">
                <a:solidFill>
                  <a:srgbClr val="000000"/>
                </a:solidFill>
                <a:effectLst/>
              </a:defRPr>
            </a:pPr>
            <a:r>
              <a:rPr sz="2000"/>
              <a:t>worker</a:t>
            </a:r>
          </a:p>
        </p:txBody>
      </p:sp>
      <p:sp>
        <p:nvSpPr>
          <p:cNvPr id="130" name="Shape 130"/>
          <p:cNvSpPr/>
          <p:nvPr/>
        </p:nvSpPr>
        <p:spPr>
          <a:xfrm flipV="1">
            <a:off x="2905125" y="2928938"/>
            <a:ext cx="2131219" cy="1232297"/>
          </a:xfrm>
          <a:prstGeom prst="line">
            <a:avLst/>
          </a:prstGeom>
          <a:ln w="38100">
            <a:solidFill/>
            <a:miter lim="400000"/>
            <a:headEnd type="stealth"/>
          </a:ln>
        </p:spPr>
        <p:txBody>
          <a:bodyPr lIns="0" tIns="0" rIns="0" bIns="0"/>
          <a:lstStyle/>
          <a:p>
            <a:pPr defTabSz="321457">
              <a:defRPr sz="1200">
                <a:latin typeface="Helvetica"/>
                <a:ea typeface="Helvetica"/>
                <a:cs typeface="Helvetica"/>
                <a:sym typeface="Helvetica"/>
              </a:defRPr>
            </a:pPr>
            <a:endParaRPr/>
          </a:p>
        </p:txBody>
      </p:sp>
      <p:sp>
        <p:nvSpPr>
          <p:cNvPr id="131" name="Shape 131"/>
          <p:cNvSpPr/>
          <p:nvPr/>
        </p:nvSpPr>
        <p:spPr>
          <a:xfrm flipV="1">
            <a:off x="5095876" y="2875359"/>
            <a:ext cx="642939" cy="1268016"/>
          </a:xfrm>
          <a:prstGeom prst="line">
            <a:avLst/>
          </a:prstGeom>
          <a:ln w="38100">
            <a:solidFill/>
            <a:miter lim="400000"/>
            <a:headEnd type="stealth"/>
          </a:ln>
        </p:spPr>
        <p:txBody>
          <a:bodyPr lIns="0" tIns="0" rIns="0" bIns="0"/>
          <a:lstStyle/>
          <a:p>
            <a:pPr defTabSz="321457">
              <a:defRPr sz="1200">
                <a:latin typeface="Helvetica"/>
                <a:ea typeface="Helvetica"/>
                <a:cs typeface="Helvetica"/>
                <a:sym typeface="Helvetica"/>
              </a:defRPr>
            </a:pPr>
            <a:endParaRPr/>
          </a:p>
        </p:txBody>
      </p:sp>
      <p:sp>
        <p:nvSpPr>
          <p:cNvPr id="132" name="Shape 132"/>
          <p:cNvSpPr/>
          <p:nvPr/>
        </p:nvSpPr>
        <p:spPr>
          <a:xfrm flipH="1" flipV="1">
            <a:off x="6703220" y="2902148"/>
            <a:ext cx="857251" cy="1214438"/>
          </a:xfrm>
          <a:prstGeom prst="line">
            <a:avLst/>
          </a:prstGeom>
          <a:ln w="38100">
            <a:solidFill/>
            <a:miter lim="400000"/>
            <a:headEnd type="stealth"/>
          </a:ln>
        </p:spPr>
        <p:txBody>
          <a:bodyPr lIns="0" tIns="0" rIns="0" bIns="0"/>
          <a:lstStyle/>
          <a:p>
            <a:pPr defTabSz="321457">
              <a:defRPr sz="1200">
                <a:latin typeface="Helvetica"/>
                <a:ea typeface="Helvetica"/>
                <a:cs typeface="Helvetica"/>
                <a:sym typeface="Helvetica"/>
              </a:defRPr>
            </a:pPr>
            <a:endParaRPr/>
          </a:p>
        </p:txBody>
      </p:sp>
      <p:sp>
        <p:nvSpPr>
          <p:cNvPr id="133" name="Shape 133"/>
          <p:cNvSpPr/>
          <p:nvPr/>
        </p:nvSpPr>
        <p:spPr>
          <a:xfrm flipH="1" flipV="1">
            <a:off x="7322345" y="2848570"/>
            <a:ext cx="2262188" cy="1303735"/>
          </a:xfrm>
          <a:prstGeom prst="line">
            <a:avLst/>
          </a:prstGeom>
          <a:ln w="38100">
            <a:solidFill/>
            <a:miter lim="400000"/>
            <a:headEnd type="stealth"/>
          </a:ln>
        </p:spPr>
        <p:txBody>
          <a:bodyPr lIns="0" tIns="0" rIns="0" bIns="0"/>
          <a:lstStyle/>
          <a:p>
            <a:pPr defTabSz="321457">
              <a:defRPr sz="1200">
                <a:latin typeface="Helvetica"/>
                <a:ea typeface="Helvetica"/>
                <a:cs typeface="Helvetica"/>
                <a:sym typeface="Helvetica"/>
              </a:defRPr>
            </a:pPr>
            <a:endParaRPr/>
          </a:p>
        </p:txBody>
      </p:sp>
    </p:spTree>
    <p:extLst>
      <p:ext uri="{BB962C8B-B14F-4D97-AF65-F5344CB8AC3E}">
        <p14:creationId xmlns:p14="http://schemas.microsoft.com/office/powerpoint/2010/main" val="24013856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a:t>
            </a:fld>
            <a:endParaRPr lang="en-US" dirty="0"/>
          </a:p>
        </p:txBody>
      </p:sp>
      <p:sp>
        <p:nvSpPr>
          <p:cNvPr id="3" name="Content Placeholder 2"/>
          <p:cNvSpPr>
            <a:spLocks noGrp="1"/>
          </p:cNvSpPr>
          <p:nvPr>
            <p:ph idx="1"/>
          </p:nvPr>
        </p:nvSpPr>
        <p:spPr/>
        <p:txBody>
          <a:bodyPr>
            <a:normAutofit/>
          </a:bodyPr>
          <a:lstStyle/>
          <a:p>
            <a:pPr marL="342900" indent="-342900">
              <a:buFont typeface="Arial"/>
              <a:buChar char="•"/>
            </a:pPr>
            <a:r>
              <a:rPr lang="en-US" sz="3200" dirty="0" smtClean="0"/>
              <a:t>General Idea</a:t>
            </a:r>
          </a:p>
          <a:p>
            <a:pPr marL="342900" indent="-342900">
              <a:buFont typeface="Arial"/>
              <a:buChar char="•"/>
            </a:pPr>
            <a:r>
              <a:rPr lang="en-US" sz="3200" dirty="0" smtClean="0"/>
              <a:t>Programming with actors.</a:t>
            </a:r>
          </a:p>
          <a:p>
            <a:pPr marL="342900" indent="-342900">
              <a:buFont typeface="Arial"/>
              <a:buChar char="•"/>
            </a:pPr>
            <a:r>
              <a:rPr lang="en-US" sz="3200" dirty="0" smtClean="0"/>
              <a:t>Architecture.</a:t>
            </a:r>
          </a:p>
          <a:p>
            <a:pPr marL="342900" indent="-342900">
              <a:buFont typeface="Arial"/>
              <a:buChar char="•"/>
            </a:pPr>
            <a:r>
              <a:rPr lang="en-US" sz="3200" dirty="0" smtClean="0"/>
              <a:t>Patterns for Error </a:t>
            </a:r>
            <a:r>
              <a:rPr lang="en-US" sz="3200" dirty="0"/>
              <a:t>H</a:t>
            </a:r>
            <a:r>
              <a:rPr lang="en-US" sz="3200" dirty="0" smtClean="0"/>
              <a:t>andling.</a:t>
            </a:r>
          </a:p>
          <a:p>
            <a:pPr marL="342900" indent="-342900">
              <a:buFont typeface="Arial"/>
              <a:buChar char="•"/>
            </a:pPr>
            <a:r>
              <a:rPr lang="en-US" sz="3200" dirty="0" smtClean="0"/>
              <a:t>Patterns for Fault </a:t>
            </a:r>
            <a:r>
              <a:rPr lang="en-US" sz="3200" dirty="0"/>
              <a:t>T</a:t>
            </a:r>
            <a:r>
              <a:rPr lang="en-US" sz="3200" dirty="0" smtClean="0"/>
              <a:t>olerance.</a:t>
            </a:r>
          </a:p>
          <a:p>
            <a:pPr marL="342900" indent="-342900">
              <a:buFont typeface="Arial"/>
              <a:buChar char="•"/>
            </a:pPr>
            <a:r>
              <a:rPr lang="en-US" sz="3200" dirty="0" smtClean="0"/>
              <a:t>Patterns for Scalability.</a:t>
            </a:r>
            <a:endParaRPr lang="en-US" sz="3200" dirty="0"/>
          </a:p>
        </p:txBody>
      </p:sp>
      <p:sp>
        <p:nvSpPr>
          <p:cNvPr id="4" name="Title 3"/>
          <p:cNvSpPr>
            <a:spLocks noGrp="1"/>
          </p:cNvSpPr>
          <p:nvPr>
            <p:ph type="title"/>
          </p:nvPr>
        </p:nvSpPr>
        <p:spPr/>
        <p:txBody>
          <a:bodyPr>
            <a:normAutofit/>
          </a:bodyPr>
          <a:lstStyle/>
          <a:p>
            <a:r>
              <a:rPr lang="en-US" sz="4400" dirty="0" smtClean="0"/>
              <a:t>Overview</a:t>
            </a:r>
            <a:endParaRPr lang="en-US" sz="4400" dirty="0"/>
          </a:p>
        </p:txBody>
      </p:sp>
    </p:spTree>
    <p:extLst>
      <p:ext uri="{BB962C8B-B14F-4D97-AF65-F5344CB8AC3E}">
        <p14:creationId xmlns:p14="http://schemas.microsoft.com/office/powerpoint/2010/main" val="166072929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a:spLocks noGrp="1"/>
          </p:cNvSpPr>
          <p:nvPr>
            <p:ph type="title"/>
          </p:nvPr>
        </p:nvSpPr>
        <p:spPr>
          <a:prstGeom prst="rect">
            <a:avLst/>
          </a:prstGeom>
        </p:spPr>
        <p:txBody>
          <a:bodyPr/>
          <a:lstStyle/>
          <a:p>
            <a:pPr lvl="0">
              <a:defRPr sz="1800"/>
            </a:pPr>
            <a:r>
              <a:rPr sz="3400"/>
              <a:t>Fault Tolerance in Actor Model</a:t>
            </a:r>
          </a:p>
        </p:txBody>
      </p:sp>
      <p:sp>
        <p:nvSpPr>
          <p:cNvPr id="136" name="Shape 136"/>
          <p:cNvSpPr/>
          <p:nvPr/>
        </p:nvSpPr>
        <p:spPr>
          <a:xfrm>
            <a:off x="5203033" y="2321720"/>
            <a:ext cx="1785937" cy="437555"/>
          </a:xfrm>
          <a:prstGeom prst="roundRect">
            <a:avLst>
              <a:gd name="adj" fmla="val 30612"/>
            </a:avLst>
          </a:prstGeom>
          <a:solidFill>
            <a:srgbClr val="ABCFBC"/>
          </a:solidFill>
          <a:ln w="25400">
            <a:solidFill/>
            <a:miter lim="400000"/>
          </a:ln>
          <a:extLst>
            <a:ext uri="{C572A759-6A51-4108-AA02-DFA0A04FC94B}">
              <ma14:wrappingTextBoxFlag xmlns:ma14="http://schemas.microsoft.com/office/mac/drawingml/2011/main" val="1"/>
            </a:ext>
          </a:extLst>
        </p:spPr>
        <p:txBody>
          <a:bodyPr lIns="0" tIns="0" rIns="0" bIns="0" anchor="ctr"/>
          <a:lstStyle>
            <a:lvl1pPr>
              <a:defRPr sz="2800">
                <a:solidFill>
                  <a:srgbClr val="FFFFFF"/>
                </a:solidFill>
                <a:effectLst>
                  <a:outerShdw blurRad="38100" dist="12700" dir="5400000" rotWithShape="0">
                    <a:srgbClr val="000000">
                      <a:alpha val="50000"/>
                    </a:srgbClr>
                  </a:outerShdw>
                </a:effectLst>
              </a:defRPr>
            </a:lvl1pPr>
          </a:lstStyle>
          <a:p>
            <a:pPr lvl="0">
              <a:defRPr sz="1800">
                <a:solidFill>
                  <a:srgbClr val="000000"/>
                </a:solidFill>
                <a:effectLst/>
              </a:defRPr>
            </a:pPr>
            <a:r>
              <a:rPr sz="2000"/>
              <a:t>supervisor</a:t>
            </a:r>
          </a:p>
        </p:txBody>
      </p:sp>
      <p:sp>
        <p:nvSpPr>
          <p:cNvPr id="137" name="Shape 137"/>
          <p:cNvSpPr/>
          <p:nvPr/>
        </p:nvSpPr>
        <p:spPr>
          <a:xfrm>
            <a:off x="1809750" y="4277321"/>
            <a:ext cx="1190625" cy="892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BCFBC"/>
          </a:solidFill>
          <a:ln w="25400">
            <a:solidFill/>
            <a:miter lim="400000"/>
          </a:ln>
          <a:extLst>
            <a:ext uri="{C572A759-6A51-4108-AA02-DFA0A04FC94B}">
              <ma14:wrappingTextBoxFlag xmlns:ma14="http://schemas.microsoft.com/office/mac/drawingml/2011/main" val="1"/>
            </a:ext>
          </a:extLst>
        </p:spPr>
        <p:txBody>
          <a:bodyPr lIns="0" tIns="0" rIns="0" bIns="0" anchor="ctr"/>
          <a:lstStyle>
            <a:lvl1pPr>
              <a:defRPr sz="2800">
                <a:solidFill>
                  <a:srgbClr val="FFFFFF"/>
                </a:solidFill>
                <a:effectLst>
                  <a:outerShdw blurRad="38100" dist="12700" dir="5400000" rotWithShape="0">
                    <a:srgbClr val="000000">
                      <a:alpha val="50000"/>
                    </a:srgbClr>
                  </a:outerShdw>
                </a:effectLst>
              </a:defRPr>
            </a:lvl1pPr>
          </a:lstStyle>
          <a:p>
            <a:pPr lvl="0">
              <a:defRPr sz="1800">
                <a:solidFill>
                  <a:srgbClr val="000000"/>
                </a:solidFill>
                <a:effectLst/>
              </a:defRPr>
            </a:pPr>
            <a:r>
              <a:rPr sz="2000"/>
              <a:t>worker</a:t>
            </a:r>
          </a:p>
        </p:txBody>
      </p:sp>
      <p:sp>
        <p:nvSpPr>
          <p:cNvPr id="138" name="Shape 138"/>
          <p:cNvSpPr/>
          <p:nvPr/>
        </p:nvSpPr>
        <p:spPr>
          <a:xfrm>
            <a:off x="4310064" y="4277321"/>
            <a:ext cx="1190625" cy="892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BCFBC"/>
          </a:solidFill>
          <a:ln w="25400">
            <a:solidFill/>
            <a:miter lim="400000"/>
          </a:ln>
          <a:extLst>
            <a:ext uri="{C572A759-6A51-4108-AA02-DFA0A04FC94B}">
              <ma14:wrappingTextBoxFlag xmlns:ma14="http://schemas.microsoft.com/office/mac/drawingml/2011/main" val="1"/>
            </a:ext>
          </a:extLst>
        </p:spPr>
        <p:txBody>
          <a:bodyPr lIns="0" tIns="0" rIns="0" bIns="0" anchor="ctr"/>
          <a:lstStyle>
            <a:lvl1pPr>
              <a:defRPr sz="2800">
                <a:solidFill>
                  <a:srgbClr val="FFFFFF"/>
                </a:solidFill>
                <a:effectLst>
                  <a:outerShdw blurRad="38100" dist="12700" dir="5400000" rotWithShape="0">
                    <a:srgbClr val="000000">
                      <a:alpha val="50000"/>
                    </a:srgbClr>
                  </a:outerShdw>
                </a:effectLst>
              </a:defRPr>
            </a:lvl1pPr>
          </a:lstStyle>
          <a:p>
            <a:pPr lvl="0">
              <a:defRPr sz="1800">
                <a:solidFill>
                  <a:srgbClr val="000000"/>
                </a:solidFill>
                <a:effectLst/>
              </a:defRPr>
            </a:pPr>
            <a:r>
              <a:rPr sz="2000"/>
              <a:t>worker</a:t>
            </a:r>
          </a:p>
        </p:txBody>
      </p:sp>
      <p:sp>
        <p:nvSpPr>
          <p:cNvPr id="139" name="Shape 139"/>
          <p:cNvSpPr/>
          <p:nvPr/>
        </p:nvSpPr>
        <p:spPr>
          <a:xfrm>
            <a:off x="7048501" y="4277321"/>
            <a:ext cx="1190625" cy="892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BCFBC"/>
          </a:solidFill>
          <a:ln w="25400">
            <a:solidFill/>
            <a:miter lim="400000"/>
          </a:ln>
          <a:extLst>
            <a:ext uri="{C572A759-6A51-4108-AA02-DFA0A04FC94B}">
              <ma14:wrappingTextBoxFlag xmlns:ma14="http://schemas.microsoft.com/office/mac/drawingml/2011/main" val="1"/>
            </a:ext>
          </a:extLst>
        </p:spPr>
        <p:txBody>
          <a:bodyPr lIns="0" tIns="0" rIns="0" bIns="0" anchor="ctr"/>
          <a:lstStyle>
            <a:lvl1pPr>
              <a:defRPr sz="2800">
                <a:solidFill>
                  <a:srgbClr val="FFFFFF"/>
                </a:solidFill>
                <a:effectLst>
                  <a:outerShdw blurRad="38100" dist="12700" dir="5400000" rotWithShape="0">
                    <a:srgbClr val="000000">
                      <a:alpha val="50000"/>
                    </a:srgbClr>
                  </a:outerShdw>
                </a:effectLst>
              </a:defRPr>
            </a:lvl1pPr>
          </a:lstStyle>
          <a:p>
            <a:pPr lvl="0">
              <a:defRPr sz="1800">
                <a:solidFill>
                  <a:srgbClr val="000000"/>
                </a:solidFill>
                <a:effectLst/>
              </a:defRPr>
            </a:pPr>
            <a:r>
              <a:rPr sz="2000"/>
              <a:t>worker</a:t>
            </a:r>
          </a:p>
        </p:txBody>
      </p:sp>
      <p:sp>
        <p:nvSpPr>
          <p:cNvPr id="140" name="Shape 140"/>
          <p:cNvSpPr/>
          <p:nvPr/>
        </p:nvSpPr>
        <p:spPr>
          <a:xfrm>
            <a:off x="9215438" y="4277321"/>
            <a:ext cx="1190625" cy="89296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path>
            </a:pathLst>
          </a:custGeom>
          <a:solidFill>
            <a:srgbClr val="ABCFBC"/>
          </a:solidFill>
          <a:ln w="25400">
            <a:solidFill/>
            <a:miter lim="400000"/>
          </a:ln>
          <a:extLst>
            <a:ext uri="{C572A759-6A51-4108-AA02-DFA0A04FC94B}">
              <ma14:wrappingTextBoxFlag xmlns:ma14="http://schemas.microsoft.com/office/mac/drawingml/2011/main" val="1"/>
            </a:ext>
          </a:extLst>
        </p:spPr>
        <p:txBody>
          <a:bodyPr lIns="0" tIns="0" rIns="0" bIns="0" anchor="ctr"/>
          <a:lstStyle>
            <a:lvl1pPr>
              <a:defRPr sz="2800">
                <a:solidFill>
                  <a:srgbClr val="FFFFFF"/>
                </a:solidFill>
                <a:effectLst>
                  <a:outerShdw blurRad="38100" dist="12700" dir="5400000" rotWithShape="0">
                    <a:srgbClr val="000000">
                      <a:alpha val="50000"/>
                    </a:srgbClr>
                  </a:outerShdw>
                </a:effectLst>
              </a:defRPr>
            </a:lvl1pPr>
          </a:lstStyle>
          <a:p>
            <a:pPr lvl="0">
              <a:defRPr sz="1800">
                <a:solidFill>
                  <a:srgbClr val="000000"/>
                </a:solidFill>
                <a:effectLst/>
              </a:defRPr>
            </a:pPr>
            <a:r>
              <a:rPr sz="2000"/>
              <a:t>worker</a:t>
            </a:r>
          </a:p>
        </p:txBody>
      </p:sp>
      <p:sp>
        <p:nvSpPr>
          <p:cNvPr id="141" name="Shape 141"/>
          <p:cNvSpPr/>
          <p:nvPr/>
        </p:nvSpPr>
        <p:spPr>
          <a:xfrm flipV="1">
            <a:off x="2905125" y="2928938"/>
            <a:ext cx="2131219" cy="1232297"/>
          </a:xfrm>
          <a:prstGeom prst="line">
            <a:avLst/>
          </a:prstGeom>
          <a:ln w="38100">
            <a:solidFill/>
            <a:miter lim="400000"/>
            <a:headEnd type="stealth"/>
          </a:ln>
        </p:spPr>
        <p:txBody>
          <a:bodyPr lIns="0" tIns="0" rIns="0" bIns="0"/>
          <a:lstStyle/>
          <a:p>
            <a:pPr defTabSz="321457">
              <a:defRPr sz="1200">
                <a:latin typeface="Helvetica"/>
                <a:ea typeface="Helvetica"/>
                <a:cs typeface="Helvetica"/>
                <a:sym typeface="Helvetica"/>
              </a:defRPr>
            </a:pPr>
            <a:endParaRPr/>
          </a:p>
        </p:txBody>
      </p:sp>
      <p:sp>
        <p:nvSpPr>
          <p:cNvPr id="142" name="Shape 142"/>
          <p:cNvSpPr/>
          <p:nvPr/>
        </p:nvSpPr>
        <p:spPr>
          <a:xfrm flipV="1">
            <a:off x="5095876" y="2875359"/>
            <a:ext cx="642939" cy="1268016"/>
          </a:xfrm>
          <a:prstGeom prst="line">
            <a:avLst/>
          </a:prstGeom>
          <a:ln w="38100">
            <a:solidFill/>
            <a:miter lim="400000"/>
            <a:headEnd type="stealth"/>
          </a:ln>
        </p:spPr>
        <p:txBody>
          <a:bodyPr lIns="0" tIns="0" rIns="0" bIns="0"/>
          <a:lstStyle/>
          <a:p>
            <a:pPr defTabSz="321457">
              <a:defRPr sz="1200">
                <a:latin typeface="Helvetica"/>
                <a:ea typeface="Helvetica"/>
                <a:cs typeface="Helvetica"/>
                <a:sym typeface="Helvetica"/>
              </a:defRPr>
            </a:pPr>
            <a:endParaRPr/>
          </a:p>
        </p:txBody>
      </p:sp>
      <p:sp>
        <p:nvSpPr>
          <p:cNvPr id="143" name="Shape 143"/>
          <p:cNvSpPr/>
          <p:nvPr/>
        </p:nvSpPr>
        <p:spPr>
          <a:xfrm flipH="1" flipV="1">
            <a:off x="6703220" y="2902148"/>
            <a:ext cx="857251" cy="1214438"/>
          </a:xfrm>
          <a:prstGeom prst="line">
            <a:avLst/>
          </a:prstGeom>
          <a:ln w="38100">
            <a:solidFill/>
            <a:miter lim="400000"/>
            <a:headEnd type="stealth"/>
          </a:ln>
        </p:spPr>
        <p:txBody>
          <a:bodyPr lIns="0" tIns="0" rIns="0" bIns="0"/>
          <a:lstStyle/>
          <a:p>
            <a:pPr defTabSz="321457">
              <a:defRPr sz="1200">
                <a:latin typeface="Helvetica"/>
                <a:ea typeface="Helvetica"/>
                <a:cs typeface="Helvetica"/>
                <a:sym typeface="Helvetica"/>
              </a:defRPr>
            </a:pPr>
            <a:endParaRPr/>
          </a:p>
        </p:txBody>
      </p:sp>
      <p:sp>
        <p:nvSpPr>
          <p:cNvPr id="144" name="Shape 144"/>
          <p:cNvSpPr/>
          <p:nvPr/>
        </p:nvSpPr>
        <p:spPr>
          <a:xfrm flipH="1" flipV="1">
            <a:off x="7322345" y="2848570"/>
            <a:ext cx="2262188" cy="1303735"/>
          </a:xfrm>
          <a:prstGeom prst="line">
            <a:avLst/>
          </a:prstGeom>
          <a:ln w="38100">
            <a:solidFill/>
            <a:miter lim="400000"/>
            <a:headEnd type="stealth"/>
          </a:ln>
        </p:spPr>
        <p:txBody>
          <a:bodyPr lIns="0" tIns="0" rIns="0" bIns="0"/>
          <a:lstStyle/>
          <a:p>
            <a:pPr defTabSz="321457">
              <a:defRPr sz="1200">
                <a:latin typeface="Helvetica"/>
                <a:ea typeface="Helvetica"/>
                <a:cs typeface="Helvetica"/>
                <a:sym typeface="Helvetica"/>
              </a:defRPr>
            </a:pPr>
            <a:endParaRPr/>
          </a:p>
        </p:txBody>
      </p:sp>
      <p:sp>
        <p:nvSpPr>
          <p:cNvPr id="145" name="Shape 145"/>
          <p:cNvSpPr/>
          <p:nvPr/>
        </p:nvSpPr>
        <p:spPr>
          <a:xfrm>
            <a:off x="1426123" y="5471767"/>
            <a:ext cx="9370220" cy="995461"/>
          </a:xfrm>
          <a:prstGeom prst="rect">
            <a:avLst/>
          </a:prstGeom>
          <a:ln w="12700">
            <a:miter lim="400000"/>
          </a:ln>
          <a:extLst>
            <a:ext uri="{C572A759-6A51-4108-AA02-DFA0A04FC94B}">
              <ma14:wrappingTextBoxFlag xmlns:ma14="http://schemas.microsoft.com/office/mac/drawingml/2011/main" val="1"/>
            </a:ext>
          </a:extLst>
        </p:spPr>
        <p:txBody>
          <a:bodyPr lIns="35717" tIns="35717" rIns="35717" bIns="35717" anchor="ctr">
            <a:spAutoFit/>
          </a:bodyPr>
          <a:lstStyle/>
          <a:p>
            <a:pPr lvl="0" algn="l">
              <a:buSzPct val="125000"/>
              <a:buChar char="•"/>
              <a:defRPr sz="1800"/>
            </a:pPr>
            <a:r>
              <a:rPr sz="3000"/>
              <a:t>One-For-One restart strategy</a:t>
            </a:r>
          </a:p>
          <a:p>
            <a:pPr lvl="0" algn="l">
              <a:buSzPct val="125000"/>
              <a:buChar char="•"/>
              <a:defRPr sz="1800"/>
            </a:pPr>
            <a:r>
              <a:rPr sz="3000"/>
              <a:t>One-For-All restart strategy</a:t>
            </a:r>
          </a:p>
        </p:txBody>
      </p:sp>
    </p:spTree>
    <p:extLst>
      <p:ext uri="{BB962C8B-B14F-4D97-AF65-F5344CB8AC3E}">
        <p14:creationId xmlns:p14="http://schemas.microsoft.com/office/powerpoint/2010/main" val="42138704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Model</a:t>
            </a:r>
            <a:endParaRPr lang="en-US" dirty="0"/>
          </a:p>
        </p:txBody>
      </p:sp>
      <p:pic>
        <p:nvPicPr>
          <p:cNvPr id="4" name="Content Placeholder 3"/>
          <p:cNvPicPr>
            <a:picLocks noGrp="1" noChangeAspect="1"/>
          </p:cNvPicPr>
          <p:nvPr>
            <p:ph idx="1"/>
          </p:nvPr>
        </p:nvPicPr>
        <p:blipFill>
          <a:blip r:embed="rId2"/>
          <a:srcRect l="-14929" r="-14929"/>
          <a:stretch>
            <a:fillRect/>
          </a:stretch>
        </p:blipFill>
        <p:spPr/>
      </p:pic>
    </p:spTree>
    <p:extLst>
      <p:ext uri="{BB962C8B-B14F-4D97-AF65-F5344CB8AC3E}">
        <p14:creationId xmlns:p14="http://schemas.microsoft.com/office/powerpoint/2010/main" val="3252187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Model</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sz="2400" b="1" dirty="0" smtClean="0">
                <a:solidFill>
                  <a:srgbClr val="7F0055"/>
                </a:solidFill>
                <a:latin typeface="Monaco"/>
              </a:rPr>
              <a:t>class </a:t>
            </a:r>
            <a:r>
              <a:rPr lang="en-US" sz="2400" b="1" dirty="0" smtClean="0">
                <a:solidFill>
                  <a:schemeClr val="tx1"/>
                </a:solidFill>
                <a:latin typeface="Monaco"/>
              </a:rPr>
              <a:t>Vertex</a:t>
            </a:r>
            <a:r>
              <a:rPr lang="en-US" sz="2400" b="1" dirty="0" smtClean="0">
                <a:solidFill>
                  <a:srgbClr val="7F0055"/>
                </a:solidFill>
                <a:latin typeface="Monaco"/>
              </a:rPr>
              <a:t> extends </a:t>
            </a:r>
            <a:r>
              <a:rPr lang="en-US" sz="2400" b="1" dirty="0" smtClean="0">
                <a:solidFill>
                  <a:srgbClr val="000000"/>
                </a:solidFill>
                <a:latin typeface="Monaco"/>
              </a:rPr>
              <a:t>Actor</a:t>
            </a:r>
            <a:r>
              <a:rPr lang="en-US" sz="2400" b="1" dirty="0" smtClean="0">
                <a:solidFill>
                  <a:srgbClr val="7F0055"/>
                </a:solidFill>
                <a:latin typeface="Monaco"/>
              </a:rPr>
              <a:t> with </a:t>
            </a:r>
            <a:r>
              <a:rPr lang="en-US" sz="2400" b="1" dirty="0" smtClean="0">
                <a:solidFill>
                  <a:srgbClr val="000000"/>
                </a:solidFill>
                <a:latin typeface="Monaco"/>
              </a:rPr>
              <a:t>Logging</a:t>
            </a:r>
            <a:r>
              <a:rPr lang="en-US" sz="2400" b="1" dirty="0" smtClean="0">
                <a:solidFill>
                  <a:srgbClr val="7F0055"/>
                </a:solidFill>
                <a:latin typeface="Monaco"/>
              </a:rPr>
              <a:t> {</a:t>
            </a:r>
          </a:p>
          <a:p>
            <a:pPr marL="0" indent="0">
              <a:buNone/>
            </a:pPr>
            <a:r>
              <a:rPr lang="en-US" sz="2400" b="1" dirty="0">
                <a:solidFill>
                  <a:srgbClr val="7F0055"/>
                </a:solidFill>
                <a:latin typeface="Monaco"/>
              </a:rPr>
              <a:t> </a:t>
            </a:r>
            <a:r>
              <a:rPr lang="en-US" sz="2400" b="1" dirty="0" smtClean="0">
                <a:solidFill>
                  <a:srgbClr val="7F0055"/>
                </a:solidFill>
                <a:latin typeface="Monaco"/>
              </a:rPr>
              <a:t> </a:t>
            </a:r>
            <a:r>
              <a:rPr lang="en-US" sz="2400" b="1" dirty="0" err="1" smtClean="0">
                <a:solidFill>
                  <a:srgbClr val="7F0055"/>
                </a:solidFill>
                <a:latin typeface="Monaco"/>
              </a:rPr>
              <a:t>var</a:t>
            </a:r>
            <a:r>
              <a:rPr lang="en-US" sz="2400" b="1" dirty="0" smtClean="0">
                <a:solidFill>
                  <a:srgbClr val="7F0055"/>
                </a:solidFill>
                <a:latin typeface="Monaco"/>
              </a:rPr>
              <a:t> </a:t>
            </a:r>
            <a:r>
              <a:rPr lang="en-US" sz="2400" b="1" dirty="0" err="1" smtClean="0">
                <a:solidFill>
                  <a:schemeClr val="accent1">
                    <a:lumMod val="60000"/>
                    <a:lumOff val="40000"/>
                  </a:schemeClr>
                </a:solidFill>
                <a:latin typeface="Monaco"/>
              </a:rPr>
              <a:t>neigs</a:t>
            </a:r>
            <a:r>
              <a:rPr lang="en-US" sz="2400" b="1" dirty="0" smtClean="0">
                <a:solidFill>
                  <a:srgbClr val="7F0055"/>
                </a:solidFill>
                <a:latin typeface="Monaco"/>
              </a:rPr>
              <a:t> = List[(</a:t>
            </a:r>
            <a:r>
              <a:rPr lang="en-US" sz="2400" b="1" dirty="0" err="1" smtClean="0">
                <a:solidFill>
                  <a:schemeClr val="tx1"/>
                </a:solidFill>
                <a:latin typeface="Monaco"/>
              </a:rPr>
              <a:t>ActorRef</a:t>
            </a:r>
            <a:r>
              <a:rPr lang="en-US" sz="2400" b="1" dirty="0" smtClean="0">
                <a:solidFill>
                  <a:schemeClr val="tx1"/>
                </a:solidFill>
                <a:latin typeface="Monaco"/>
              </a:rPr>
              <a:t>, weight)</a:t>
            </a:r>
            <a:r>
              <a:rPr lang="en-US" sz="2400" b="1" dirty="0" smtClean="0">
                <a:solidFill>
                  <a:srgbClr val="7F0055"/>
                </a:solidFill>
                <a:latin typeface="Monaco"/>
              </a:rPr>
              <a:t>]()</a:t>
            </a:r>
          </a:p>
          <a:p>
            <a:pPr marL="0" indent="0">
              <a:buNone/>
            </a:pPr>
            <a:r>
              <a:rPr lang="en-US" sz="2400" b="1" dirty="0">
                <a:solidFill>
                  <a:srgbClr val="7F0055"/>
                </a:solidFill>
                <a:latin typeface="Monaco"/>
              </a:rPr>
              <a:t> </a:t>
            </a:r>
            <a:r>
              <a:rPr lang="en-US" sz="2400" b="1" dirty="0" smtClean="0">
                <a:solidFill>
                  <a:srgbClr val="7F0055"/>
                </a:solidFill>
                <a:latin typeface="Monaco"/>
              </a:rPr>
              <a:t> override</a:t>
            </a:r>
            <a:r>
              <a:rPr lang="en-US" sz="2400" b="1" dirty="0" smtClean="0">
                <a:solidFill>
                  <a:srgbClr val="000000"/>
                </a:solidFill>
                <a:latin typeface="Monaco"/>
              </a:rPr>
              <a:t> </a:t>
            </a:r>
            <a:r>
              <a:rPr lang="en-US" sz="2400" b="1" dirty="0" err="1">
                <a:solidFill>
                  <a:srgbClr val="7F0055"/>
                </a:solidFill>
                <a:latin typeface="Monaco"/>
              </a:rPr>
              <a:t>def</a:t>
            </a:r>
            <a:r>
              <a:rPr lang="en-US" sz="2400" b="1" dirty="0">
                <a:solidFill>
                  <a:srgbClr val="000000"/>
                </a:solidFill>
                <a:latin typeface="Monaco"/>
              </a:rPr>
              <a:t> </a:t>
            </a:r>
            <a:r>
              <a:rPr lang="en-US" sz="2400" b="1" dirty="0">
                <a:solidFill>
                  <a:srgbClr val="000000"/>
                </a:solidFill>
                <a:highlight>
                  <a:srgbClr val="D4D4D4"/>
                </a:highlight>
                <a:latin typeface="Monaco"/>
              </a:rPr>
              <a:t>update: Receive = {</a:t>
            </a:r>
          </a:p>
          <a:p>
            <a:pPr marL="0" indent="0">
              <a:buNone/>
            </a:pPr>
            <a:r>
              <a:rPr lang="en-US" sz="2400" dirty="0">
                <a:solidFill>
                  <a:srgbClr val="000000"/>
                </a:solidFill>
                <a:latin typeface="Monaco"/>
              </a:rPr>
              <a:t> </a:t>
            </a:r>
            <a:r>
              <a:rPr lang="en-US" sz="2400" dirty="0" smtClean="0">
                <a:solidFill>
                  <a:srgbClr val="000000"/>
                </a:solidFill>
                <a:latin typeface="Monaco"/>
              </a:rPr>
              <a:t>   </a:t>
            </a:r>
            <a:r>
              <a:rPr lang="en-US" sz="2400" b="1" dirty="0" smtClean="0">
                <a:solidFill>
                  <a:srgbClr val="7F0055"/>
                </a:solidFill>
                <a:latin typeface="Monaco"/>
              </a:rPr>
              <a:t>case</a:t>
            </a:r>
            <a:r>
              <a:rPr lang="en-US" sz="2400" b="1" dirty="0" smtClean="0">
                <a:solidFill>
                  <a:srgbClr val="000000"/>
                </a:solidFill>
                <a:latin typeface="Monaco"/>
              </a:rPr>
              <a:t> </a:t>
            </a:r>
            <a:r>
              <a:rPr lang="en-US" sz="2400" b="1" dirty="0">
                <a:solidFill>
                  <a:srgbClr val="000000"/>
                </a:solidFill>
                <a:latin typeface="Monaco"/>
              </a:rPr>
              <a:t>Weight(</a:t>
            </a:r>
            <a:r>
              <a:rPr lang="en-US" sz="2400" b="1" dirty="0">
                <a:solidFill>
                  <a:srgbClr val="5E5EFF"/>
                </a:solidFill>
                <a:latin typeface="Monaco"/>
              </a:rPr>
              <a:t>d</a:t>
            </a:r>
            <a:r>
              <a:rPr lang="en-US" sz="2400" b="1" dirty="0">
                <a:solidFill>
                  <a:srgbClr val="000000"/>
                </a:solidFill>
                <a:latin typeface="Monaco"/>
              </a:rPr>
              <a:t>) =&gt; </a:t>
            </a:r>
            <a:r>
              <a:rPr lang="en-US" sz="2400" b="1" dirty="0" smtClean="0">
                <a:solidFill>
                  <a:srgbClr val="7F0055"/>
                </a:solidFill>
                <a:latin typeface="Monaco"/>
              </a:rPr>
              <a:t>if</a:t>
            </a:r>
            <a:r>
              <a:rPr lang="en-US" sz="2400" b="1" dirty="0">
                <a:solidFill>
                  <a:srgbClr val="000000"/>
                </a:solidFill>
                <a:latin typeface="Monaco"/>
              </a:rPr>
              <a:t>(</a:t>
            </a:r>
            <a:r>
              <a:rPr lang="en-US" sz="2400" b="1" dirty="0">
                <a:solidFill>
                  <a:srgbClr val="5E5EFF"/>
                </a:solidFill>
                <a:latin typeface="Monaco"/>
              </a:rPr>
              <a:t>d</a:t>
            </a:r>
            <a:r>
              <a:rPr lang="en-US" sz="2400" b="1" dirty="0">
                <a:solidFill>
                  <a:srgbClr val="000000"/>
                </a:solidFill>
                <a:latin typeface="Monaco"/>
              </a:rPr>
              <a:t> &lt; </a:t>
            </a:r>
            <a:r>
              <a:rPr lang="en-US" sz="2400" b="1" dirty="0">
                <a:solidFill>
                  <a:srgbClr val="C00000"/>
                </a:solidFill>
                <a:latin typeface="Monaco"/>
              </a:rPr>
              <a:t>min</a:t>
            </a:r>
            <a:r>
              <a:rPr lang="en-US" sz="2400" b="1" dirty="0">
                <a:solidFill>
                  <a:srgbClr val="000000"/>
                </a:solidFill>
                <a:latin typeface="Monaco"/>
              </a:rPr>
              <a:t>) </a:t>
            </a:r>
            <a:r>
              <a:rPr lang="en-US" sz="2400" b="1" dirty="0" smtClean="0">
                <a:solidFill>
                  <a:srgbClr val="000000"/>
                </a:solidFill>
                <a:latin typeface="Monaco"/>
              </a:rPr>
              <a:t>{</a:t>
            </a:r>
            <a:endParaRPr lang="en-US" sz="2400" b="1" u="sng" dirty="0">
              <a:solidFill>
                <a:srgbClr val="3F7F5F"/>
              </a:solidFill>
              <a:latin typeface="Monaco"/>
            </a:endParaRPr>
          </a:p>
          <a:p>
            <a:pPr marL="0" indent="0">
              <a:buNone/>
            </a:pPr>
            <a:r>
              <a:rPr lang="nl-NL" sz="2400" dirty="0">
                <a:solidFill>
                  <a:srgbClr val="000000"/>
                </a:solidFill>
                <a:latin typeface="Monaco"/>
              </a:rPr>
              <a:t>	</a:t>
            </a:r>
            <a:r>
              <a:rPr lang="nl-NL" sz="2400" dirty="0" smtClean="0">
                <a:solidFill>
                  <a:srgbClr val="000000"/>
                </a:solidFill>
                <a:latin typeface="Monaco"/>
              </a:rPr>
              <a:t>  </a:t>
            </a:r>
            <a:r>
              <a:rPr lang="fi-FI" sz="2400" dirty="0" smtClean="0">
                <a:solidFill>
                  <a:srgbClr val="C00000"/>
                </a:solidFill>
                <a:latin typeface="Monaco"/>
              </a:rPr>
              <a:t>min</a:t>
            </a:r>
            <a:r>
              <a:rPr lang="fi-FI" sz="2400" dirty="0" smtClean="0">
                <a:solidFill>
                  <a:srgbClr val="000000"/>
                </a:solidFill>
                <a:latin typeface="Monaco"/>
              </a:rPr>
              <a:t> </a:t>
            </a:r>
            <a:r>
              <a:rPr lang="fi-FI" sz="2400" dirty="0">
                <a:solidFill>
                  <a:srgbClr val="000000"/>
                </a:solidFill>
                <a:latin typeface="Monaco"/>
              </a:rPr>
              <a:t>= </a:t>
            </a:r>
            <a:r>
              <a:rPr lang="fi-FI" sz="2400" dirty="0" smtClean="0">
                <a:solidFill>
                  <a:srgbClr val="5E5EFF"/>
                </a:solidFill>
                <a:latin typeface="Monaco"/>
              </a:rPr>
              <a:t>d</a:t>
            </a:r>
          </a:p>
          <a:p>
            <a:pPr marL="0" indent="0">
              <a:buNone/>
            </a:pPr>
            <a:r>
              <a:rPr lang="fi-FI" sz="2400" dirty="0">
                <a:solidFill>
                  <a:srgbClr val="5E5EFF"/>
                </a:solidFill>
                <a:latin typeface="Monaco"/>
              </a:rPr>
              <a:t>	</a:t>
            </a:r>
            <a:r>
              <a:rPr lang="fi-FI" sz="2400" dirty="0" smtClean="0">
                <a:solidFill>
                  <a:srgbClr val="5E5EFF"/>
                </a:solidFill>
                <a:latin typeface="Monaco"/>
              </a:rPr>
              <a:t>  </a:t>
            </a:r>
            <a:r>
              <a:rPr lang="nl-NL" sz="2400" dirty="0" err="1" smtClean="0">
                <a:solidFill>
                  <a:srgbClr val="000000"/>
                </a:solidFill>
                <a:latin typeface="Monaco"/>
              </a:rPr>
              <a:t>neighs</a:t>
            </a:r>
            <a:r>
              <a:rPr lang="nl-NL" sz="2400" dirty="0" smtClean="0">
                <a:solidFill>
                  <a:srgbClr val="000000"/>
                </a:solidFill>
                <a:latin typeface="Monaco"/>
              </a:rPr>
              <a:t> </a:t>
            </a:r>
            <a:r>
              <a:rPr lang="nl-NL" sz="2400" dirty="0">
                <a:solidFill>
                  <a:srgbClr val="000000"/>
                </a:solidFill>
                <a:latin typeface="Monaco"/>
              </a:rPr>
              <a:t>map </a:t>
            </a:r>
            <a:r>
              <a:rPr lang="nl-NL" sz="2400" dirty="0" smtClean="0">
                <a:solidFill>
                  <a:srgbClr val="000000"/>
                </a:solidFill>
                <a:latin typeface="Monaco"/>
              </a:rPr>
              <a:t>{case (ref, </a:t>
            </a:r>
            <a:r>
              <a:rPr lang="nl-NL" sz="2400" dirty="0" err="1" smtClean="0">
                <a:solidFill>
                  <a:srgbClr val="000000"/>
                </a:solidFill>
                <a:latin typeface="Monaco"/>
              </a:rPr>
              <a:t>weight</a:t>
            </a:r>
            <a:r>
              <a:rPr lang="nl-NL" sz="2400" dirty="0" smtClean="0">
                <a:solidFill>
                  <a:srgbClr val="000000"/>
                </a:solidFill>
                <a:latin typeface="Monaco"/>
              </a:rPr>
              <a:t>) =&gt; ref ! </a:t>
            </a:r>
            <a:r>
              <a:rPr lang="nl-NL" sz="2400" dirty="0" err="1" smtClean="0">
                <a:solidFill>
                  <a:srgbClr val="000000"/>
                </a:solidFill>
                <a:latin typeface="Monaco"/>
              </a:rPr>
              <a:t>Weight</a:t>
            </a:r>
            <a:r>
              <a:rPr lang="nl-NL" sz="2400" dirty="0" smtClean="0">
                <a:solidFill>
                  <a:srgbClr val="000000"/>
                </a:solidFill>
                <a:latin typeface="Monaco"/>
              </a:rPr>
              <a:t>(min + </a:t>
            </a:r>
            <a:r>
              <a:rPr lang="nl-NL" sz="2400" dirty="0" err="1" smtClean="0">
                <a:solidFill>
                  <a:srgbClr val="000000"/>
                </a:solidFill>
                <a:latin typeface="Monaco"/>
              </a:rPr>
              <a:t>weight</a:t>
            </a:r>
            <a:r>
              <a:rPr lang="nl-NL" sz="2400" dirty="0" smtClean="0">
                <a:solidFill>
                  <a:srgbClr val="000000"/>
                </a:solidFill>
                <a:latin typeface="Monaco"/>
              </a:rPr>
              <a:t>)</a:t>
            </a:r>
            <a:endParaRPr lang="fi-FI" sz="2400" dirty="0" smtClean="0">
              <a:solidFill>
                <a:srgbClr val="000000"/>
              </a:solidFill>
              <a:latin typeface="Monaco"/>
            </a:endParaRPr>
          </a:p>
          <a:p>
            <a:pPr marL="0" indent="0">
              <a:buNone/>
            </a:pPr>
            <a:r>
              <a:rPr lang="fi-FI" sz="2400" dirty="0">
                <a:solidFill>
                  <a:srgbClr val="000000"/>
                </a:solidFill>
                <a:latin typeface="Monaco"/>
              </a:rPr>
              <a:t> </a:t>
            </a:r>
            <a:r>
              <a:rPr lang="fi-FI" sz="2400" dirty="0" smtClean="0">
                <a:solidFill>
                  <a:srgbClr val="000000"/>
                </a:solidFill>
                <a:latin typeface="Monaco"/>
              </a:rPr>
              <a:t>    }</a:t>
            </a:r>
          </a:p>
          <a:p>
            <a:pPr marL="0" indent="0">
              <a:buNone/>
            </a:pPr>
            <a:r>
              <a:rPr lang="fi-FI" sz="2400" dirty="0" smtClean="0">
                <a:solidFill>
                  <a:srgbClr val="000000"/>
                </a:solidFill>
                <a:latin typeface="Monaco"/>
              </a:rPr>
              <a:t>     </a:t>
            </a:r>
            <a:r>
              <a:rPr lang="fi-FI" sz="2400" dirty="0" smtClean="0">
                <a:solidFill>
                  <a:srgbClr val="660066"/>
                </a:solidFill>
                <a:latin typeface="Monaco"/>
              </a:rPr>
              <a:t>case</a:t>
            </a:r>
            <a:r>
              <a:rPr lang="fi-FI" sz="2400" dirty="0" smtClean="0">
                <a:solidFill>
                  <a:srgbClr val="000000"/>
                </a:solidFill>
                <a:latin typeface="Monaco"/>
              </a:rPr>
              <a:t> </a:t>
            </a:r>
            <a:r>
              <a:rPr lang="fi-FI" sz="2400" dirty="0" err="1" smtClean="0">
                <a:solidFill>
                  <a:srgbClr val="000000"/>
                </a:solidFill>
                <a:latin typeface="Monaco"/>
              </a:rPr>
              <a:t>AddEdge(</a:t>
            </a:r>
            <a:r>
              <a:rPr lang="fi-FI" sz="2400" dirty="0" err="1" smtClean="0">
                <a:solidFill>
                  <a:srgbClr val="0000FF"/>
                </a:solidFill>
                <a:latin typeface="Monaco"/>
              </a:rPr>
              <a:t>ref</a:t>
            </a:r>
            <a:r>
              <a:rPr lang="fi-FI" sz="2400" dirty="0" smtClean="0">
                <a:solidFill>
                  <a:srgbClr val="000000"/>
                </a:solidFill>
                <a:latin typeface="Monaco"/>
              </a:rPr>
              <a:t>) =&gt; {</a:t>
            </a:r>
          </a:p>
          <a:p>
            <a:pPr marL="0" indent="0">
              <a:buNone/>
            </a:pPr>
            <a:r>
              <a:rPr lang="fi-FI" sz="2400" dirty="0">
                <a:solidFill>
                  <a:srgbClr val="000000"/>
                </a:solidFill>
                <a:latin typeface="Monaco"/>
              </a:rPr>
              <a:t>	</a:t>
            </a:r>
            <a:r>
              <a:rPr lang="fi-FI" sz="2400" dirty="0" smtClean="0">
                <a:solidFill>
                  <a:srgbClr val="000000"/>
                </a:solidFill>
                <a:latin typeface="Monaco"/>
              </a:rPr>
              <a:t>	</a:t>
            </a:r>
            <a:r>
              <a:rPr lang="fi-FI" sz="2400" dirty="0" err="1" smtClean="0">
                <a:solidFill>
                  <a:srgbClr val="000000"/>
                </a:solidFill>
                <a:latin typeface="Monaco"/>
              </a:rPr>
              <a:t>neigs</a:t>
            </a:r>
            <a:r>
              <a:rPr lang="fi-FI" sz="2400" dirty="0" smtClean="0">
                <a:solidFill>
                  <a:srgbClr val="000000"/>
                </a:solidFill>
                <a:latin typeface="Monaco"/>
              </a:rPr>
              <a:t> = </a:t>
            </a:r>
            <a:r>
              <a:rPr lang="fi-FI" sz="2400" dirty="0" err="1" smtClean="0">
                <a:solidFill>
                  <a:srgbClr val="000000"/>
                </a:solidFill>
                <a:latin typeface="Monaco"/>
              </a:rPr>
              <a:t>ref::neigs</a:t>
            </a:r>
            <a:endParaRPr lang="fi-FI" sz="2400" dirty="0" smtClean="0">
              <a:solidFill>
                <a:srgbClr val="000000"/>
              </a:solidFill>
              <a:latin typeface="Monaco"/>
            </a:endParaRPr>
          </a:p>
          <a:p>
            <a:pPr marL="0" indent="0">
              <a:buNone/>
            </a:pPr>
            <a:r>
              <a:rPr lang="fi-FI" sz="2400" dirty="0" smtClean="0">
                <a:solidFill>
                  <a:srgbClr val="000000"/>
                </a:solidFill>
                <a:latin typeface="Monaco"/>
              </a:rPr>
              <a:t>     }	</a:t>
            </a:r>
            <a:endParaRPr lang="fi-FI" sz="2400" dirty="0">
              <a:solidFill>
                <a:srgbClr val="000000"/>
              </a:solidFill>
              <a:latin typeface="Monaco"/>
            </a:endParaRPr>
          </a:p>
          <a:p>
            <a:pPr marL="0" indent="0">
              <a:buNone/>
            </a:pPr>
            <a:r>
              <a:rPr lang="da-DK" sz="2400" b="1" dirty="0" smtClean="0">
                <a:solidFill>
                  <a:srgbClr val="000000"/>
                </a:solidFill>
                <a:latin typeface="Monaco"/>
              </a:rPr>
              <a:t>   }</a:t>
            </a:r>
          </a:p>
          <a:p>
            <a:pPr marL="0" indent="0">
              <a:buNone/>
            </a:pPr>
            <a:r>
              <a:rPr lang="da-DK" sz="2400" b="1" dirty="0">
                <a:solidFill>
                  <a:srgbClr val="000000"/>
                </a:solidFill>
                <a:latin typeface="Monaco"/>
              </a:rPr>
              <a:t>}</a:t>
            </a:r>
          </a:p>
          <a:p>
            <a:pPr marL="0" indent="0">
              <a:buNone/>
            </a:pPr>
            <a:r>
              <a:rPr lang="da-DK" dirty="0">
                <a:solidFill>
                  <a:srgbClr val="000000"/>
                </a:solidFill>
                <a:latin typeface="Monaco"/>
              </a:rPr>
              <a:t>   </a:t>
            </a:r>
          </a:p>
        </p:txBody>
      </p:sp>
    </p:spTree>
    <p:extLst>
      <p:ext uri="{BB962C8B-B14F-4D97-AF65-F5344CB8AC3E}">
        <p14:creationId xmlns:p14="http://schemas.microsoft.com/office/powerpoint/2010/main" val="16144492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pPr lvl="0">
              <a:defRPr sz="1800"/>
            </a:pPr>
            <a:r>
              <a:rPr sz="3400"/>
              <a:t>Akka</a:t>
            </a:r>
          </a:p>
        </p:txBody>
      </p:sp>
      <p:sp>
        <p:nvSpPr>
          <p:cNvPr id="148" name="Shape 148"/>
          <p:cNvSpPr>
            <a:spLocks noGrp="1"/>
          </p:cNvSpPr>
          <p:nvPr>
            <p:ph type="body" idx="1"/>
          </p:nvPr>
        </p:nvSpPr>
        <p:spPr>
          <a:prstGeom prst="rect">
            <a:avLst/>
          </a:prstGeom>
        </p:spPr>
        <p:txBody>
          <a:bodyPr/>
          <a:lstStyle/>
          <a:p>
            <a:pPr lvl="0">
              <a:defRPr sz="1800"/>
            </a:pPr>
            <a:r>
              <a:rPr lang="en-US" sz="2200" dirty="0" smtClean="0"/>
              <a:t>Founded by Jonas Boner and now part of </a:t>
            </a:r>
            <a:r>
              <a:rPr lang="en-US" sz="2200" dirty="0" err="1" smtClean="0"/>
              <a:t>Typesafe</a:t>
            </a:r>
            <a:r>
              <a:rPr lang="en-US" sz="2200" dirty="0" smtClean="0"/>
              <a:t> stack.</a:t>
            </a:r>
          </a:p>
          <a:p>
            <a:pPr lvl="0">
              <a:defRPr sz="1800"/>
            </a:pPr>
            <a:r>
              <a:rPr lang="en-US" sz="2200" dirty="0" smtClean="0"/>
              <a:t>Actor implementation on JVM.</a:t>
            </a:r>
          </a:p>
          <a:p>
            <a:pPr lvl="1">
              <a:defRPr sz="1800"/>
            </a:pPr>
            <a:r>
              <a:rPr lang="en-US" sz="2200" dirty="0" smtClean="0"/>
              <a:t>Java API and </a:t>
            </a:r>
            <a:r>
              <a:rPr lang="en-US" sz="2200" dirty="0" err="1" smtClean="0"/>
              <a:t>Scala</a:t>
            </a:r>
            <a:r>
              <a:rPr lang="en-US" sz="2200" dirty="0" smtClean="0"/>
              <a:t> API</a:t>
            </a:r>
          </a:p>
          <a:p>
            <a:pPr lvl="0">
              <a:defRPr sz="1800"/>
            </a:pPr>
            <a:r>
              <a:rPr lang="en-US" sz="2200" dirty="0" smtClean="0"/>
              <a:t>Remote Actor</a:t>
            </a:r>
          </a:p>
          <a:p>
            <a:pPr lvl="0">
              <a:defRPr sz="1800"/>
            </a:pPr>
            <a:r>
              <a:rPr lang="en-US" sz="2200" dirty="0" smtClean="0"/>
              <a:t>Software Transactional Memory</a:t>
            </a:r>
          </a:p>
          <a:p>
            <a:pPr lvl="0">
              <a:defRPr sz="1800"/>
            </a:pPr>
            <a:r>
              <a:rPr lang="en-US" sz="2200" dirty="0" smtClean="0"/>
              <a:t>Modules: </a:t>
            </a:r>
            <a:r>
              <a:rPr lang="en-US" sz="2200" dirty="0" err="1" smtClean="0"/>
              <a:t>akka</a:t>
            </a:r>
            <a:r>
              <a:rPr lang="en-US" sz="2200" dirty="0" smtClean="0"/>
              <a:t>-camel, </a:t>
            </a:r>
            <a:r>
              <a:rPr lang="en-US" sz="2200" dirty="0" err="1" smtClean="0"/>
              <a:t>akka</a:t>
            </a:r>
            <a:r>
              <a:rPr lang="en-US" sz="2200" dirty="0" smtClean="0"/>
              <a:t>-mist, </a:t>
            </a:r>
            <a:r>
              <a:rPr lang="en-US" sz="2200" dirty="0" err="1" smtClean="0"/>
              <a:t>akka</a:t>
            </a:r>
            <a:r>
              <a:rPr lang="en-US" sz="2200" dirty="0" smtClean="0"/>
              <a:t>-spring, </a:t>
            </a:r>
            <a:r>
              <a:rPr lang="en-US" sz="2200" dirty="0" err="1" smtClean="0"/>
              <a:t>akka-guice</a:t>
            </a:r>
            <a:r>
              <a:rPr lang="en-US" sz="2200" dirty="0" smtClean="0"/>
              <a:t>.</a:t>
            </a:r>
          </a:p>
          <a:p>
            <a:pPr lvl="0">
              <a:defRPr sz="1800"/>
            </a:pPr>
            <a:r>
              <a:rPr lang="en-US" sz="2200" dirty="0" err="1" smtClean="0"/>
              <a:t>Distributted</a:t>
            </a:r>
            <a:r>
              <a:rPr lang="en-US" sz="2200" dirty="0" smtClean="0"/>
              <a:t> cluster,</a:t>
            </a:r>
          </a:p>
          <a:p>
            <a:pPr lvl="0">
              <a:defRPr sz="1800"/>
            </a:pPr>
            <a:r>
              <a:rPr lang="en-US" sz="2200" dirty="0" smtClean="0"/>
              <a:t>Distributed Publish-Subscribe bus.</a:t>
            </a:r>
            <a:endParaRPr lang="en-US" sz="2200" dirty="0"/>
          </a:p>
        </p:txBody>
      </p:sp>
    </p:spTree>
    <p:extLst>
      <p:ext uri="{BB962C8B-B14F-4D97-AF65-F5344CB8AC3E}">
        <p14:creationId xmlns:p14="http://schemas.microsoft.com/office/powerpoint/2010/main" val="29767211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609600" y="808047"/>
            <a:ext cx="10972800" cy="802199"/>
          </a:xfrm>
          <a:prstGeom prst="rect">
            <a:avLst/>
          </a:prstGeom>
        </p:spPr>
        <p:txBody>
          <a:bodyPr lIns="91425" tIns="91425" rIns="91425" bIns="91425" anchor="b" anchorCtr="0">
            <a:noAutofit/>
          </a:bodyPr>
          <a:lstStyle/>
          <a:p>
            <a:pPr>
              <a:spcBef>
                <a:spcPts val="0"/>
              </a:spcBef>
              <a:buNone/>
            </a:pPr>
            <a:r>
              <a:rPr lang="en"/>
              <a:t>Akka </a:t>
            </a:r>
            <a:r>
              <a:rPr lang="en" sz="3000" b="0" u="sng">
                <a:solidFill>
                  <a:schemeClr val="hlink"/>
                </a:solidFill>
                <a:hlinkClick r:id="rId3"/>
              </a:rPr>
              <a:t>http://akka.io/</a:t>
            </a:r>
            <a:r>
              <a:rPr lang="en"/>
              <a:t/>
            </a:r>
            <a:br>
              <a:rPr lang="en"/>
            </a:br>
            <a:r>
              <a:rPr lang="en"/>
              <a:t>(an implementation of actor model)</a:t>
            </a:r>
          </a:p>
        </p:txBody>
      </p:sp>
      <p:pic>
        <p:nvPicPr>
          <p:cNvPr id="72" name="Shape 72"/>
          <p:cNvPicPr preferRelativeResize="0"/>
          <p:nvPr/>
        </p:nvPicPr>
        <p:blipFill>
          <a:blip r:embed="rId4">
            <a:alphaModFix/>
          </a:blip>
          <a:stretch>
            <a:fillRect/>
          </a:stretch>
        </p:blipFill>
        <p:spPr>
          <a:xfrm>
            <a:off x="108084" y="1975299"/>
            <a:ext cx="11975833" cy="4150374"/>
          </a:xfrm>
          <a:prstGeom prst="rect">
            <a:avLst/>
          </a:prstGeom>
          <a:noFill/>
          <a:ln>
            <a:noFill/>
          </a:ln>
        </p:spPr>
      </p:pic>
    </p:spTree>
    <p:extLst>
      <p:ext uri="{BB962C8B-B14F-4D97-AF65-F5344CB8AC3E}">
        <p14:creationId xmlns:p14="http://schemas.microsoft.com/office/powerpoint/2010/main" val="499963994"/>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Memory Index Main Components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25</a:t>
            </a:fld>
            <a:endParaRPr lang="en-US" dirty="0">
              <a:solidFill>
                <a:prstClr val="white"/>
              </a:solidFill>
            </a:endParaRPr>
          </a:p>
        </p:txBody>
      </p:sp>
    </p:spTree>
    <p:extLst>
      <p:ext uri="{BB962C8B-B14F-4D97-AF65-F5344CB8AC3E}">
        <p14:creationId xmlns:p14="http://schemas.microsoft.com/office/powerpoint/2010/main" val="229034734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LDS Architecture</a:t>
            </a:r>
            <a:endParaRPr lang="en-US" dirty="0"/>
          </a:p>
        </p:txBody>
      </p:sp>
      <p:pic>
        <p:nvPicPr>
          <p:cNvPr id="9" name="Content Placeholder 8"/>
          <p:cNvPicPr>
            <a:picLocks noGrp="1" noChangeAspect="1"/>
          </p:cNvPicPr>
          <p:nvPr>
            <p:ph idx="1"/>
          </p:nvPr>
        </p:nvPicPr>
        <p:blipFill>
          <a:blip r:embed="rId3"/>
          <a:srcRect t="-1976" b="-1976"/>
          <a:stretch>
            <a:fillRect/>
          </a:stretch>
        </p:blipFill>
        <p:spPr/>
      </p:pic>
    </p:spTree>
    <p:extLst>
      <p:ext uri="{BB962C8B-B14F-4D97-AF65-F5344CB8AC3E}">
        <p14:creationId xmlns:p14="http://schemas.microsoft.com/office/powerpoint/2010/main" val="385155471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E2556C5-CE8C-6547-B838-EA80C61A4AF7}" type="slidenum">
              <a:rPr lang="en-US" smtClean="0"/>
              <a:pPr/>
              <a:t>27</a:t>
            </a:fld>
            <a:endParaRPr lang="en-US" dirty="0"/>
          </a:p>
        </p:txBody>
      </p:sp>
      <p:pic>
        <p:nvPicPr>
          <p:cNvPr id="8" name="Picture 7"/>
          <p:cNvPicPr>
            <a:picLocks noChangeAspect="1"/>
          </p:cNvPicPr>
          <p:nvPr/>
        </p:nvPicPr>
        <p:blipFill>
          <a:blip r:embed="rId3"/>
          <a:stretch>
            <a:fillRect/>
          </a:stretch>
        </p:blipFill>
        <p:spPr>
          <a:xfrm>
            <a:off x="1295400" y="1104900"/>
            <a:ext cx="9486900" cy="4940300"/>
          </a:xfrm>
          <a:prstGeom prst="rect">
            <a:avLst/>
          </a:prstGeom>
        </p:spPr>
      </p:pic>
    </p:spTree>
    <p:extLst>
      <p:ext uri="{BB962C8B-B14F-4D97-AF65-F5344CB8AC3E}">
        <p14:creationId xmlns:p14="http://schemas.microsoft.com/office/powerpoint/2010/main" val="220197455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28</a:t>
            </a:fld>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Communication between client and server is asynchronous. </a:t>
            </a:r>
          </a:p>
          <a:p>
            <a:pPr marL="457200" indent="-457200">
              <a:buFont typeface="+mj-lt"/>
              <a:buAutoNum type="arabicPeriod"/>
            </a:pPr>
            <a:r>
              <a:rPr lang="en-US" dirty="0" smtClean="0"/>
              <a:t>Different components form an </a:t>
            </a:r>
            <a:r>
              <a:rPr lang="en-US" dirty="0"/>
              <a:t>A</a:t>
            </a:r>
            <a:r>
              <a:rPr lang="en-US" dirty="0" smtClean="0"/>
              <a:t>kka cluster</a:t>
            </a:r>
          </a:p>
          <a:p>
            <a:pPr marL="757751" lvl="1" indent="-457200">
              <a:buFont typeface="+mj-lt"/>
              <a:buAutoNum type="arabicPeriod"/>
            </a:pPr>
            <a:r>
              <a:rPr lang="en-US" dirty="0" smtClean="0"/>
              <a:t>heartbeats check for the connectivity of the cluster.</a:t>
            </a:r>
          </a:p>
          <a:p>
            <a:pPr marL="757751" lvl="1" indent="-457200">
              <a:buFont typeface="+mj-lt"/>
              <a:buAutoNum type="arabicPeriod"/>
            </a:pPr>
            <a:r>
              <a:rPr lang="en-US" dirty="0" smtClean="0"/>
              <a:t>information is gossiped.</a:t>
            </a:r>
          </a:p>
          <a:p>
            <a:pPr marL="757751" lvl="1" indent="-457200">
              <a:buFont typeface="+mj-lt"/>
              <a:buAutoNum type="arabicPeriod"/>
            </a:pPr>
            <a:r>
              <a:rPr lang="en-US" dirty="0" smtClean="0"/>
              <a:t>information about the load of the cluster is also gossiped (clients know the load of the system) </a:t>
            </a:r>
          </a:p>
          <a:p>
            <a:pPr marL="457200" indent="-457200">
              <a:buFont typeface="+mj-lt"/>
              <a:buAutoNum type="arabicPeriod"/>
            </a:pPr>
            <a:r>
              <a:rPr lang="en-US" dirty="0" smtClean="0"/>
              <a:t>client handles errors as exceptions.</a:t>
            </a:r>
          </a:p>
          <a:p>
            <a:pPr marL="757751" lvl="1" indent="-457200">
              <a:buFont typeface="+mj-lt"/>
              <a:buAutoNum type="arabicPeriod"/>
            </a:pPr>
            <a:r>
              <a:rPr lang="en-US" dirty="0" smtClean="0"/>
              <a:t>errors are detected in server, communicated to the client, and raised by the client.</a:t>
            </a:r>
          </a:p>
          <a:p>
            <a:pPr marL="457200" indent="-457200">
              <a:buFont typeface="+mj-lt"/>
              <a:buAutoNum type="arabicPeriod"/>
            </a:pPr>
            <a:r>
              <a:rPr lang="en-US" dirty="0" smtClean="0"/>
              <a:t>client hides actor system.</a:t>
            </a:r>
          </a:p>
        </p:txBody>
      </p:sp>
      <p:sp>
        <p:nvSpPr>
          <p:cNvPr id="4" name="Title 3"/>
          <p:cNvSpPr>
            <a:spLocks noGrp="1"/>
          </p:cNvSpPr>
          <p:nvPr>
            <p:ph type="title"/>
          </p:nvPr>
        </p:nvSpPr>
        <p:spPr/>
        <p:txBody>
          <a:bodyPr/>
          <a:lstStyle/>
          <a:p>
            <a:r>
              <a:rPr lang="en-US" dirty="0" smtClean="0"/>
              <a:t>Main Components</a:t>
            </a:r>
            <a:endParaRPr lang="en-US" dirty="0"/>
          </a:p>
        </p:txBody>
      </p:sp>
    </p:spTree>
    <p:extLst>
      <p:ext uri="{BB962C8B-B14F-4D97-AF65-F5344CB8AC3E}">
        <p14:creationId xmlns:p14="http://schemas.microsoft.com/office/powerpoint/2010/main" val="3763854311"/>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Memory Index Service</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29</a:t>
            </a:fld>
            <a:endParaRPr lang="en-US" dirty="0">
              <a:solidFill>
                <a:prstClr val="white"/>
              </a:solidFill>
            </a:endParaRPr>
          </a:p>
        </p:txBody>
      </p:sp>
    </p:spTree>
    <p:extLst>
      <p:ext uri="{BB962C8B-B14F-4D97-AF65-F5344CB8AC3E}">
        <p14:creationId xmlns:p14="http://schemas.microsoft.com/office/powerpoint/2010/main" val="415313686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a:t>
            </a:fld>
            <a:endParaRPr lang="en-US" dirty="0"/>
          </a:p>
        </p:txBody>
      </p:sp>
      <p:sp>
        <p:nvSpPr>
          <p:cNvPr id="4" name="Title 3"/>
          <p:cNvSpPr>
            <a:spLocks noGrp="1"/>
          </p:cNvSpPr>
          <p:nvPr>
            <p:ph type="title"/>
          </p:nvPr>
        </p:nvSpPr>
        <p:spPr/>
        <p:txBody>
          <a:bodyPr/>
          <a:lstStyle/>
          <a:p>
            <a:r>
              <a:rPr lang="en-US" dirty="0" smtClean="0"/>
              <a:t>Graph Representation</a:t>
            </a:r>
            <a:endParaRPr lang="en-US" dirty="0"/>
          </a:p>
        </p:txBody>
      </p:sp>
      <p:pic>
        <p:nvPicPr>
          <p:cNvPr id="5" name="Picture 4"/>
          <p:cNvPicPr>
            <a:picLocks noChangeAspect="1"/>
          </p:cNvPicPr>
          <p:nvPr/>
        </p:nvPicPr>
        <p:blipFill>
          <a:blip r:embed="rId2"/>
          <a:stretch>
            <a:fillRect/>
          </a:stretch>
        </p:blipFill>
        <p:spPr>
          <a:xfrm>
            <a:off x="1892300" y="863600"/>
            <a:ext cx="8763000" cy="5435600"/>
          </a:xfrm>
          <a:prstGeom prst="rect">
            <a:avLst/>
          </a:prstGeom>
        </p:spPr>
      </p:pic>
    </p:spTree>
    <p:extLst>
      <p:ext uri="{BB962C8B-B14F-4D97-AF65-F5344CB8AC3E}">
        <p14:creationId xmlns:p14="http://schemas.microsoft.com/office/powerpoint/2010/main" val="112032065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30</a:t>
            </a:fld>
            <a:endParaRPr lang="en-US" dirty="0"/>
          </a:p>
        </p:txBody>
      </p:sp>
      <p:sp>
        <p:nvSpPr>
          <p:cNvPr id="4" name="Title 3"/>
          <p:cNvSpPr>
            <a:spLocks noGrp="1"/>
          </p:cNvSpPr>
          <p:nvPr>
            <p:ph type="title"/>
          </p:nvPr>
        </p:nvSpPr>
        <p:spPr/>
        <p:txBody>
          <a:bodyPr/>
          <a:lstStyle/>
          <a:p>
            <a:endParaRPr lang="en-US"/>
          </a:p>
        </p:txBody>
      </p:sp>
      <p:pic>
        <p:nvPicPr>
          <p:cNvPr id="9" name="Picture 8"/>
          <p:cNvPicPr>
            <a:picLocks noChangeAspect="1"/>
          </p:cNvPicPr>
          <p:nvPr/>
        </p:nvPicPr>
        <p:blipFill>
          <a:blip r:embed="rId3"/>
          <a:stretch>
            <a:fillRect/>
          </a:stretch>
        </p:blipFill>
        <p:spPr>
          <a:xfrm>
            <a:off x="1714500" y="660400"/>
            <a:ext cx="9067800" cy="5701723"/>
          </a:xfrm>
          <a:prstGeom prst="rect">
            <a:avLst/>
          </a:prstGeom>
        </p:spPr>
      </p:pic>
    </p:spTree>
    <p:extLst>
      <p:ext uri="{BB962C8B-B14F-4D97-AF65-F5344CB8AC3E}">
        <p14:creationId xmlns:p14="http://schemas.microsoft.com/office/powerpoint/2010/main" val="3703642259"/>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31</a:t>
            </a:fld>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smtClean="0"/>
              <a:t>Query state is held in query handlers.</a:t>
            </a:r>
          </a:p>
          <a:p>
            <a:pPr marL="457200" indent="-457200">
              <a:buFont typeface="+mj-lt"/>
              <a:buAutoNum type="arabicPeriod"/>
            </a:pPr>
            <a:r>
              <a:rPr lang="en-US" dirty="0" smtClean="0"/>
              <a:t>Query leaves depending on the load of the systems</a:t>
            </a:r>
          </a:p>
          <a:p>
            <a:pPr marL="457200" indent="-457200">
              <a:buFont typeface="+mj-lt"/>
              <a:buAutoNum type="arabicPeriod"/>
            </a:pPr>
            <a:r>
              <a:rPr lang="en-US" dirty="0" smtClean="0"/>
              <a:t>Collectors  reduce information from graph.</a:t>
            </a:r>
          </a:p>
        </p:txBody>
      </p:sp>
      <p:sp>
        <p:nvSpPr>
          <p:cNvPr id="4" name="Title 3"/>
          <p:cNvSpPr>
            <a:spLocks noGrp="1"/>
          </p:cNvSpPr>
          <p:nvPr>
            <p:ph type="title"/>
          </p:nvPr>
        </p:nvSpPr>
        <p:spPr/>
        <p:txBody>
          <a:bodyPr/>
          <a:lstStyle/>
          <a:p>
            <a:r>
              <a:rPr lang="en-US" dirty="0" smtClean="0"/>
              <a:t>Index Service</a:t>
            </a:r>
            <a:endParaRPr lang="en-US" dirty="0"/>
          </a:p>
        </p:txBody>
      </p:sp>
    </p:spTree>
    <p:extLst>
      <p:ext uri="{BB962C8B-B14F-4D97-AF65-F5344CB8AC3E}">
        <p14:creationId xmlns:p14="http://schemas.microsoft.com/office/powerpoint/2010/main" val="2270802382"/>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32</a:t>
            </a:fld>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How information flows in the system.</a:t>
            </a:r>
          </a:p>
          <a:p>
            <a:pPr marL="757751" lvl="1" indent="-457200">
              <a:buFont typeface="+mj-lt"/>
              <a:buAutoNum type="arabicPeriod"/>
            </a:pPr>
            <a:r>
              <a:rPr lang="en-US" dirty="0" smtClean="0"/>
              <a:t>who sends what, who stores what, errors as information, status as information.</a:t>
            </a:r>
          </a:p>
          <a:p>
            <a:pPr marL="457200" indent="-457200">
              <a:buFont typeface="+mj-lt"/>
              <a:buAutoNum type="arabicPeriod"/>
            </a:pPr>
            <a:r>
              <a:rPr lang="en-US" dirty="0" smtClean="0"/>
              <a:t>Who knows what</a:t>
            </a:r>
          </a:p>
          <a:p>
            <a:pPr marL="757751" lvl="1" indent="-457200">
              <a:buFont typeface="+mj-lt"/>
              <a:buAutoNum type="arabicPeriod"/>
            </a:pPr>
            <a:r>
              <a:rPr lang="en-US" dirty="0" smtClean="0"/>
              <a:t>where are the abstraction layers in our system, who needs to know, who needs to have access. Design differences and usage.</a:t>
            </a:r>
          </a:p>
          <a:p>
            <a:pPr marL="457200" indent="-457200">
              <a:buFont typeface="+mj-lt"/>
              <a:buAutoNum type="arabicPeriod"/>
            </a:pPr>
            <a:r>
              <a:rPr lang="en-US" dirty="0" err="1"/>
              <a:t>a</a:t>
            </a:r>
            <a:r>
              <a:rPr lang="en-US" dirty="0" err="1" smtClean="0"/>
              <a:t>sync</a:t>
            </a:r>
            <a:r>
              <a:rPr lang="en-US" dirty="0" smtClean="0"/>
              <a:t>  and decentralized logging. </a:t>
            </a:r>
          </a:p>
          <a:p>
            <a:pPr marL="757751" lvl="1" indent="-457200">
              <a:buFont typeface="+mj-lt"/>
              <a:buAutoNum type="arabicPeriod"/>
            </a:pPr>
            <a:r>
              <a:rPr lang="en-US" dirty="0" smtClean="0"/>
              <a:t>everything has to be </a:t>
            </a:r>
            <a:r>
              <a:rPr lang="en-US" dirty="0" err="1" smtClean="0"/>
              <a:t>async</a:t>
            </a:r>
            <a:r>
              <a:rPr lang="en-US" dirty="0" smtClean="0"/>
              <a:t> and non-blocking, including logging.</a:t>
            </a:r>
          </a:p>
          <a:p>
            <a:pPr marL="457200" indent="-457200">
              <a:buFont typeface="+mj-lt"/>
              <a:buAutoNum type="arabicPeriod"/>
            </a:pPr>
            <a:r>
              <a:rPr lang="en-US" dirty="0" smtClean="0"/>
              <a:t>Decentralized garbage collector.</a:t>
            </a:r>
          </a:p>
          <a:p>
            <a:pPr marL="757751" lvl="1" indent="-457200">
              <a:buFont typeface="+mj-lt"/>
              <a:buAutoNum type="arabicPeriod"/>
            </a:pPr>
            <a:r>
              <a:rPr lang="en-US" dirty="0" smtClean="0"/>
              <a:t>for how long the system should keep queries running, and who will remove memory</a:t>
            </a:r>
          </a:p>
          <a:p>
            <a:pPr marL="757751" lvl="1" indent="-457200">
              <a:buFont typeface="+mj-lt"/>
              <a:buAutoNum type="arabicPeriod"/>
            </a:pPr>
            <a:r>
              <a:rPr lang="en-US" dirty="0" smtClean="0"/>
              <a:t>no centralized info handler.</a:t>
            </a:r>
          </a:p>
          <a:p>
            <a:pPr marL="457200" indent="-457200">
              <a:buFont typeface="+mj-lt"/>
              <a:buAutoNum type="arabicPeriod"/>
            </a:pPr>
            <a:r>
              <a:rPr lang="en-US" dirty="0" smtClean="0"/>
              <a:t>what aspects are fixed by configuration and which are dynamic.</a:t>
            </a:r>
          </a:p>
        </p:txBody>
      </p:sp>
      <p:sp>
        <p:nvSpPr>
          <p:cNvPr id="4" name="Title 3"/>
          <p:cNvSpPr>
            <a:spLocks noGrp="1"/>
          </p:cNvSpPr>
          <p:nvPr>
            <p:ph type="title"/>
          </p:nvPr>
        </p:nvSpPr>
        <p:spPr/>
        <p:txBody>
          <a:bodyPr/>
          <a:lstStyle/>
          <a:p>
            <a:r>
              <a:rPr lang="en-US" dirty="0" smtClean="0"/>
              <a:t>Design Key Aspects</a:t>
            </a:r>
            <a:endParaRPr lang="en-US" dirty="0"/>
          </a:p>
        </p:txBody>
      </p:sp>
    </p:spTree>
    <p:extLst>
      <p:ext uri="{BB962C8B-B14F-4D97-AF65-F5344CB8AC3E}">
        <p14:creationId xmlns:p14="http://schemas.microsoft.com/office/powerpoint/2010/main" val="37935652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9347200" y="6318250"/>
            <a:ext cx="2844800" cy="365125"/>
          </a:xfrm>
        </p:spPr>
        <p:txBody>
          <a:bodyPr/>
          <a:lstStyle/>
          <a:p>
            <a:fld id="{EE2556C5-CE8C-6547-B838-EA80C61A4AF7}" type="slidenum">
              <a:rPr lang="en-US" smtClean="0"/>
              <a:pPr/>
              <a:t>33</a:t>
            </a:fld>
            <a:endParaRPr lang="en-US" dirty="0"/>
          </a:p>
        </p:txBody>
      </p:sp>
    </p:spTree>
    <p:extLst>
      <p:ext uri="{BB962C8B-B14F-4D97-AF65-F5344CB8AC3E}">
        <p14:creationId xmlns:p14="http://schemas.microsoft.com/office/powerpoint/2010/main" val="3744818794"/>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34</a:t>
            </a:fld>
            <a:endParaRPr lang="en-US" dirty="0"/>
          </a:p>
        </p:txBody>
      </p:sp>
      <p:sp>
        <p:nvSpPr>
          <p:cNvPr id="5" name="Title 4"/>
          <p:cNvSpPr>
            <a:spLocks noGrp="1"/>
          </p:cNvSpPr>
          <p:nvPr>
            <p:ph type="title"/>
          </p:nvPr>
        </p:nvSpPr>
        <p:spPr/>
        <p:txBody>
          <a:bodyPr/>
          <a:lstStyle/>
          <a:p>
            <a:r>
              <a:rPr lang="en-US" dirty="0" smtClean="0"/>
              <a:t>Components</a:t>
            </a:r>
            <a:endParaRPr lang="en-US" dirty="0"/>
          </a:p>
        </p:txBody>
      </p:sp>
      <p:pic>
        <p:nvPicPr>
          <p:cNvPr id="6" name="Picture 5" descr="kamon-logo-ful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5867" y="5053635"/>
            <a:ext cx="3640666" cy="1145127"/>
          </a:xfrm>
          <a:prstGeom prst="rect">
            <a:avLst/>
          </a:prstGeom>
        </p:spPr>
      </p:pic>
      <p:pic>
        <p:nvPicPr>
          <p:cNvPr id="7" name="Picture 6" descr="Akka_logo_transparen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720" y="1664489"/>
            <a:ext cx="3211109" cy="1891510"/>
          </a:xfrm>
          <a:prstGeom prst="rect">
            <a:avLst/>
          </a:prstGeom>
        </p:spPr>
      </p:pic>
      <p:pic>
        <p:nvPicPr>
          <p:cNvPr id="8" name="Picture 7" descr="Scala_log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95384" y="1780117"/>
            <a:ext cx="4178300" cy="1181100"/>
          </a:xfrm>
          <a:prstGeom prst="rect">
            <a:avLst/>
          </a:prstGeom>
        </p:spPr>
      </p:pic>
      <p:pic>
        <p:nvPicPr>
          <p:cNvPr id="9" name="Picture 8" descr="logo high res for big screen.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1" y="3460750"/>
            <a:ext cx="5181600" cy="1314450"/>
          </a:xfrm>
          <a:prstGeom prst="rect">
            <a:avLst/>
          </a:prstGeom>
        </p:spPr>
      </p:pic>
    </p:spTree>
    <p:extLst>
      <p:ext uri="{BB962C8B-B14F-4D97-AF65-F5344CB8AC3E}">
        <p14:creationId xmlns:p14="http://schemas.microsoft.com/office/powerpoint/2010/main" val="3471441852"/>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4</a:t>
            </a:fld>
            <a:endParaRPr lang="en-US" dirty="0"/>
          </a:p>
        </p:txBody>
      </p:sp>
      <p:sp>
        <p:nvSpPr>
          <p:cNvPr id="3" name="Content Placeholder 2"/>
          <p:cNvSpPr>
            <a:spLocks noGrp="1"/>
          </p:cNvSpPr>
          <p:nvPr>
            <p:ph idx="1"/>
          </p:nvPr>
        </p:nvSpPr>
        <p:spPr>
          <a:xfrm>
            <a:off x="645591" y="1333503"/>
            <a:ext cx="10889396" cy="4626548"/>
          </a:xfrm>
        </p:spPr>
        <p:txBody>
          <a:bodyPr>
            <a:normAutofit lnSpcReduction="10000"/>
          </a:bodyPr>
          <a:lstStyle/>
          <a:p>
            <a:pPr marL="457200" indent="-457200">
              <a:buFont typeface="Arial"/>
              <a:buChar char="•"/>
            </a:pPr>
            <a:r>
              <a:rPr lang="en-US" sz="2800" b="1" dirty="0" smtClean="0"/>
              <a:t>Queries using the DB index for entities:</a:t>
            </a:r>
          </a:p>
          <a:p>
            <a:pPr marL="757751" lvl="1" indent="-457200">
              <a:buFont typeface="Arial"/>
              <a:buChar char="•"/>
            </a:pPr>
            <a:r>
              <a:rPr lang="en-US" sz="2800" b="1" dirty="0" smtClean="0"/>
              <a:t>Movies:  </a:t>
            </a:r>
            <a:r>
              <a:rPr lang="en-US" sz="2800" dirty="0"/>
              <a:t>m</a:t>
            </a:r>
            <a:r>
              <a:rPr lang="en-US" sz="2800" dirty="0" smtClean="0"/>
              <a:t>ovies fulfilling a given criteria, e.g., movies with “peter” in their title. </a:t>
            </a:r>
          </a:p>
          <a:p>
            <a:pPr marL="757751" lvl="1" indent="-457200">
              <a:buFont typeface="Arial"/>
              <a:buChar char="•"/>
            </a:pPr>
            <a:r>
              <a:rPr lang="en-US" sz="2800" b="1" dirty="0"/>
              <a:t>Users</a:t>
            </a:r>
            <a:r>
              <a:rPr lang="en-US" sz="2800" dirty="0"/>
              <a:t>: users for a given criteria. </a:t>
            </a:r>
            <a:endParaRPr lang="en-US" sz="2800" dirty="0" smtClean="0"/>
          </a:p>
          <a:p>
            <a:pPr marL="757751" lvl="1" indent="-457200">
              <a:buFont typeface="Arial"/>
              <a:buChar char="•"/>
            </a:pPr>
            <a:r>
              <a:rPr lang="en-US" sz="2800" b="1" dirty="0" smtClean="0"/>
              <a:t>Sentiment Analysis: </a:t>
            </a:r>
            <a:r>
              <a:rPr lang="en-US" sz="2800" dirty="0" smtClean="0"/>
              <a:t>Movies with positive sentiment.</a:t>
            </a:r>
          </a:p>
          <a:p>
            <a:pPr marL="757751" lvl="1" indent="-457200">
              <a:buFont typeface="Arial"/>
              <a:buChar char="•"/>
            </a:pPr>
            <a:endParaRPr lang="en-US" sz="2800" dirty="0" smtClean="0"/>
          </a:p>
          <a:p>
            <a:pPr marL="457200" indent="-457200">
              <a:buFont typeface="Arial"/>
              <a:buChar char="•"/>
            </a:pPr>
            <a:r>
              <a:rPr lang="en-US" sz="2800" dirty="0" smtClean="0"/>
              <a:t> Queries using the DB index for relations:</a:t>
            </a:r>
          </a:p>
          <a:p>
            <a:pPr marL="643451" lvl="1" indent="-342900">
              <a:buFont typeface="Arial"/>
              <a:buChar char="•"/>
            </a:pPr>
            <a:r>
              <a:rPr lang="en-US" sz="2800" b="1" dirty="0" smtClean="0"/>
              <a:t>Similar </a:t>
            </a:r>
            <a:r>
              <a:rPr lang="en-US" sz="2800" b="1" dirty="0"/>
              <a:t>movies</a:t>
            </a:r>
            <a:r>
              <a:rPr lang="en-US" sz="2800" b="1" dirty="0" smtClean="0"/>
              <a:t>: </a:t>
            </a:r>
            <a:r>
              <a:rPr lang="en-US" sz="2800" dirty="0"/>
              <a:t>m</a:t>
            </a:r>
            <a:r>
              <a:rPr lang="en-US" sz="2800" dirty="0" smtClean="0"/>
              <a:t>ovies similar to a given one.  </a:t>
            </a:r>
          </a:p>
          <a:p>
            <a:pPr marL="643451" lvl="1" indent="-342900">
              <a:buFont typeface="Arial"/>
              <a:buChar char="•"/>
            </a:pPr>
            <a:r>
              <a:rPr lang="en-US" sz="2800" b="1" dirty="0" smtClean="0"/>
              <a:t>Similar Users</a:t>
            </a:r>
            <a:r>
              <a:rPr lang="en-US" sz="2800" dirty="0" smtClean="0"/>
              <a:t>:  Users similar to a given user. </a:t>
            </a:r>
          </a:p>
          <a:p>
            <a:pPr marL="342900" indent="-342900">
              <a:buFont typeface="Arial"/>
              <a:buChar char="•"/>
            </a:pPr>
            <a:endParaRPr lang="en-US" dirty="0" smtClean="0"/>
          </a:p>
          <a:p>
            <a:endParaRPr lang="en-US" dirty="0"/>
          </a:p>
        </p:txBody>
      </p:sp>
      <p:sp>
        <p:nvSpPr>
          <p:cNvPr id="4" name="Title 3"/>
          <p:cNvSpPr>
            <a:spLocks noGrp="1"/>
          </p:cNvSpPr>
          <p:nvPr>
            <p:ph type="title"/>
          </p:nvPr>
        </p:nvSpPr>
        <p:spPr/>
        <p:txBody>
          <a:bodyPr>
            <a:normAutofit/>
          </a:bodyPr>
          <a:lstStyle/>
          <a:p>
            <a:r>
              <a:rPr lang="en-US" dirty="0" smtClean="0"/>
              <a:t>What can we ask?</a:t>
            </a:r>
            <a:endParaRPr lang="en-US" dirty="0"/>
          </a:p>
        </p:txBody>
      </p:sp>
    </p:spTree>
    <p:extLst>
      <p:ext uri="{BB962C8B-B14F-4D97-AF65-F5344CB8AC3E}">
        <p14:creationId xmlns:p14="http://schemas.microsoft.com/office/powerpoint/2010/main" val="4737333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5</a:t>
            </a:fld>
            <a:endParaRPr lang="en-US" dirty="0"/>
          </a:p>
        </p:txBody>
      </p:sp>
      <p:sp>
        <p:nvSpPr>
          <p:cNvPr id="3" name="Content Placeholder 2"/>
          <p:cNvSpPr>
            <a:spLocks noGrp="1"/>
          </p:cNvSpPr>
          <p:nvPr>
            <p:ph idx="1"/>
          </p:nvPr>
        </p:nvSpPr>
        <p:spPr/>
        <p:txBody>
          <a:bodyPr>
            <a:normAutofit/>
          </a:bodyPr>
          <a:lstStyle/>
          <a:p>
            <a:pPr marL="342900" indent="-342900">
              <a:buFont typeface="Arial"/>
              <a:buChar char="•"/>
            </a:pPr>
            <a:endParaRPr lang="en-US" dirty="0" smtClean="0"/>
          </a:p>
          <a:p>
            <a:endParaRPr lang="en-US" dirty="0"/>
          </a:p>
        </p:txBody>
      </p:sp>
      <p:sp>
        <p:nvSpPr>
          <p:cNvPr id="4" name="Title 3"/>
          <p:cNvSpPr>
            <a:spLocks noGrp="1"/>
          </p:cNvSpPr>
          <p:nvPr>
            <p:ph type="title"/>
          </p:nvPr>
        </p:nvSpPr>
        <p:spPr/>
        <p:txBody>
          <a:bodyPr/>
          <a:lstStyle/>
          <a:p>
            <a:r>
              <a:rPr lang="en-US" dirty="0" smtClean="0"/>
              <a:t>What else can we ask?</a:t>
            </a:r>
            <a:endParaRPr lang="en-US" dirty="0"/>
          </a:p>
        </p:txBody>
      </p:sp>
      <p:sp>
        <p:nvSpPr>
          <p:cNvPr id="5" name="Content Placeholder 2"/>
          <p:cNvSpPr txBox="1">
            <a:spLocks/>
          </p:cNvSpPr>
          <p:nvPr/>
        </p:nvSpPr>
        <p:spPr>
          <a:xfrm>
            <a:off x="759891" y="1320800"/>
            <a:ext cx="10889396" cy="5058351"/>
          </a:xfrm>
          <a:prstGeom prst="rect">
            <a:avLst/>
          </a:prstGeom>
        </p:spPr>
        <p:txBody>
          <a:bodyPr vert="horz" lIns="0" tIns="0" rIns="0" bIns="0" rtlCol="0">
            <a:normAutofit/>
          </a:bodyPr>
          <a:lstStyle>
            <a:lvl1pPr marL="0" indent="0" algn="l" defTabSz="609570" rtl="0" eaLnBrk="1" latinLnBrk="0" hangingPunct="1">
              <a:lnSpc>
                <a:spcPct val="90000"/>
              </a:lnSpc>
              <a:spcBef>
                <a:spcPts val="1600"/>
              </a:spcBef>
              <a:spcAft>
                <a:spcPts val="0"/>
              </a:spcAft>
              <a:buFont typeface="Arial"/>
              <a:buNone/>
              <a:defRPr sz="2133" b="0" kern="1200">
                <a:solidFill>
                  <a:srgbClr val="0071C5"/>
                </a:solidFill>
                <a:latin typeface="Intel Clear Light" panose="020B0404020203020204" pitchFamily="34" charset="0"/>
                <a:ea typeface="+mn-ea"/>
                <a:cs typeface="Intel Clear Light" panose="020B0404020203020204" pitchFamily="34" charset="0"/>
              </a:defRPr>
            </a:lvl1pPr>
            <a:lvl2pPr marL="300551" indent="-300551" algn="l" defTabSz="609570" rtl="0" eaLnBrk="1" latinLnBrk="0" hangingPunct="1">
              <a:spcBef>
                <a:spcPts val="1067"/>
              </a:spcBef>
              <a:buFont typeface="Wingdings" charset="2"/>
              <a:buChar char="§"/>
              <a:defRPr sz="2133" kern="1200" baseline="0">
                <a:solidFill>
                  <a:schemeClr val="tx2"/>
                </a:solidFill>
                <a:latin typeface="Intel Clear Light" panose="020B0404020203020204" pitchFamily="34" charset="0"/>
                <a:ea typeface="+mn-ea"/>
                <a:cs typeface="Intel Clear Light" panose="020B0404020203020204" pitchFamily="34" charset="0"/>
              </a:defRPr>
            </a:lvl2pPr>
            <a:lvl3pPr marL="761962" indent="-304784" algn="l" defTabSz="609570" rtl="0" eaLnBrk="1" latinLnBrk="0" hangingPunct="1">
              <a:spcBef>
                <a:spcPts val="533"/>
              </a:spcBef>
              <a:buFont typeface="Wingdings" charset="2"/>
              <a:buChar char="§"/>
              <a:defRPr sz="1867" kern="1200">
                <a:solidFill>
                  <a:schemeClr val="tx2"/>
                </a:solidFill>
                <a:latin typeface="Intel Clear Light" panose="020B0404020203020204" pitchFamily="34" charset="0"/>
                <a:ea typeface="+mn-ea"/>
                <a:cs typeface="Intel Clear Light" panose="020B0404020203020204" pitchFamily="34" charset="0"/>
              </a:defRPr>
            </a:lvl3pPr>
            <a:lvl4pPr marL="1293220" indent="-304784" algn="l" defTabSz="609570" rtl="0" eaLnBrk="1" latinLnBrk="0" hangingPunct="1">
              <a:spcBef>
                <a:spcPts val="267"/>
              </a:spcBef>
              <a:buFont typeface="Arial"/>
              <a:buChar char="–"/>
              <a:defRPr sz="1600" kern="1200">
                <a:solidFill>
                  <a:schemeClr val="tx2"/>
                </a:solidFill>
                <a:latin typeface="Intel Clear Light" panose="020B0404020203020204" pitchFamily="34" charset="0"/>
                <a:ea typeface="+mn-ea"/>
                <a:cs typeface="Intel Clear Light" panose="020B0404020203020204" pitchFamily="34" charset="0"/>
              </a:defRPr>
            </a:lvl4pPr>
            <a:lvl5pPr marL="1758863" indent="-304784" algn="l" defTabSz="609570" rtl="0" eaLnBrk="1" latinLnBrk="0" hangingPunct="1">
              <a:spcBef>
                <a:spcPct val="20000"/>
              </a:spcBef>
              <a:buFont typeface="Arial"/>
              <a:buChar char="»"/>
              <a:defRPr sz="1600" kern="1200">
                <a:solidFill>
                  <a:schemeClr val="tx2"/>
                </a:solidFill>
                <a:latin typeface="Intel Clear Light" panose="020B0404020203020204" pitchFamily="34" charset="0"/>
                <a:ea typeface="+mn-ea"/>
                <a:cs typeface="Intel Clear Light" panose="020B0404020203020204" pitchFamily="34" charset="0"/>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a:lstStyle>
          <a:p>
            <a:pPr marL="342900" indent="-342900">
              <a:buFont typeface="Arial"/>
              <a:buChar char="•"/>
            </a:pPr>
            <a:r>
              <a:rPr lang="en-US" sz="2800" dirty="0" smtClean="0"/>
              <a:t>Movies similar to movies I liked,</a:t>
            </a:r>
          </a:p>
          <a:p>
            <a:pPr marL="342900" indent="-342900">
              <a:buFont typeface="Arial"/>
              <a:buChar char="•"/>
            </a:pPr>
            <a:r>
              <a:rPr lang="en-US" sz="2800" dirty="0" smtClean="0"/>
              <a:t>Movies similar to movies that my friends have seen. </a:t>
            </a:r>
          </a:p>
          <a:p>
            <a:pPr marL="342900" indent="-342900">
              <a:buFont typeface="Arial"/>
              <a:buChar char="•"/>
            </a:pPr>
            <a:r>
              <a:rPr lang="en-US" sz="2800" dirty="0" smtClean="0"/>
              <a:t>Movies that have receive a positive review by friends of my friends.</a:t>
            </a:r>
          </a:p>
          <a:p>
            <a:pPr marL="342900" indent="-342900">
              <a:buFont typeface="Arial"/>
              <a:buChar char="•"/>
            </a:pPr>
            <a:r>
              <a:rPr lang="en-US" sz="2800" dirty="0" smtClean="0"/>
              <a:t>People similar to me that is friend of a friend of mine.</a:t>
            </a:r>
          </a:p>
          <a:p>
            <a:pPr marL="342900" indent="-342900">
              <a:buFont typeface="Arial"/>
              <a:buChar char="•"/>
            </a:pPr>
            <a:r>
              <a:rPr lang="en-US" sz="2800" dirty="0" smtClean="0"/>
              <a:t>People that is similar to me that has written review </a:t>
            </a:r>
            <a:r>
              <a:rPr lang="en-US" sz="2800" dirty="0" err="1" smtClean="0"/>
              <a:t>similars</a:t>
            </a:r>
            <a:r>
              <a:rPr lang="en-US" sz="2800" dirty="0" smtClean="0"/>
              <a:t> to those I have written. </a:t>
            </a:r>
          </a:p>
          <a:p>
            <a:pPr marL="342900" indent="-342900">
              <a:buFont typeface="Arial"/>
              <a:buChar char="•"/>
            </a:pPr>
            <a:r>
              <a:rPr lang="en-US" sz="2800" dirty="0" smtClean="0"/>
              <a:t>Movies that are similar in cast and theme to movies I did like.</a:t>
            </a:r>
          </a:p>
          <a:p>
            <a:pPr marL="342900" indent="-342900">
              <a:buFont typeface="Arial"/>
              <a:buChar char="•"/>
            </a:pPr>
            <a:endParaRPr lang="en-US" sz="2800" dirty="0" smtClean="0"/>
          </a:p>
          <a:p>
            <a:r>
              <a:rPr lang="en-US" sz="2800" dirty="0" smtClean="0"/>
              <a:t>BTW, I want the match with the best score.</a:t>
            </a:r>
          </a:p>
          <a:p>
            <a:endParaRPr lang="en-US" dirty="0" smtClean="0"/>
          </a:p>
          <a:p>
            <a:endParaRPr lang="en-US" dirty="0"/>
          </a:p>
        </p:txBody>
      </p:sp>
    </p:spTree>
    <p:extLst>
      <p:ext uri="{BB962C8B-B14F-4D97-AF65-F5344CB8AC3E}">
        <p14:creationId xmlns:p14="http://schemas.microsoft.com/office/powerpoint/2010/main" val="422188627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6</a:t>
            </a:fld>
            <a:endParaRPr lang="en-US" dirty="0"/>
          </a:p>
        </p:txBody>
      </p:sp>
      <p:sp>
        <p:nvSpPr>
          <p:cNvPr id="3" name="Content Placeholder 2"/>
          <p:cNvSpPr>
            <a:spLocks noGrp="1"/>
          </p:cNvSpPr>
          <p:nvPr>
            <p:ph idx="1"/>
          </p:nvPr>
        </p:nvSpPr>
        <p:spPr/>
        <p:txBody>
          <a:bodyPr/>
          <a:lstStyle/>
          <a:p>
            <a:pPr marL="457200" indent="-457200">
              <a:buFont typeface="Arial"/>
              <a:buChar char="•"/>
            </a:pPr>
            <a:r>
              <a:rPr lang="en-US" dirty="0" smtClean="0"/>
              <a:t>Database</a:t>
            </a:r>
          </a:p>
          <a:p>
            <a:pPr marL="757751" lvl="1" indent="-457200">
              <a:buFont typeface="Arial"/>
              <a:buChar char="•"/>
            </a:pPr>
            <a:r>
              <a:rPr lang="en-US" dirty="0" smtClean="0"/>
              <a:t>persistence </a:t>
            </a:r>
            <a:endParaRPr lang="en-US" dirty="0"/>
          </a:p>
          <a:p>
            <a:pPr marL="757751" lvl="1" indent="-457200">
              <a:buFont typeface="Arial"/>
              <a:buChar char="•"/>
            </a:pPr>
            <a:r>
              <a:rPr lang="en-US" dirty="0" smtClean="0"/>
              <a:t>indexing entities.</a:t>
            </a:r>
          </a:p>
          <a:p>
            <a:pPr marL="457200" indent="-457200">
              <a:buFont typeface="Arial"/>
              <a:buChar char="•"/>
            </a:pPr>
            <a:r>
              <a:rPr lang="en-US" dirty="0" smtClean="0"/>
              <a:t>In memory graph </a:t>
            </a:r>
            <a:endParaRPr lang="en-US" dirty="0"/>
          </a:p>
          <a:p>
            <a:pPr marL="757751" lvl="1" indent="-457200">
              <a:buFont typeface="Arial"/>
              <a:buChar char="•"/>
            </a:pPr>
            <a:r>
              <a:rPr lang="en-US" dirty="0" smtClean="0"/>
              <a:t>traversing, </a:t>
            </a:r>
          </a:p>
          <a:p>
            <a:pPr marL="757751" lvl="1" indent="-457200">
              <a:buFont typeface="Arial"/>
              <a:buChar char="•"/>
            </a:pPr>
            <a:r>
              <a:rPr lang="en-US" dirty="0" err="1" smtClean="0"/>
              <a:t>dijkstra</a:t>
            </a:r>
            <a:r>
              <a:rPr lang="en-US" dirty="0" smtClean="0"/>
              <a:t>,</a:t>
            </a:r>
          </a:p>
          <a:p>
            <a:pPr marL="757751" lvl="1" indent="-457200">
              <a:buFont typeface="Arial"/>
              <a:buChar char="•"/>
            </a:pPr>
            <a:r>
              <a:rPr lang="en-US" dirty="0" smtClean="0"/>
              <a:t>mining</a:t>
            </a:r>
          </a:p>
          <a:p>
            <a:pPr marL="757751" lvl="1" indent="-457200">
              <a:buFont typeface="Arial"/>
              <a:buChar char="•"/>
            </a:pPr>
            <a:r>
              <a:rPr lang="en-US" dirty="0" smtClean="0"/>
              <a:t>security</a:t>
            </a:r>
          </a:p>
          <a:p>
            <a:pPr marL="457200" indent="-457200">
              <a:buFont typeface="Arial"/>
              <a:buChar char="•"/>
            </a:pPr>
            <a:endParaRPr lang="en-US" dirty="0" smtClean="0"/>
          </a:p>
        </p:txBody>
      </p:sp>
      <p:sp>
        <p:nvSpPr>
          <p:cNvPr id="4" name="Title 3"/>
          <p:cNvSpPr>
            <a:spLocks noGrp="1"/>
          </p:cNvSpPr>
          <p:nvPr>
            <p:ph type="title"/>
          </p:nvPr>
        </p:nvSpPr>
        <p:spPr/>
        <p:txBody>
          <a:bodyPr/>
          <a:lstStyle/>
          <a:p>
            <a:r>
              <a:rPr lang="en-US" dirty="0" smtClean="0"/>
              <a:t>In Memory Index</a:t>
            </a:r>
            <a:endParaRPr lang="en-US" dirty="0"/>
          </a:p>
        </p:txBody>
      </p:sp>
    </p:spTree>
    <p:extLst>
      <p:ext uri="{BB962C8B-B14F-4D97-AF65-F5344CB8AC3E}">
        <p14:creationId xmlns:p14="http://schemas.microsoft.com/office/powerpoint/2010/main" val="240241329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E2556C5-CE8C-6547-B838-EA80C61A4AF7}" type="slidenum">
              <a:rPr lang="en-US" smtClean="0"/>
              <a:pPr/>
              <a:t>7</a:t>
            </a:fld>
            <a:endParaRPr lang="en-US" dirty="0"/>
          </a:p>
        </p:txBody>
      </p:sp>
      <p:sp>
        <p:nvSpPr>
          <p:cNvPr id="3" name="Content Placeholder 2"/>
          <p:cNvSpPr>
            <a:spLocks noGrp="1"/>
          </p:cNvSpPr>
          <p:nvPr>
            <p:ph idx="1"/>
          </p:nvPr>
        </p:nvSpPr>
        <p:spPr>
          <a:xfrm>
            <a:off x="607491" y="1210736"/>
            <a:ext cx="10889396" cy="5088464"/>
          </a:xfrm>
        </p:spPr>
        <p:txBody>
          <a:bodyPr>
            <a:noAutofit/>
          </a:bodyPr>
          <a:lstStyle/>
          <a:p>
            <a:pPr marL="457200" indent="-457200">
              <a:buFont typeface="+mj-lt"/>
              <a:buAutoNum type="arabicPeriod"/>
            </a:pPr>
            <a:r>
              <a:rPr lang="en-US" sz="3200" dirty="0" smtClean="0"/>
              <a:t>Granular Security</a:t>
            </a:r>
          </a:p>
          <a:p>
            <a:pPr marL="457200" indent="-457200">
              <a:buFont typeface="+mj-lt"/>
              <a:buAutoNum type="arabicPeriod"/>
            </a:pPr>
            <a:r>
              <a:rPr lang="en-US" sz="3200" dirty="0" smtClean="0"/>
              <a:t>Ephemeral Data</a:t>
            </a:r>
          </a:p>
          <a:p>
            <a:pPr marL="457200" indent="-457200">
              <a:buFont typeface="+mj-lt"/>
              <a:buAutoNum type="arabicPeriod"/>
            </a:pPr>
            <a:r>
              <a:rPr lang="en-US" sz="3200" dirty="0" smtClean="0"/>
              <a:t>Contextual Security</a:t>
            </a:r>
          </a:p>
          <a:p>
            <a:pPr marL="457200" indent="-457200">
              <a:buFont typeface="+mj-lt"/>
              <a:buAutoNum type="arabicPeriod"/>
            </a:pPr>
            <a:r>
              <a:rPr lang="en-US" sz="3200" dirty="0" smtClean="0"/>
              <a:t>Mining and Traversing and the same time.</a:t>
            </a:r>
          </a:p>
          <a:p>
            <a:pPr marL="457200" indent="-457200">
              <a:buFont typeface="+mj-lt"/>
              <a:buAutoNum type="arabicPeriod"/>
            </a:pPr>
            <a:r>
              <a:rPr lang="en-US" sz="3200" dirty="0" smtClean="0"/>
              <a:t>Scalability</a:t>
            </a:r>
          </a:p>
          <a:p>
            <a:pPr marL="457200" indent="-457200">
              <a:buFont typeface="+mj-lt"/>
              <a:buAutoNum type="arabicPeriod"/>
            </a:pPr>
            <a:r>
              <a:rPr lang="en-US" sz="3200" dirty="0" smtClean="0"/>
              <a:t>Fault Tolerance.</a:t>
            </a:r>
          </a:p>
          <a:p>
            <a:pPr marL="457200" indent="-457200">
              <a:buFont typeface="+mj-lt"/>
              <a:buAutoNum type="arabicPeriod"/>
            </a:pPr>
            <a:r>
              <a:rPr lang="en-US" sz="3200" dirty="0" smtClean="0"/>
              <a:t>Reply as we know it.</a:t>
            </a:r>
          </a:p>
          <a:p>
            <a:pPr marL="457200" indent="-457200">
              <a:buFont typeface="+mj-lt"/>
              <a:buAutoNum type="arabicPeriod"/>
            </a:pPr>
            <a:r>
              <a:rPr lang="en-US" sz="3200" dirty="0" smtClean="0"/>
              <a:t>Distributed Garbage Collection</a:t>
            </a:r>
            <a:endParaRPr lang="en-US" sz="3200" dirty="0"/>
          </a:p>
        </p:txBody>
      </p:sp>
      <p:sp>
        <p:nvSpPr>
          <p:cNvPr id="4" name="Title 3"/>
          <p:cNvSpPr>
            <a:spLocks noGrp="1"/>
          </p:cNvSpPr>
          <p:nvPr>
            <p:ph type="title"/>
          </p:nvPr>
        </p:nvSpPr>
        <p:spPr/>
        <p:txBody>
          <a:bodyPr/>
          <a:lstStyle/>
          <a:p>
            <a:r>
              <a:rPr lang="en-US" dirty="0" smtClean="0"/>
              <a:t>Main Features</a:t>
            </a:r>
            <a:endParaRPr lang="en-US" dirty="0"/>
          </a:p>
        </p:txBody>
      </p:sp>
    </p:spTree>
    <p:extLst>
      <p:ext uri="{BB962C8B-B14F-4D97-AF65-F5344CB8AC3E}">
        <p14:creationId xmlns:p14="http://schemas.microsoft.com/office/powerpoint/2010/main" val="40439263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with Actors</a:t>
            </a:r>
            <a:endParaRPr lang="en-US" dirty="0"/>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8</a:t>
            </a:fld>
            <a:endParaRPr lang="en-US" dirty="0">
              <a:solidFill>
                <a:prstClr val="white"/>
              </a:solidFill>
            </a:endParaRPr>
          </a:p>
        </p:txBody>
      </p:sp>
    </p:spTree>
    <p:extLst>
      <p:ext uri="{BB962C8B-B14F-4D97-AF65-F5344CB8AC3E}">
        <p14:creationId xmlns:p14="http://schemas.microsoft.com/office/powerpoint/2010/main" val="385726482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a:spLocks noGrp="1"/>
          </p:cNvSpPr>
          <p:nvPr>
            <p:ph type="title"/>
          </p:nvPr>
        </p:nvSpPr>
        <p:spPr>
          <a:prstGeom prst="rect">
            <a:avLst/>
          </a:prstGeom>
        </p:spPr>
        <p:txBody>
          <a:bodyPr/>
          <a:lstStyle/>
          <a:p>
            <a:pPr lvl="0">
              <a:defRPr sz="1800"/>
            </a:pPr>
            <a:r>
              <a:rPr sz="3400"/>
              <a:t>Actors</a:t>
            </a:r>
          </a:p>
        </p:txBody>
      </p:sp>
      <p:sp>
        <p:nvSpPr>
          <p:cNvPr id="95" name="Shape 95"/>
          <p:cNvSpPr>
            <a:spLocks noGrp="1"/>
          </p:cNvSpPr>
          <p:nvPr>
            <p:ph type="body" idx="1"/>
          </p:nvPr>
        </p:nvSpPr>
        <p:spPr>
          <a:xfrm>
            <a:off x="1190625" y="1946673"/>
            <a:ext cx="9319481" cy="4018359"/>
          </a:xfrm>
          <a:prstGeom prst="rect">
            <a:avLst/>
          </a:prstGeom>
        </p:spPr>
        <p:txBody>
          <a:bodyPr/>
          <a:lstStyle/>
          <a:p>
            <a:pPr lvl="0">
              <a:defRPr sz="1800"/>
            </a:pPr>
            <a:r>
              <a:rPr sz="2200" dirty="0"/>
              <a:t>Lightweight object. </a:t>
            </a:r>
          </a:p>
          <a:p>
            <a:pPr lvl="0">
              <a:defRPr sz="1800"/>
            </a:pPr>
            <a:r>
              <a:rPr lang="en-US" sz="2200" dirty="0" smtClean="0"/>
              <a:t>Sharing</a:t>
            </a:r>
            <a:r>
              <a:rPr lang="es-ES_tradnl" sz="2200" dirty="0" smtClean="0"/>
              <a:t> </a:t>
            </a:r>
            <a:r>
              <a:rPr sz="2200" dirty="0" smtClean="0"/>
              <a:t>thread</a:t>
            </a:r>
            <a:r>
              <a:rPr lang="es-ES_tradnl" sz="2200" dirty="0" smtClean="0"/>
              <a:t>s</a:t>
            </a:r>
            <a:r>
              <a:rPr sz="2200" dirty="0" smtClean="0"/>
              <a:t>.</a:t>
            </a:r>
            <a:endParaRPr sz="2200" dirty="0"/>
          </a:p>
          <a:p>
            <a:pPr lvl="0">
              <a:defRPr sz="1800"/>
            </a:pPr>
            <a:r>
              <a:rPr sz="2200" dirty="0"/>
              <a:t>No shared state.</a:t>
            </a:r>
          </a:p>
          <a:p>
            <a:pPr lvl="0">
              <a:defRPr sz="1800"/>
            </a:pPr>
            <a:r>
              <a:rPr sz="2200" dirty="0"/>
              <a:t>Messages are kept in mailbox and processed in order.</a:t>
            </a:r>
          </a:p>
          <a:p>
            <a:pPr lvl="0">
              <a:defRPr sz="1800"/>
            </a:pPr>
            <a:r>
              <a:rPr sz="2200" dirty="0"/>
              <a:t>Massive scalable and lighting fast because of the small call stack. </a:t>
            </a:r>
            <a:endParaRPr lang="en-US" sz="2200" dirty="0" smtClean="0"/>
          </a:p>
          <a:p>
            <a:pPr marL="0" lvl="0" indent="0">
              <a:buNone/>
              <a:defRPr sz="1800"/>
            </a:pPr>
            <a:endParaRPr sz="2200" dirty="0"/>
          </a:p>
        </p:txBody>
      </p:sp>
    </p:spTree>
    <p:extLst>
      <p:ext uri="{BB962C8B-B14F-4D97-AF65-F5344CB8AC3E}">
        <p14:creationId xmlns:p14="http://schemas.microsoft.com/office/powerpoint/2010/main" val="21450456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theme/theme1.xml><?xml version="1.0" encoding="utf-8"?>
<a:theme xmlns:a="http://schemas.openxmlformats.org/drawingml/2006/main" name="Intel_Presentation Template_16x9_Aug2013">
  <a:themeElements>
    <a:clrScheme name="Intel New Scheme">
      <a:dk1>
        <a:sysClr val="windowText" lastClr="000000"/>
      </a:dk1>
      <a:lt1>
        <a:sysClr val="window" lastClr="FFFFFF"/>
      </a:lt1>
      <a:dk2>
        <a:srgbClr val="004280"/>
      </a:dk2>
      <a:lt2>
        <a:srgbClr val="B1BABF"/>
      </a:lt2>
      <a:accent1>
        <a:srgbClr val="0071C5"/>
      </a:accent1>
      <a:accent2>
        <a:srgbClr val="00AEEF"/>
      </a:accent2>
      <a:accent3>
        <a:srgbClr val="8DC8E8"/>
      </a:accent3>
      <a:accent4>
        <a:srgbClr val="FFDA00"/>
      </a:accent4>
      <a:accent5>
        <a:srgbClr val="FDB813"/>
      </a:accent5>
      <a:accent6>
        <a:srgbClr val="A6CE39"/>
      </a:accent6>
      <a:hlink>
        <a:srgbClr val="939598"/>
      </a:hlink>
      <a:folHlink>
        <a:srgbClr val="ED1C24"/>
      </a:folHlink>
    </a:clrScheme>
    <a:fontScheme name="Custom 1">
      <a:majorFont>
        <a:latin typeface="Intel Clear Ligh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sz="1000" dirty="0" smtClean="0">
            <a:solidFill>
              <a:schemeClr val="tx2"/>
            </a:solidFill>
            <a:latin typeface="Neo Sans Intel"/>
            <a:cs typeface="Neo Sans Intel"/>
          </a:defRPr>
        </a:defPPr>
      </a:lstStyle>
    </a:txDef>
  </a:objectDefaults>
  <a:extraClrSchemeLst/>
  <a:extLst>
    <a:ext uri="{05A4C25C-085E-4340-85A3-A5531E510DB2}">
      <thm15:themeFamily xmlns:thm15="http://schemas.microsoft.com/office/thememl/2012/main" xmlns="" name="Intel Security Template.potx" id="{1255C9B8-50D5-46F5-90ED-744561E71C9C}" vid="{A6E42184-2E15-4A22-98A1-3F8B16EF0DB6}"/>
    </a:ext>
  </a:extLst>
</a:theme>
</file>

<file path=ppt/theme/theme2.xml><?xml version="1.0" encoding="utf-8"?>
<a:theme xmlns:a="http://schemas.openxmlformats.org/drawingml/2006/main" name="Office Theme">
  <a:themeElements>
    <a:clrScheme name="Intel Security">
      <a:dk1>
        <a:srgbClr val="FFFFFF"/>
      </a:dk1>
      <a:lt1>
        <a:srgbClr val="0071C5"/>
      </a:lt1>
      <a:dk2>
        <a:srgbClr val="FFDA00"/>
      </a:dk2>
      <a:lt2>
        <a:srgbClr val="B1BABF"/>
      </a:lt2>
      <a:accent1>
        <a:srgbClr val="003F7E"/>
      </a:accent1>
      <a:accent2>
        <a:srgbClr val="00AEEF"/>
      </a:accent2>
      <a:accent3>
        <a:srgbClr val="7ED3F7"/>
      </a:accent3>
      <a:accent4>
        <a:srgbClr val="FFDA00"/>
      </a:accent4>
      <a:accent5>
        <a:srgbClr val="FDB813"/>
      </a:accent5>
      <a:accent6>
        <a:srgbClr val="A6CE39"/>
      </a:accent6>
      <a:hlink>
        <a:srgbClr val="A6CE39"/>
      </a:hlink>
      <a:folHlink>
        <a:srgbClr val="87A82A"/>
      </a:folHlink>
    </a:clrScheme>
    <a:fontScheme name="Intel Security">
      <a:majorFont>
        <a:latin typeface="Intel Clear Light"/>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Intel Security Template.potx" id="{1255C9B8-50D5-46F5-90ED-744561E71C9C}" vid="{A9751110-AA29-4DC4-A208-F4825036137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Intel Security Template</Template>
  <TotalTime>8530</TotalTime>
  <Words>1350</Words>
  <Application>Microsoft Macintosh PowerPoint</Application>
  <PresentationFormat>Custom</PresentationFormat>
  <Paragraphs>241</Paragraphs>
  <Slides>34</Slides>
  <Notes>17</Notes>
  <HiddenSlides>0</HiddenSlides>
  <MMClips>0</MMClips>
  <ScaleCrop>false</ScaleCrop>
  <HeadingPairs>
    <vt:vector size="4" baseType="variant">
      <vt:variant>
        <vt:lpstr>Theme</vt:lpstr>
      </vt:variant>
      <vt:variant>
        <vt:i4>2</vt:i4>
      </vt:variant>
      <vt:variant>
        <vt:lpstr>Slide Titles</vt:lpstr>
      </vt:variant>
      <vt:variant>
        <vt:i4>34</vt:i4>
      </vt:variant>
    </vt:vector>
  </HeadingPairs>
  <TitlesOfParts>
    <vt:vector size="36" baseType="lpstr">
      <vt:lpstr>Intel_Presentation Template_16x9_Aug2013</vt:lpstr>
      <vt:lpstr>Office Theme</vt:lpstr>
      <vt:lpstr>PowerPoint Presentation</vt:lpstr>
      <vt:lpstr>Overview</vt:lpstr>
      <vt:lpstr>Graph Representation</vt:lpstr>
      <vt:lpstr>What can we ask?</vt:lpstr>
      <vt:lpstr>What else can we ask?</vt:lpstr>
      <vt:lpstr>In Memory Index</vt:lpstr>
      <vt:lpstr>Main Features</vt:lpstr>
      <vt:lpstr>Programming with Actors</vt:lpstr>
      <vt:lpstr>Actors</vt:lpstr>
      <vt:lpstr>The Actor Model Key Abstraction</vt:lpstr>
      <vt:lpstr>A Brief History of the Actor Model</vt:lpstr>
      <vt:lpstr>Scala/Akka solutions</vt:lpstr>
      <vt:lpstr>Actor model</vt:lpstr>
      <vt:lpstr>Concurrency: Actor vs Thread</vt:lpstr>
      <vt:lpstr>Concurrency: Actor vs Thread</vt:lpstr>
      <vt:lpstr>Concurrency: Actor vs Thread</vt:lpstr>
      <vt:lpstr>Catch me if you can</vt:lpstr>
      <vt:lpstr>Fault Tolerance in Actor Model</vt:lpstr>
      <vt:lpstr>Fault Tolerance in Actor Model</vt:lpstr>
      <vt:lpstr>Fault Tolerance in Actor Model</vt:lpstr>
      <vt:lpstr>Programming Model</vt:lpstr>
      <vt:lpstr>Programming Model</vt:lpstr>
      <vt:lpstr>Akka</vt:lpstr>
      <vt:lpstr>Akka http://akka.io/ (an implementation of actor model)</vt:lpstr>
      <vt:lpstr>In Memory Index Main Components</vt:lpstr>
      <vt:lpstr>LDS Architecture</vt:lpstr>
      <vt:lpstr>PowerPoint Presentation</vt:lpstr>
      <vt:lpstr>Main Components</vt:lpstr>
      <vt:lpstr>In Memory Index Service</vt:lpstr>
      <vt:lpstr>PowerPoint Presentation</vt:lpstr>
      <vt:lpstr>Index Service</vt:lpstr>
      <vt:lpstr>Design Key Aspects</vt:lpstr>
      <vt:lpstr>PowerPoint Presentation</vt:lpstr>
      <vt:lpstr>Components</vt:lpstr>
    </vt:vector>
  </TitlesOfParts>
  <Company>Intel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Patrito, Fernando L</dc:creator>
  <cp:lastModifiedBy>Gabriel G Infante-Lopez</cp:lastModifiedBy>
  <cp:revision>65</cp:revision>
  <dcterms:created xsi:type="dcterms:W3CDTF">2014-10-24T13:17:15Z</dcterms:created>
  <dcterms:modified xsi:type="dcterms:W3CDTF">2015-06-10T19:11:35Z</dcterms:modified>
</cp:coreProperties>
</file>