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8" r:id="rId2"/>
    <p:sldId id="256" r:id="rId3"/>
    <p:sldId id="257" r:id="rId4"/>
    <p:sldId id="258" r:id="rId5"/>
    <p:sldId id="269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5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195FD-B9FA-4262-B8E3-561BAF372351}" v="8" dt="2020-06-25T22:48:57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94" d="100"/>
          <a:sy n="94" d="100"/>
        </p:scale>
        <p:origin x="84" y="28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Boix" userId="bb49a8c2570ff3d5" providerId="LiveId" clId="{836195FD-B9FA-4262-B8E3-561BAF372351}"/>
    <pc:docChg chg="undo custSel addSld modSld">
      <pc:chgData name="Pablo Boix" userId="bb49a8c2570ff3d5" providerId="LiveId" clId="{836195FD-B9FA-4262-B8E3-561BAF372351}" dt="2020-06-25T22:49:24.231" v="356"/>
      <pc:docMkLst>
        <pc:docMk/>
      </pc:docMkLst>
      <pc:sldChg chg="addSp delSp modSp mod">
        <pc:chgData name="Pablo Boix" userId="bb49a8c2570ff3d5" providerId="LiveId" clId="{836195FD-B9FA-4262-B8E3-561BAF372351}" dt="2020-06-25T22:45:15.256" v="163" actId="14838"/>
        <pc:sldMkLst>
          <pc:docMk/>
          <pc:sldMk cId="473519245" sldId="256"/>
        </pc:sldMkLst>
        <pc:spChg chg="add del mod">
          <ac:chgData name="Pablo Boix" userId="bb49a8c2570ff3d5" providerId="LiveId" clId="{836195FD-B9FA-4262-B8E3-561BAF372351}" dt="2020-06-25T22:42:51.069" v="134" actId="478"/>
          <ac:spMkLst>
            <pc:docMk/>
            <pc:sldMk cId="473519245" sldId="256"/>
            <ac:spMk id="2" creationId="{85B78B7F-3A7C-45D8-B75F-AD4719040F63}"/>
          </ac:spMkLst>
        </pc:spChg>
        <pc:spChg chg="add mod">
          <ac:chgData name="Pablo Boix" userId="bb49a8c2570ff3d5" providerId="LiveId" clId="{836195FD-B9FA-4262-B8E3-561BAF372351}" dt="2020-06-25T22:45:15.256" v="163" actId="14838"/>
          <ac:spMkLst>
            <pc:docMk/>
            <pc:sldMk cId="473519245" sldId="256"/>
            <ac:spMk id="3" creationId="{5324CF48-70F2-4715-A0AE-49AFB82AE1EB}"/>
          </ac:spMkLst>
        </pc:spChg>
        <pc:picChg chg="mod">
          <ac:chgData name="Pablo Boix" userId="bb49a8c2570ff3d5" providerId="LiveId" clId="{836195FD-B9FA-4262-B8E3-561BAF372351}" dt="2020-06-25T22:39:47.507" v="125" actId="1076"/>
          <ac:picMkLst>
            <pc:docMk/>
            <pc:sldMk cId="473519245" sldId="256"/>
            <ac:picMk id="9" creationId="{02EAB7FB-AEBA-41BC-B1D7-A4B080684C82}"/>
          </ac:picMkLst>
        </pc:picChg>
      </pc:sldChg>
      <pc:sldChg chg="modSp mod">
        <pc:chgData name="Pablo Boix" userId="bb49a8c2570ff3d5" providerId="LiveId" clId="{836195FD-B9FA-4262-B8E3-561BAF372351}" dt="2020-06-25T22:48:30.368" v="352" actId="20577"/>
        <pc:sldMkLst>
          <pc:docMk/>
          <pc:sldMk cId="851971294" sldId="258"/>
        </pc:sldMkLst>
        <pc:spChg chg="mod">
          <ac:chgData name="Pablo Boix" userId="bb49a8c2570ff3d5" providerId="LiveId" clId="{836195FD-B9FA-4262-B8E3-561BAF372351}" dt="2020-06-25T22:48:30.368" v="352" actId="20577"/>
          <ac:spMkLst>
            <pc:docMk/>
            <pc:sldMk cId="851971294" sldId="258"/>
            <ac:spMk id="4" creationId="{5F0977C3-BD7D-4617-8DF1-56211456D512}"/>
          </ac:spMkLst>
        </pc:spChg>
      </pc:sldChg>
      <pc:sldChg chg="modSp mod">
        <pc:chgData name="Pablo Boix" userId="bb49a8c2570ff3d5" providerId="LiveId" clId="{836195FD-B9FA-4262-B8E3-561BAF372351}" dt="2020-06-25T22:49:24.231" v="356"/>
        <pc:sldMkLst>
          <pc:docMk/>
          <pc:sldMk cId="3482574865" sldId="259"/>
        </pc:sldMkLst>
        <pc:spChg chg="mod">
          <ac:chgData name="Pablo Boix" userId="bb49a8c2570ff3d5" providerId="LiveId" clId="{836195FD-B9FA-4262-B8E3-561BAF372351}" dt="2020-06-25T22:49:24.231" v="356"/>
          <ac:spMkLst>
            <pc:docMk/>
            <pc:sldMk cId="3482574865" sldId="259"/>
            <ac:spMk id="4" creationId="{5F0977C3-BD7D-4617-8DF1-56211456D512}"/>
          </ac:spMkLst>
        </pc:spChg>
      </pc:sldChg>
      <pc:sldChg chg="addSp delSp modSp new mod">
        <pc:chgData name="Pablo Boix" userId="bb49a8c2570ff3d5" providerId="LiveId" clId="{836195FD-B9FA-4262-B8E3-561BAF372351}" dt="2020-06-25T22:37:37.449" v="66" actId="1076"/>
        <pc:sldMkLst>
          <pc:docMk/>
          <pc:sldMk cId="3431327683" sldId="268"/>
        </pc:sldMkLst>
        <pc:spChg chg="del">
          <ac:chgData name="Pablo Boix" userId="bb49a8c2570ff3d5" providerId="LiveId" clId="{836195FD-B9FA-4262-B8E3-561BAF372351}" dt="2020-06-25T22:37:33.023" v="65" actId="478"/>
          <ac:spMkLst>
            <pc:docMk/>
            <pc:sldMk cId="3431327683" sldId="268"/>
            <ac:spMk id="2" creationId="{E11CB3EA-E3BB-4627-A77B-E1D7FE5F4002}"/>
          </ac:spMkLst>
        </pc:spChg>
        <pc:spChg chg="mod">
          <ac:chgData name="Pablo Boix" userId="bb49a8c2570ff3d5" providerId="LiveId" clId="{836195FD-B9FA-4262-B8E3-561BAF372351}" dt="2020-06-25T22:37:18.316" v="63" actId="207"/>
          <ac:spMkLst>
            <pc:docMk/>
            <pc:sldMk cId="3431327683" sldId="268"/>
            <ac:spMk id="3" creationId="{927E7C09-C982-45D5-B732-4C71473DA5A8}"/>
          </ac:spMkLst>
        </pc:spChg>
        <pc:spChg chg="del">
          <ac:chgData name="Pablo Boix" userId="bb49a8c2570ff3d5" providerId="LiveId" clId="{836195FD-B9FA-4262-B8E3-561BAF372351}" dt="2020-06-25T22:36:20.175" v="55" actId="478"/>
          <ac:spMkLst>
            <pc:docMk/>
            <pc:sldMk cId="3431327683" sldId="268"/>
            <ac:spMk id="4" creationId="{5D989769-686E-4D1F-B1BB-10A75DAD0DB0}"/>
          </ac:spMkLst>
        </pc:spChg>
        <pc:spChg chg="add mod">
          <ac:chgData name="Pablo Boix" userId="bb49a8c2570ff3d5" providerId="LiveId" clId="{836195FD-B9FA-4262-B8E3-561BAF372351}" dt="2020-06-25T22:37:37.449" v="66" actId="1076"/>
          <ac:spMkLst>
            <pc:docMk/>
            <pc:sldMk cId="3431327683" sldId="268"/>
            <ac:spMk id="6" creationId="{BCEE9E6F-DAB2-4A98-8C09-78EDE1E9C4F1}"/>
          </ac:spMkLst>
        </pc:spChg>
      </pc:sldChg>
      <pc:sldChg chg="add">
        <pc:chgData name="Pablo Boix" userId="bb49a8c2570ff3d5" providerId="LiveId" clId="{836195FD-B9FA-4262-B8E3-561BAF372351}" dt="2020-06-25T22:48:57.911" v="353"/>
        <pc:sldMkLst>
          <pc:docMk/>
          <pc:sldMk cId="2513515041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A-4998-838E-C3FA8CA0D8E9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A-4998-838E-C3FA8CA0D8E9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A-4998-838E-C3FA8CA0D8E9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A-4998-838E-C3FA8CA0D8E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9A-4998-838E-C3FA8CA0D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DA3-4D9A-9903-F72EDB3E5F7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A3-4D9A-9903-F72EDB3E5F7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A3-4D9A-9903-F72EDB3E5F7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DA3-4D9A-9903-F72EDB3E5F7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A3-4D9A-9903-F72EDB3E5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F1-4F2A-8F0E-844FFCE28C7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F1-4F2A-8F0E-844FFCE28C7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F1-4F2A-8F0E-844FFCE28C7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F1-4F2A-8F0E-844FFCE28C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F1-4F2A-8F0E-844FFCE28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8113761109256413E-2"/>
                  <c:y val="-7.466839442668048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17A-4A6D-82C6-F825EAA27754}"/>
                </c:ext>
              </c:extLst>
            </c:dLbl>
            <c:dLbl>
              <c:idx val="1"/>
              <c:layout>
                <c:manualLayout>
                  <c:x val="8.5346516767520794E-2"/>
                  <c:y val="-1.12002591640022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A6D-82C6-F825EAA27754}"/>
                </c:ext>
              </c:extLst>
            </c:dLbl>
            <c:dLbl>
              <c:idx val="2"/>
              <c:layout>
                <c:manualLayout>
                  <c:x val="8.2453414504215103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7A-4A6D-82C6-F825EAA27754}"/>
                </c:ext>
              </c:extLst>
            </c:dLbl>
            <c:dLbl>
              <c:idx val="3"/>
              <c:layout>
                <c:manualLayout>
                  <c:x val="9.1132721294132371E-2"/>
                  <c:y val="-3.7334197213340242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9-45B5-B692-B9B8764F9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5220658845950625E-2"/>
                  <c:y val="3.733419721333956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A6D-82C6-F825EAA27754}"/>
                </c:ext>
              </c:extLst>
            </c:dLbl>
            <c:dLbl>
              <c:idx val="1"/>
              <c:layout>
                <c:manualLayout>
                  <c:x val="8.1006863372562105E-2"/>
                  <c:y val="-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A6D-82C6-F825EAA27754}"/>
                </c:ext>
              </c:extLst>
            </c:dLbl>
            <c:dLbl>
              <c:idx val="2"/>
              <c:layout>
                <c:manualLayout>
                  <c:x val="7.9560312240909314E-2"/>
                  <c:y val="6.8445237539232397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A6D-82C6-F825EAA27754}"/>
                </c:ext>
              </c:extLst>
            </c:dLbl>
            <c:dLbl>
              <c:idx val="3"/>
              <c:layout>
                <c:manualLayout>
                  <c:x val="8.9686170162479484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9-45B5-B692-B9B8764F9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088100545099193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A6D-82C6-F825EAA27754}"/>
                </c:ext>
              </c:extLst>
            </c:dLbl>
            <c:dLbl>
              <c:idx val="1"/>
              <c:layout>
                <c:manualLayout>
                  <c:x val="7.3774107714297668E-2"/>
                  <c:y val="-6.844523753923239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A6D-82C6-F825EAA27754}"/>
                </c:ext>
              </c:extLst>
            </c:dLbl>
            <c:dLbl>
              <c:idx val="2"/>
              <c:layout>
                <c:manualLayout>
                  <c:x val="7.2327556582644822E-2"/>
                  <c:y val="-1.1200259164002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A6D-82C6-F825EAA27754}"/>
                </c:ext>
              </c:extLst>
            </c:dLbl>
            <c:dLbl>
              <c:idx val="3"/>
              <c:layout>
                <c:manualLayout>
                  <c:x val="8.2453414504215214E-2"/>
                  <c:y val="-3.733419721334058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A6D-82C6-F825EAA277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9-45B5-B692-B9B8764F919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25-Jun-20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25-Jun-20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7E7C09-C982-45D5-B732-4C71473DA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362" y="148590"/>
            <a:ext cx="4220008" cy="1624012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GUIDE TO BE DELETED ONCE PRESENTASTION IS FINISH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E9E6F-DAB2-4A98-8C09-78EDE1E9C4F1}"/>
              </a:ext>
            </a:extLst>
          </p:cNvPr>
          <p:cNvSpPr txBox="1"/>
          <p:nvPr/>
        </p:nvSpPr>
        <p:spPr>
          <a:xfrm>
            <a:off x="365760" y="195262"/>
            <a:ext cx="61493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You should be prepared to give a high level overview of your project, and your presentation should be divided into the following sections: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Title Slide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Your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Project Introduction / 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Questions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2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2</a:t>
            </a:r>
          </a:p>
        </p:txBody>
      </p:sp>
      <p:graphicFrame>
        <p:nvGraphicFramePr>
          <p:cNvPr id="26" name="Chart 25" descr="Stacked Bar Graphs">
            <a:extLst>
              <a:ext uri="{FF2B5EF4-FFF2-40B4-BE49-F238E27FC236}">
                <a16:creationId xmlns:a16="http://schemas.microsoft.com/office/drawing/2014/main" id="{C4453A4D-BABF-4BF7-884F-5F698B616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11427"/>
              </p:ext>
            </p:extLst>
          </p:nvPr>
        </p:nvGraphicFramePr>
        <p:xfrm>
          <a:off x="366894" y="1011676"/>
          <a:ext cx="11458213" cy="467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24635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ONE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COLUMN TWO TITLE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Lorem Ipsum </a:t>
                      </a:r>
                      <a:r>
                        <a:rPr lang="da-DK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Dolor Sit Amet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Consectetur Adipiscing Elit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Etiam Aliquet Eu Mi Quis Lacinia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500,000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4 000,000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707AB002-C4F6-4161-B852-52188657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slide</a:t>
            </a:r>
          </a:p>
        </p:txBody>
      </p:sp>
      <p:sp>
        <p:nvSpPr>
          <p:cNvPr id="8" name="Media Placeholder 7" descr="video placeholder">
            <a:extLst>
              <a:ext uri="{FF2B5EF4-FFF2-40B4-BE49-F238E27FC236}">
                <a16:creationId xmlns:a16="http://schemas.microsoft.com/office/drawing/2014/main" id="{D058116D-03FD-4833-91E5-8B478E76C1CC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 </a:t>
            </a:r>
            <a:r>
              <a:rPr lang="en-US" noProof="1"/>
              <a:t>lorem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Jens Martensson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jens@bellowscollege.com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24CF48-70F2-4715-A0AE-49AFB82AE1EB}"/>
              </a:ext>
            </a:extLst>
          </p:cNvPr>
          <p:cNvSpPr/>
          <p:nvPr/>
        </p:nvSpPr>
        <p:spPr>
          <a:xfrm>
            <a:off x="3253106" y="5476694"/>
            <a:ext cx="455124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blurRad="6350" stA="50000" endA="300" endPos="25000" dist="29997" dir="5400000" sy="-100000" algn="bl" rotWithShape="0"/>
                </a:effectLst>
              </a:rPr>
              <a:t>Sarah Jacobs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blurRad="6350" stA="50000" endA="300" endPos="25000" dist="29997" dir="5400000" sy="-100000" algn="bl" rotWithShape="0"/>
                </a:effectLst>
              </a:rPr>
              <a:t>Nazrath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blurRad="6350" stA="50000" endA="300" endPos="25000" dist="29997" dir="5400000" sy="-100000" algn="bl" rotWithShape="0"/>
                </a:effectLst>
              </a:rPr>
              <a:t> </a:t>
            </a:r>
            <a:r>
              <a:rPr lang="en-US" sz="2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blurRad="6350" stA="50000" endA="300" endPos="25000" dist="29997" dir="5400000" sy="-100000" algn="bl" rotWithShape="0"/>
                </a:effectLst>
              </a:rPr>
              <a:t>Palliparambil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19154B"/>
              </a:solidFill>
              <a:effectLst>
                <a:reflection blurRad="6350" stA="50000" endA="300" endPos="25000" dist="29997" dir="5400000" sy="-100000" algn="bl" rotWithShape="0"/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9154B"/>
                </a:solidFill>
                <a:effectLst>
                  <a:reflection blurRad="6350" stA="50000" endA="300" endPos="25000" dist="29997" dir="5400000" sy="-100000" algn="bl" rotWithShape="0"/>
                </a:effectLst>
              </a:rPr>
              <a:t>Pablo Boix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Q1 – What combination of variables lead to de least biased algorithm </a:t>
            </a:r>
            <a:r>
              <a:rPr lang="en-US" dirty="0" err="1"/>
              <a:t>resultas</a:t>
            </a:r>
            <a:r>
              <a:rPr lang="en-US" dirty="0"/>
              <a:t>?</a:t>
            </a:r>
          </a:p>
          <a:p>
            <a:endParaRPr lang="en-US" noProof="1"/>
          </a:p>
          <a:p>
            <a:r>
              <a:rPr lang="en-US" noProof="1"/>
              <a:t>Q2 – What age groups is more likely to get a high COMPAS score?</a:t>
            </a:r>
          </a:p>
          <a:p>
            <a:endParaRPr lang="en-US" noProof="1"/>
          </a:p>
          <a:p>
            <a:endParaRPr lang="en-US" noProof="1"/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Q1 – What combination of variables lead to de least biased algorithm </a:t>
            </a:r>
            <a:r>
              <a:rPr lang="en-US" dirty="0" err="1"/>
              <a:t>resultas</a:t>
            </a:r>
            <a:r>
              <a:rPr lang="en-US" dirty="0"/>
              <a:t>?</a:t>
            </a:r>
          </a:p>
          <a:p>
            <a:endParaRPr lang="en-US" noProof="1"/>
          </a:p>
          <a:p>
            <a:r>
              <a:rPr lang="en-US" noProof="1"/>
              <a:t>Q2 – What age groups is more likely to get a high COMPAS score?</a:t>
            </a:r>
          </a:p>
          <a:p>
            <a:endParaRPr lang="en-US" noProof="1"/>
          </a:p>
          <a:p>
            <a:endParaRPr lang="en-US" noProof="1"/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1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fermentum a magna ut eleifend. Integer convallis suscipit ante eu varius.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Morbi a purus dolor. Suspendisse sit amet ipsum finibus justo viverra blandit.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fermentum a magna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Integer convallis </a:t>
            </a:r>
            <a:r>
              <a:rPr lang="en-US" dirty="0" err="1"/>
              <a:t>suscipit</a:t>
            </a:r>
            <a:r>
              <a:rPr lang="en-US" dirty="0"/>
              <a:t> ante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Morbi a </a:t>
            </a:r>
            <a:r>
              <a:rPr lang="en-US" dirty="0" err="1"/>
              <a:t>purus</a:t>
            </a:r>
            <a:r>
              <a:rPr lang="en-US" dirty="0"/>
              <a:t> dolor. </a:t>
            </a:r>
            <a:r>
              <a:rPr lang="en-US" dirty="0" err="1"/>
              <a:t>Suspendisse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ipsum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Ut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. 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Q1 – What combination of variables lead to de least biased algorithm </a:t>
            </a:r>
            <a:r>
              <a:rPr lang="en-US" dirty="0" err="1"/>
              <a:t>resultas</a:t>
            </a:r>
            <a:r>
              <a:rPr lang="en-US" dirty="0"/>
              <a:t>?</a:t>
            </a:r>
          </a:p>
          <a:p>
            <a:endParaRPr lang="en-US" noProof="1"/>
          </a:p>
          <a:p>
            <a:r>
              <a:rPr lang="en-US" noProof="1"/>
              <a:t>Q2 – What age groups is more likely to get a high COMPAS score?</a:t>
            </a:r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 and Graphs 1</a:t>
            </a:r>
          </a:p>
        </p:txBody>
      </p:sp>
      <p:graphicFrame>
        <p:nvGraphicFramePr>
          <p:cNvPr id="18" name="Chart 17" descr="Donut Graph">
            <a:extLst>
              <a:ext uri="{FF2B5EF4-FFF2-40B4-BE49-F238E27FC236}">
                <a16:creationId xmlns:a16="http://schemas.microsoft.com/office/drawing/2014/main" id="{95E0F230-CBF8-4378-9371-069916E16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01508"/>
              </p:ext>
            </p:extLst>
          </p:nvPr>
        </p:nvGraphicFramePr>
        <p:xfrm>
          <a:off x="1525725" y="1364254"/>
          <a:ext cx="3567113" cy="382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2FE7D4A-25DC-4348-9EFC-DC269600AB43}"/>
              </a:ext>
            </a:extLst>
          </p:cNvPr>
          <p:cNvSpPr txBox="1"/>
          <p:nvPr/>
        </p:nvSpPr>
        <p:spPr>
          <a:xfrm>
            <a:off x="2108505" y="2925268"/>
            <a:ext cx="232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2CCA-F48A-42FF-9173-231B93CCDF4A}"/>
              </a:ext>
            </a:extLst>
          </p:cNvPr>
          <p:cNvSpPr txBox="1"/>
          <p:nvPr/>
        </p:nvSpPr>
        <p:spPr>
          <a:xfrm>
            <a:off x="1890680" y="4998020"/>
            <a:ext cx="2837206" cy="307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 sit amet.</a:t>
            </a:r>
          </a:p>
        </p:txBody>
      </p:sp>
      <p:graphicFrame>
        <p:nvGraphicFramePr>
          <p:cNvPr id="11" name="Chart 10" descr="Donut Graph">
            <a:extLst>
              <a:ext uri="{FF2B5EF4-FFF2-40B4-BE49-F238E27FC236}">
                <a16:creationId xmlns:a16="http://schemas.microsoft.com/office/drawing/2014/main" id="{457796DB-F404-449D-AF4F-D2DF57F02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31736"/>
              </p:ext>
            </p:extLst>
          </p:nvPr>
        </p:nvGraphicFramePr>
        <p:xfrm>
          <a:off x="6025564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8183E4-4ABF-4982-944F-E5641B481284}"/>
              </a:ext>
            </a:extLst>
          </p:cNvPr>
          <p:cNvSpPr txBox="1"/>
          <p:nvPr/>
        </p:nvSpPr>
        <p:spPr>
          <a:xfrm>
            <a:off x="6376589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3C1DD3-625D-493B-A70D-884EA6E242AD}"/>
              </a:ext>
            </a:extLst>
          </p:cNvPr>
          <p:cNvSpPr txBox="1"/>
          <p:nvPr/>
        </p:nvSpPr>
        <p:spPr>
          <a:xfrm>
            <a:off x="6231573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graphicFrame>
        <p:nvGraphicFramePr>
          <p:cNvPr id="14" name="Chart 13" descr="Donut Graph">
            <a:extLst>
              <a:ext uri="{FF2B5EF4-FFF2-40B4-BE49-F238E27FC236}">
                <a16:creationId xmlns:a16="http://schemas.microsoft.com/office/drawing/2014/main" id="{D8E29E61-CD6B-43C4-BAF5-D72045A0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5174"/>
              </p:ext>
            </p:extLst>
          </p:nvPr>
        </p:nvGraphicFramePr>
        <p:xfrm>
          <a:off x="8652735" y="2396967"/>
          <a:ext cx="2013541" cy="2161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720B77E-90DB-48CA-9C46-3A16BA5F1367}"/>
              </a:ext>
            </a:extLst>
          </p:cNvPr>
          <p:cNvSpPr txBox="1"/>
          <p:nvPr/>
        </p:nvSpPr>
        <p:spPr>
          <a:xfrm>
            <a:off x="9003760" y="3247079"/>
            <a:ext cx="131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C08DF-62AF-497C-A262-2D106D7365BD}"/>
              </a:ext>
            </a:extLst>
          </p:cNvPr>
          <p:cNvSpPr txBox="1"/>
          <p:nvPr/>
        </p:nvSpPr>
        <p:spPr>
          <a:xfrm>
            <a:off x="8858742" y="4448134"/>
            <a:ext cx="16015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</a:t>
            </a: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ipsum dolor</a:t>
            </a:r>
            <a:b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sit amet.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A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B</a:t>
              </a:r>
              <a:endParaRPr lang="en-US" sz="1200" noProof="1"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latin typeface="+mj-lt"/>
                </a:rPr>
                <a:t>Data C</a:t>
              </a:r>
              <a:endParaRPr lang="en-US" sz="1200" noProof="1">
                <a:latin typeface="+mj-lt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7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16</TotalTime>
  <Words>606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Lucida Sans Typewriter</vt:lpstr>
      <vt:lpstr>Montserrat</vt:lpstr>
      <vt:lpstr>Open Sans</vt:lpstr>
      <vt:lpstr>Times New Roman</vt:lpstr>
      <vt:lpstr>Tw Cen MT</vt:lpstr>
      <vt:lpstr>Wingdings</vt:lpstr>
      <vt:lpstr>Office Theme</vt:lpstr>
      <vt:lpstr>GUIDE TO BE DELETED ONCE PRESENTASTION IS FINISH</vt:lpstr>
      <vt:lpstr>Presentation Cover Title</vt:lpstr>
      <vt:lpstr>Presentation Cover Title 1</vt:lpstr>
      <vt:lpstr>Summary</vt:lpstr>
      <vt:lpstr>Summary</vt:lpstr>
      <vt:lpstr>Hypothesis</vt:lpstr>
      <vt:lpstr>Comparison</vt:lpstr>
      <vt:lpstr>Charts and Graphs</vt:lpstr>
      <vt:lpstr>Charts and Graphs 1</vt:lpstr>
      <vt:lpstr>Charts and Graphs 2</vt:lpstr>
      <vt:lpstr>Table</vt:lpstr>
      <vt:lpstr>Large Image slide</vt:lpstr>
      <vt:lpstr>Video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Pablo Boix</dc:creator>
  <cp:lastModifiedBy>Pablo Boix</cp:lastModifiedBy>
  <cp:revision>1</cp:revision>
  <dcterms:created xsi:type="dcterms:W3CDTF">2020-06-25T22:32:38Z</dcterms:created>
  <dcterms:modified xsi:type="dcterms:W3CDTF">2020-06-25T22:49:31Z</dcterms:modified>
</cp:coreProperties>
</file>