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ms-powerpoint.changesinfo+xml" PartName="/ppt/changesInfos/changesInfo1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4.xml"/>
  <Override ContentType="application/vnd.ms-office.chartcolorstyle+xml" PartName="/ppt/charts/colors5.xml"/>
  <Override ContentType="application/vnd.ms-office.chartstyle+xml" PartName="/ppt/charts/style1.xml"/>
  <Override ContentType="application/vnd.ms-office.chartstyle+xml" PartName="/ppt/charts/style2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12192000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 horzBarState="maximized">
    <p:restoredLeft autoAdjust="0" sz="15000"/>
    <p:restoredTop autoAdjust="0" sz="96357"/>
  </p:normalViewPr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94"/>
          <a:sy d="100" n="94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84" y="288"/>
      </p:cViewPr>
    </p:cSldViewPr>
  </p:slideViewPr>
  <p:outline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33"/>
        <a:sy d="100" n="33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-642"/>
    </p:cViewPr>
  </p:outlin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2" n="3"/>
        <a:sy d="2" n="3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notes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60"/>
          <a:sy d="100" n="6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670" y="48"/>
      </p:cViewPr>
    </p:cSldViewPr>
  </p:notes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theme/theme1.xml" Type="http://schemas.openxmlformats.org/officeDocument/2006/relationships/theme"></Relationship></Relationships>
</file>

<file path=ppt/charts/_rels/chart1.xml.rels><?xml version="1.0" standalone="yes" ?><Relationships xmlns="http://schemas.openxmlformats.org/package/2006/relationships"><Relationship Id="rId1" Target="../embeddings/Microsoft_Excel_Worksheet5.xlsx" Type="http://schemas.openxmlformats.org/officeDocument/2006/relationships/package"></Relationship></Relationships>
</file>

<file path=ppt/charts/_rels/chart2.xml.rels><?xml version="1.0" standalone="yes" ?><Relationships xmlns="http://schemas.openxmlformats.org/package/2006/relationships"><Relationship Id="rId1" Target="../embeddings/Microsoft_Excel_Worksheet6.xlsx" Type="http://schemas.openxmlformats.org/officeDocument/2006/relationships/package"></Relationship></Relationships>
</file>

<file path=ppt/charts/_rels/chart3.xml.rels><?xml version="1.0" standalone="yes" ?><Relationships xmlns="http://schemas.openxmlformats.org/package/2006/relationships"><Relationship Id="rId1" Target="../embeddings/Microsoft_Excel_Worksheet7.xlsx" Type="http://schemas.openxmlformats.org/officeDocument/2006/relationships/package"></Relationship></Relationships>
</file>

<file path=ppt/charts/_rels/chart4.xml.rels><?xml version="1.0" standalone="yes" ?><Relationships xmlns="http://schemas.openxmlformats.org/package/2006/relationships"><Relationship Id="rId1" Target="../embeddings/Microsoft_Excel_Worksheet8.xlsx" Type="http://schemas.openxmlformats.org/officeDocument/2006/relationships/package"></Relationship></Relationships>
</file>

<file path=ppt/charts/_rels/chart5.xml.rels><?xml version="1.0" standalone="yes" ?><Relationships xmlns="http://schemas.openxmlformats.org/package/2006/relationships"><Relationship Id="rId1" Target="../embeddings/Microsoft_Excel_Worksheet9.xlsx" Type="http://schemas.openxmlformats.org/officeDocument/2006/relationships/package"></Relationship></Relationships>
</file>

<file path=ppt/charts/chart1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522571966800782"/>
          <c:y val="0.0520816052020464"/>
          <c:w val="0.933490840588991"/>
          <c:h val="0.89583678959590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<a:ln cap="rnd" w="28575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<a:ln cap="rnd" w="28575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<a:ln cap="rnd" w="28575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</c:ser>
        <c:dLbls>
          <c:showBubbleSize val="0"/>
          <c:showPercent val="0"/>
          <c:showSerName val="0"/>
          <c:showCatName val="0"/>
          <c:showVal val="0"/>
          <c:showLegendKey val="0"/>
        </c:dLbls>
        <c:marker val="1"/>
        <c:smooth val="0"/>
        <c:axId val="1"/>
        <c:axId val="2"/>
      </c:lineChart>
      <c:catAx>
        <c:axId val="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"/>
        <c:crosses val="autoZero"/>
        <c:crossBetween val="between"/>
      </c:valAx>
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<a:noFill/>
        <a:ln>
          <a:noFill/>
        </a:ln>
        <a:effectLst/>
      </c:spPr>
    </c:plotArea>
    <c:plotVisOnly val="1"/>
    <c:dispBlanksAs val="zero"/>
    <c:showDLblsOverMax val="0"/>
  </c:chart>
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noFill/>
    <a:ln>
      <a:noFill/>
    </a:ln>
    <a:effectLst/>
  </c:spPr>
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bodyPr/>
    <a:lstStyle/>
    <a:p>
      <a:pPr>
        <a:defRPr>
          <a:uFillTx/>
        </a:defRPr>
      </a:pPr>
      <a:endParaRPr lang="en-US">
        <a:uFillTx/>
      </a:endParaRPr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en-US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<a:noFill/>
        <a:ln>
          <a:noFill/>
        </a:ln>
        <a:effectLst/>
      </c:spPr>
    </c:plotArea>
    <c:plotVisOnly val="1"/>
    <c:dispBlanksAs val="gap"/>
    <c:showDLblsOverMax val="0"/>
  </c:chart>
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noFill/>
    <a:ln>
      <a:noFill/>
    </a:ln>
    <a:effectLst/>
  </c:spPr>
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bodyPr/>
    <a:lstStyle/>
    <a:p>
      <a:pPr>
        <a:defRPr>
          <a:uFillTx/>
        </a:defRPr>
      </a:pPr>
      <a:endParaRPr lang="en-US">
        <a:uFillTx/>
      </a:endParaRPr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en-US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<a:noFill/>
        <a:ln>
          <a:noFill/>
        </a:ln>
        <a:effectLst/>
      </c:spPr>
    </c:plotArea>
    <c:plotVisOnly val="1"/>
    <c:dispBlanksAs val="gap"/>
    <c:showDLblsOverMax val="0"/>
  </c:chart>
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noFill/>
    <a:ln>
      <a:noFill/>
    </a:ln>
    <a:effectLst/>
  </c:spPr>
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bodyPr/>
    <a:lstStyle/>
    <a:p>
      <a:pPr>
        <a:defRPr>
          <a:uFillTx/>
        </a:defRPr>
      </a:pPr>
      <a:endParaRPr lang="en-US">
        <a:uFillTx/>
      </a:endParaRPr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en-US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<a:noFill/>
        <a:ln>
          <a:noFill/>
        </a:ln>
        <a:effectLst/>
      </c:spPr>
    </c:plotArea>
    <c:plotVisOnly val="1"/>
    <c:dispBlanksAs val="gap"/>
    <c:showDLblsOverMax val="0"/>
  </c:chart>
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noFill/>
    <a:ln>
      <a:noFill/>
    </a:ln>
    <a:effectLst/>
  </c:spPr>
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bodyPr/>
    <a:lstStyle/>
    <a:p>
      <a:pPr>
        <a:defRPr>
          <a:uFillTx/>
        </a:defRPr>
      </a:pPr>
      <a:endParaRPr lang="en-US">
        <a:uFillTx/>
      </a:endParaRPr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en-US"/>
  <c:roundedCorners val="0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781137611092564"/>
                  <c:y val="-0.00746683944266805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dLbl>
              <c:idx val="1"/>
              <c:layout>
                <c:manualLayout>
                  <c:x val="0.0853465167675208"/>
                  <c:y val="-0.0112002591640022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dLbl>
              <c:idx val="2"/>
              <c:layout>
                <c:manualLayout>
                  <c:x val="0.0824534145042151"/>
                  <c:y val="0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dLbl>
              <c:idx val="3"/>
              <c:layout>
                <c:manualLayout>
                  <c:x val="0.0911327212941324"/>
                  <c:y val="-0.00373341972133402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showLeaderLines val="0"/>
            <c:showBubbleSize val="0"/>
            <c:showPercent val="0"/>
            <c:showSerName val="0"/>
            <c:showCatName val="0"/>
            <c:showVal val="1"/>
            <c:showLegendKey val="0"/>
            <c:dLblPos val="ctr"/>
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bodyPr anchor="ctr" anchorCtr="1" rot="0" spcFirstLastPara="1" vert="horz" vertOverflow="ellipsis" wrap="square"/>
              <a:lstStyle/>
              <a:p>
                <a:pPr>
                  <a:defRPr b="0" baseline="0" i="0" kern="1200" strike="noStrike" sz="900" u="none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pPr>
                <a:endParaRPr lang="en-US">
                  <a:uFillTx/>
                </a:endParaRPr>
              </a:p>
            </c:txPr>
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noFill/>
              <a:ln>
                <a:noFill/>
              </a:ln>
              <a:effectLst/>
            </c:spPr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752206588459506"/>
                  <c:y val="0.00373341972133396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dLbl>
              <c:idx val="1"/>
              <c:layout>
                <c:manualLayout>
                  <c:x val="0.0810068633725621"/>
                  <c:y val="-6.84452375392324e-17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dLbl>
              <c:idx val="2"/>
              <c:layout>
                <c:manualLayout>
                  <c:x val="0.0795603122409093"/>
                  <c:y val="6.84452375392324e-17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dLbl>
              <c:idx val="3"/>
              <c:layout>
                <c:manualLayout>
                  <c:x val="0.0896861701624795"/>
                  <c:y val="0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</c:dLbl>
            <c:showLeaderLines val="0"/>
            <c:showBubbleSize val="0"/>
            <c:showPercent val="0"/>
            <c:showSerName val="0"/>
            <c:showCatName val="0"/>
            <c:showVal val="1"/>
            <c:showLegendKey val="0"/>
            <c:dLblPos val="ctr"/>
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bodyPr anchor="ctr" anchorCtr="1" rot="0" spcFirstLastPara="1" vert="horz" vertOverflow="ellipsis" wrap="square"/>
              <a:lstStyle/>
              <a:p>
                <a:pPr>
                  <a:defRPr b="0" baseline="0" i="0" kern="1200" strike="noStrike" sz="900" u="none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pPr>
                <a:endParaRPr lang="en-US">
                  <a:uFillTx/>
                </a:endParaRPr>
              </a:p>
            </c:txPr>
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noFill/>
              <a:ln>
                <a:noFill/>
              </a:ln>
              <a:effectLst/>
            </c:spPr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708810054509919"/>
                  <c:y val="0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bodyPr anchor="ctr" anchorCtr="1" rot="0" spcFirstLastPara="1" vert="horz" vertOverflow="ellipsis" wrap="square"/>
                <a:lstStyle/>
                <a:p>
                  <a:pPr>
                    <a:defRPr b="0" baseline="0" i="0" kern="1200" strike="noStrike" sz="900" u="none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pPr>
                  <a:endParaRPr lang="en-US">
                    <a:uFillTx/>
                  </a:endParaRPr>
                </a:p>
              </c:txPr>
  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noFill/>
                <a:ln>
                  <a:noFill/>
                </a:ln>
                <a:effectLst/>
              </c:spPr>
            </c:dLbl>
            <c:dLbl>
              <c:idx val="1"/>
              <c:layout>
                <c:manualLayout>
                  <c:x val="0.0737741077142977"/>
                  <c:y val="-6.84452375392324e-17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bodyPr anchor="ctr" anchorCtr="1" rot="0" spcFirstLastPara="1" vert="horz" vertOverflow="ellipsis" wrap="square"/>
                <a:lstStyle/>
                <a:p>
                  <a:pPr>
                    <a:defRPr b="0" baseline="0" i="0" kern="1200" strike="noStrike" sz="900" u="none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pPr>
                  <a:endParaRPr lang="en-US">
                    <a:uFillTx/>
                  </a:endParaRPr>
                </a:p>
              </c:txPr>
  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noFill/>
                <a:ln>
                  <a:noFill/>
                </a:ln>
                <a:effectLst/>
              </c:spPr>
            </c:dLbl>
            <c:dLbl>
              <c:idx val="2"/>
              <c:layout>
                <c:manualLayout>
                  <c:x val="0.0723275565826448"/>
                  <c:y val="-0.0112002591640021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bodyPr anchor="ctr" anchorCtr="1" rot="0" spcFirstLastPara="1" vert="horz" vertOverflow="ellipsis" wrap="square"/>
                <a:lstStyle/>
                <a:p>
                  <a:pPr>
                    <a:defRPr b="0" baseline="0" i="0" kern="1200" strike="noStrike" sz="900" u="none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pPr>
                  <a:endParaRPr lang="en-US">
                    <a:uFillTx/>
                  </a:endParaRPr>
                </a:p>
              </c:txPr>
  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noFill/>
                <a:ln>
                  <a:noFill/>
                </a:ln>
                <a:effectLst/>
              </c:spPr>
            </c:dLbl>
            <c:dLbl>
              <c:idx val="3"/>
              <c:layout>
                <c:manualLayout>
                  <c:x val="0.0824534145042152"/>
                  <c:y val="-0.00373341972133406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ctr"/>
  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bodyPr anchor="ctr" anchorCtr="1" rot="0" spcFirstLastPara="1" vert="horz" vertOverflow="ellipsis" wrap="square"/>
                <a:lstStyle/>
                <a:p>
                  <a:pPr>
                    <a:defRPr b="0" baseline="0" i="0" kern="1200" strike="noStrike" sz="900" u="none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pPr>
                  <a:endParaRPr lang="en-US">
                    <a:uFillTx/>
                  </a:endParaRPr>
                </a:p>
              </c:txPr>
  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  <a:noFill/>
                <a:ln>
                  <a:noFill/>
                </a:ln>
                <a:effectLst/>
              </c:spPr>
            </c:dLbl>
            <c:showLeaderLines val="0"/>
            <c:showBubbleSize val="0"/>
            <c:showPercent val="0"/>
            <c:showSerName val="0"/>
            <c:showCatName val="0"/>
            <c:showVal val="1"/>
            <c:showLegendKey val="0"/>
            <c:dLblPos val="ctr"/>
    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bodyPr anchor="ctr" anchorCtr="1" rot="0" spcFirstLastPara="1" vert="horz" vertOverflow="ellipsis" wrap="square"/>
              <a:lstStyle/>
              <a:p>
                <a:pPr>
                  <a:defRPr b="0" baseline="0" i="0" kern="1200" strike="noStrike" sz="900" u="none">
                    <a:solidFill>
                      <a:schemeClr val="bg1"/>
                    </a:solidFill>
                    <a:uFillTx/>
                    <a:latin typeface="+mn-lt"/>
                    <a:ea typeface="+mn-ea"/>
                    <a:cs typeface="+mn-cs"/>
                  </a:defRPr>
                </a:pPr>
                <a:endParaRPr lang="en-US">
                  <a:uFillTx/>
                </a:endParaRPr>
              </a:p>
            </c:txPr>
    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    <a:noFill/>
              <a:ln>
                <a:noFill/>
              </a:ln>
              <a:effectLst/>
            </c:spPr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1"/>
          <c:showLegendKey val="0"/>
          <c:dLblPos val="ctr"/>
        </c:dLbls>
        <c:gapWidth val="165"/>
        <c:overlap val="10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<a:noFill/>
          <a:ln algn="ctr" cap="flat" cmpd="sng"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  <a:bodyPr anchor="ctr" anchorCtr="1" rot="-60000000" spcFirstLastPara="1" vert="horz" vertOverflow="ellipsis" wrap="square"/>
          <a:lstStyle/>
          <a:p>
            <a:pPr>
              <a:defRPr b="0" baseline="0" i="0" kern="1200" strike="noStrike" sz="900" u="none">
                <a:solidFill>
                  <a:schemeClr val="bg1"/>
                </a:solidFill>
                <a:uFillTx/>
                <a:latin typeface="+mn-lt"/>
                <a:ea typeface="+mn-ea"/>
                <a:cs typeface="+mn-cs"/>
              </a:defRPr>
            </a:pPr>
            <a:endParaRPr lang="en-US">
              <a:uFillTx/>
            </a:endParaRPr>
          </a:p>
        </c:txPr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"/>
        <c:crosses val="autoZero"/>
        <c:crossBetween val="between"/>
      </c:valAx>
    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    <a:noFill/>
        <a:ln>
          <a:noFill/>
        </a:ln>
        <a:effectLst/>
      </c:spPr>
    </c:plotArea>
    <c:plotVisOnly val="1"/>
    <c:dispBlanksAs val="gap"/>
    <c:showDLblsOverMax val="0"/>
  </c:chart>
  <c:sp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noFill/>
    <a:ln>
      <a:noFill/>
    </a:ln>
    <a:effectLst/>
  </c:spPr>
  <c:txPr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dgm="http://schemas.openxmlformats.org/drawingml/2006/diagram" xmlns:wpc="http://schemas.microsoft.com/office/word/2010/wordprocessingCanvas">
    <a:bodyPr/>
    <a:lstStyle/>
    <a:p>
      <a:pPr>
        <a:defRPr sz="900">
          <a:solidFill>
            <a:schemeClr val="bg1"/>
          </a:solidFill>
          <a:uFillTx/>
        </a:defRPr>
      </a:pPr>
      <a:endParaRPr lang="en-US">
        <a:uFillTx/>
      </a:endParaRPr>
    </a:p>
  </c:txPr>
  <c:externalData r:id="rId1">
    <c:autoUpdate val="0"/>
  </c:externalData>
</c:chartSpace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quarter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C76A5925-1F73-40BA-85C9-D3AC61ACF64E}" type="datetimeFigureOut">
              <a:rPr lang="en-US" smtClean="0">
                <a:uFillTx/>
              </a:rPr>
              <a:t>25-Jun-20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8C10B77D-D561-4A25-8C29-51CAB365AE4B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3FD28DB0-09F6-4366-A211-0FA9A757C8BD}" type="datetimeFigureOut">
              <a:rPr lang="en-US" noProof="0" smtClean="0">
                <a:uFillTx/>
              </a:rPr>
              <a:t>25-Jun-20</a:t>
            </a:fld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Imag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lang="en-US" noProof="0">
                <a:uFillTx/>
              </a:rPr>
              <a:t>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33DCE8F5-1341-475C-BF40-2E24D91E8058}" type="slidenum">
              <a:rPr lang="en-US" noProof="0" smtClean="0">
                <a:uFillTx/>
              </a:rPr>
              <a:t>‹#›</a:t>
            </a:fld>
            <a:endParaRPr lang="en-US" noProof="0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media/image2.jpe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media/image2.jpe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>
  <p:cSld name="Cov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screen">
            <a:duotone>
              <a:srgbClr val="000000"/>
              <a:schemeClr val="tx2">
                <a:tint val="45000"/>
                <a:satMod val="400000"/>
              </a:schemeClr>
            </a:duotone>
          </a:blip>
          <a:srcRect b="-15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Picture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0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>
                <a:uFillTx/>
              </a:rPr>
              <a:t>Insert or Drag and Drop your Image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ectangle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0" rIns="36000" rtlCol="0" tIns="0"/>
          <a:lstStyle/>
          <a:p>
            <a:pPr algn="r"/>
            <a:endParaRPr lang="en-US" noProof="1" sz="1000">
              <a:uFillTx/>
              <a:latin charset="0" panose="020B0602020104020603" pitchFamily="34" typeface="Tw Cen MT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72000" rtlCol="0" tIns="0" vert="horz"/>
          <a:lstStyle>
            <a:defPPr>
              <a:defRPr lang="en-US">
                <a:uFillTx/>
              </a:defRPr>
            </a:defPPr>
            <a:lvl1pPr algn="r" defTabSz="914400" eaLnBrk="1" hangingPunct="1" latinLnBrk="0" marL="0" rtl="0">
              <a:defRPr kern="1200" sz="1200">
                <a:solidFill>
                  <a:schemeClr val="bg1"/>
                </a:solidFill>
                <a:uFillTx/>
                <a:latin typeface="+mj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73392" y="1962149"/>
            <a:ext cx="3759807" cy="154781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lnSpc>
                <a:spcPts val="4000"/>
              </a:lnSpc>
              <a:defRPr spc="-150" sz="48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73391" y="3602038"/>
            <a:ext cx="3756943" cy="7223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 indent="0" marL="0">
              <a:buNone/>
              <a:defRPr spc="-150" sz="1600">
                <a:solidFill>
                  <a:schemeClr val="bg1"/>
                </a:solidFill>
                <a:uFillTx/>
                <a:latin typeface="+mn-lt"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aphic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776606" y="3981146"/>
            <a:ext cx="3413965" cy="2695876"/>
          </a:xfrm>
          <a:custGeom>
            <a:avLst/>
            <a:gdLst>
              <a:gd fmla="*/ 4121944 w 4124325" name="connsiteX0"/>
              <a:gd fmla="*/ 1555076 h 3257550" name="connsiteY0"/>
              <a:gd fmla="*/ 4118134 w 4124325" name="connsiteX1"/>
              <a:gd fmla="*/ 1533169 h 3257550" name="connsiteY1"/>
              <a:gd fmla="*/ 2782729 w 4124325" name="connsiteX2"/>
              <a:gd fmla="*/ 39649 h 3257550" name="connsiteY2"/>
              <a:gd fmla="*/ 2108359 w 4124325" name="connsiteX3"/>
              <a:gd fmla="*/ 2436139 h 3257550" name="connsiteY3"/>
              <a:gd fmla="*/ 1262539 w 4124325" name="connsiteX4"/>
              <a:gd fmla="*/ 1310284 h 3257550" name="connsiteY4"/>
              <a:gd fmla="*/ 717709 w 4124325" name="connsiteX5"/>
              <a:gd fmla="*/ 2358986 h 3257550" name="connsiteY5"/>
              <a:gd fmla="*/ 7144 w 4124325" name="connsiteX6"/>
              <a:gd fmla="*/ 3257194 h 3257550" name="connsiteY6"/>
              <a:gd fmla="*/ 4075271 w 4124325" name="connsiteX7"/>
              <a:gd fmla="*/ 3257194 h 3257550" name="connsiteY7"/>
              <a:gd fmla="*/ 4122896 w 4124325" name="connsiteX8"/>
              <a:gd fmla="*/ 3201949 h 3257550" name="connsiteY8"/>
              <a:gd fmla="*/ 4122896 w 4124325" name="connsiteX9"/>
              <a:gd fmla="*/ 1555076 h 3257550" name="connsiteY9"/>
              <a:gd fmla="*/ 4115752 w 4207192" name="connsiteX0"/>
              <a:gd fmla="*/ 3194805 h 3286245" name="connsiteY0"/>
              <a:gd fmla="*/ 4115752 w 4207192" name="connsiteX1"/>
              <a:gd fmla="*/ 1547932 h 3286245" name="connsiteY1"/>
              <a:gd fmla="*/ 4114800 w 4207192" name="connsiteX2"/>
              <a:gd fmla="*/ 1547932 h 3286245" name="connsiteY2"/>
              <a:gd fmla="*/ 4110990 w 4207192" name="connsiteX3"/>
              <a:gd fmla="*/ 1526025 h 3286245" name="connsiteY3"/>
              <a:gd fmla="*/ 2775585 w 4207192" name="connsiteX4"/>
              <a:gd fmla="*/ 32505 h 3286245" name="connsiteY4"/>
              <a:gd fmla="*/ 2101215 w 4207192" name="connsiteX5"/>
              <a:gd fmla="*/ 2428995 h 3286245" name="connsiteY5"/>
              <a:gd fmla="*/ 1255395 w 4207192" name="connsiteX6"/>
              <a:gd fmla="*/ 1303140 h 3286245" name="connsiteY6"/>
              <a:gd fmla="*/ 710565 w 4207192" name="connsiteX7"/>
              <a:gd fmla="*/ 2351842 h 3286245" name="connsiteY7"/>
              <a:gd fmla="*/ 0 w 4207192" name="connsiteX8"/>
              <a:gd fmla="*/ 3250050 h 3286245" name="connsiteY8"/>
              <a:gd fmla="*/ 4068127 w 4207192" name="connsiteX9"/>
              <a:gd fmla="*/ 3250050 h 3286245" name="connsiteY9"/>
              <a:gd fmla="*/ 4207192 w 4207192" name="connsiteX10"/>
              <a:gd fmla="*/ 3286245 h 3286245" name="connsiteY10"/>
              <a:gd fmla="*/ 4115752 w 4207192" name="connsiteX0"/>
              <a:gd fmla="*/ 3194805 h 3286245" name="connsiteY0"/>
              <a:gd fmla="*/ 4115752 w 4207192" name="connsiteX1"/>
              <a:gd fmla="*/ 1547932 h 3286245" name="connsiteY1"/>
              <a:gd fmla="*/ 4114800 w 4207192" name="connsiteX2"/>
              <a:gd fmla="*/ 1547932 h 3286245" name="connsiteY2"/>
              <a:gd fmla="*/ 4110990 w 4207192" name="connsiteX3"/>
              <a:gd fmla="*/ 1526025 h 3286245" name="connsiteY3"/>
              <a:gd fmla="*/ 2775585 w 4207192" name="connsiteX4"/>
              <a:gd fmla="*/ 32505 h 3286245" name="connsiteY4"/>
              <a:gd fmla="*/ 2101215 w 4207192" name="connsiteX5"/>
              <a:gd fmla="*/ 2428995 h 3286245" name="connsiteY5"/>
              <a:gd fmla="*/ 1255395 w 4207192" name="connsiteX6"/>
              <a:gd fmla="*/ 1303140 h 3286245" name="connsiteY6"/>
              <a:gd fmla="*/ 710565 w 4207192" name="connsiteX7"/>
              <a:gd fmla="*/ 2351842 h 3286245" name="connsiteY7"/>
              <a:gd fmla="*/ 0 w 4207192" name="connsiteX8"/>
              <a:gd fmla="*/ 3250050 h 3286245" name="connsiteY8"/>
              <a:gd fmla="*/ 4207192 w 4207192" name="connsiteX9"/>
              <a:gd fmla="*/ 3286245 h 3286245" name="connsiteY9"/>
              <a:gd fmla="*/ 4115752 w 4115752" name="connsiteX0"/>
              <a:gd fmla="*/ 3194805 h 3250050" name="connsiteY0"/>
              <a:gd fmla="*/ 4115752 w 4115752" name="connsiteX1"/>
              <a:gd fmla="*/ 1547932 h 3250050" name="connsiteY1"/>
              <a:gd fmla="*/ 4114800 w 4115752" name="connsiteX2"/>
              <a:gd fmla="*/ 1547932 h 3250050" name="connsiteY2"/>
              <a:gd fmla="*/ 4110990 w 4115752" name="connsiteX3"/>
              <a:gd fmla="*/ 1526025 h 3250050" name="connsiteY3"/>
              <a:gd fmla="*/ 2775585 w 4115752" name="connsiteX4"/>
              <a:gd fmla="*/ 32505 h 3250050" name="connsiteY4"/>
              <a:gd fmla="*/ 2101215 w 4115752" name="connsiteX5"/>
              <a:gd fmla="*/ 2428995 h 3250050" name="connsiteY5"/>
              <a:gd fmla="*/ 1255395 w 4115752" name="connsiteX6"/>
              <a:gd fmla="*/ 1303140 h 3250050" name="connsiteY6"/>
              <a:gd fmla="*/ 710565 w 4115752" name="connsiteX7"/>
              <a:gd fmla="*/ 2351842 h 3250050" name="connsiteY7"/>
              <a:gd fmla="*/ 0 w 4115752" name="connsiteX8"/>
              <a:gd fmla="*/ 3250050 h 3250050" name="connsiteY8"/>
              <a:gd fmla="*/ 4115752 w 4115752" name="connsiteX0"/>
              <a:gd fmla="*/ 1547932 h 3250050" name="connsiteY0"/>
              <a:gd fmla="*/ 4114800 w 4115752" name="connsiteX1"/>
              <a:gd fmla="*/ 1547932 h 3250050" name="connsiteY1"/>
              <a:gd fmla="*/ 4110990 w 4115752" name="connsiteX2"/>
              <a:gd fmla="*/ 1526025 h 3250050" name="connsiteY2"/>
              <a:gd fmla="*/ 2775585 w 4115752" name="connsiteX3"/>
              <a:gd fmla="*/ 32505 h 3250050" name="connsiteY3"/>
              <a:gd fmla="*/ 2101215 w 4115752" name="connsiteX4"/>
              <a:gd fmla="*/ 2428995 h 3250050" name="connsiteY4"/>
              <a:gd fmla="*/ 1255395 w 4115752" name="connsiteX5"/>
              <a:gd fmla="*/ 1303140 h 3250050" name="connsiteY5"/>
              <a:gd fmla="*/ 710565 w 4115752" name="connsiteX6"/>
              <a:gd fmla="*/ 2351842 h 3250050" name="connsiteY6"/>
              <a:gd fmla="*/ 0 w 4115752" name="connsiteX7"/>
              <a:gd fmla="*/ 3250050 h 3250050" name="connsiteY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b="b" l="l" r="r" t="t"/>
            <a:pathLst>
              <a:path h="3250050" w="4115752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cap="flat" w="9525">
            <a:solidFill>
              <a:schemeClr val="bg1"/>
            </a:solidFill>
            <a:prstDash val="dash"/>
            <a:miter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Rect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68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lvl="0"/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360000"/>
            <a:ext cx="11473200" cy="54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ubtitle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363" y="1080000"/>
            <a:ext cx="11471275" cy="36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100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Subtitle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Left Co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620000"/>
            <a:ext cx="5580000" cy="450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ight Co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53200" y="1620000"/>
            <a:ext cx="5580000" cy="450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les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ubtitle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363" y="1080000"/>
            <a:ext cx="11471275" cy="36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100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Subtitle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Foot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Divi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Picture 1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Picture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0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594400" y="6678000"/>
            <a:ext cx="597600" cy="144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73834" y="2481141"/>
            <a:ext cx="3759807" cy="154781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lnSpc>
                <a:spcPts val="4000"/>
              </a:lnSpc>
              <a:defRPr spc="-150" sz="48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73833" y="4220102"/>
            <a:ext cx="3756943" cy="7223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l" indent="0" marL="0">
              <a:buNone/>
              <a:defRPr spc="-150" sz="1600">
                <a:solidFill>
                  <a:schemeClr val="bg1"/>
                </a:solidFill>
                <a:uFillTx/>
                <a:latin typeface="+mn-lt"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 noProof="0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raphic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-1428" y="4123811"/>
            <a:ext cx="6027420" cy="2599249"/>
          </a:xfrm>
          <a:custGeom>
            <a:avLst/>
            <a:gdLst>
              <a:gd fmla="*/ 7144 w 6505575" name="connsiteX0"/>
              <a:gd fmla="*/ 2606393 h 2609850" name="connsiteY0"/>
              <a:gd fmla="*/ 881539 w 6505575" name="connsiteX1"/>
              <a:gd fmla="*/ 2062516 h 2609850" name="connsiteY1"/>
              <a:gd fmla="*/ 1477804 w 6505575" name="connsiteX2"/>
              <a:gd fmla="*/ 2056801 h 2609850" name="connsiteY2"/>
              <a:gd fmla="*/ 1569244 w 6505575" name="connsiteX3"/>
              <a:gd fmla="*/ 2112046 h 2609850" name="connsiteY3"/>
              <a:gd fmla="*/ 2539841 w 6505575" name="connsiteX4"/>
              <a:gd fmla="*/ 2084423 h 2609850" name="connsiteY4"/>
              <a:gd fmla="*/ 3238976 w 6505575" name="connsiteX5"/>
              <a:gd fmla="*/ 1611031 h 2609850" name="connsiteY5"/>
              <a:gd fmla="*/ 3642836 w 6505575" name="connsiteX6"/>
              <a:gd fmla="*/ 1590076 h 2609850" name="connsiteY6"/>
              <a:gd fmla="*/ 3963829 w 6505575" name="connsiteX7"/>
              <a:gd fmla="*/ 1762478 h 2609850" name="connsiteY7"/>
              <a:gd fmla="*/ 4862989 w 6505575" name="connsiteX8"/>
              <a:gd fmla="*/ 1455773 h 2609850" name="connsiteY8"/>
              <a:gd fmla="*/ 5106829 w 6505575" name="connsiteX9"/>
              <a:gd fmla="*/ 734731 h 2609850" name="connsiteY9"/>
              <a:gd fmla="*/ 6034564 w 6505575" name="connsiteX10"/>
              <a:gd fmla="*/ 69886 h 2609850" name="connsiteY10"/>
              <a:gd fmla="*/ 6034564 w 6505575" name="connsiteX11"/>
              <a:gd fmla="*/ 69886 h 2609850" name="connsiteY11"/>
              <a:gd fmla="*/ 6507004 w 6505575" name="connsiteX12"/>
              <a:gd fmla="*/ 1395766 h 2609850" name="connsiteY12"/>
              <a:gd fmla="*/ 6507004 w 6505575" name="connsiteX13"/>
              <a:gd fmla="*/ 2605441 h 2609850" name="connsiteY13"/>
              <a:gd fmla="*/ 7144 w 6505575" name="connsiteX14"/>
              <a:gd fmla="*/ 2605441 h 2609850" name="connsiteY14"/>
              <a:gd fmla="*/ 6499860 w 6591300" name="connsiteX0"/>
              <a:gd fmla="*/ 1388622 h 2599249" name="connsiteY0"/>
              <a:gd fmla="*/ 6499860 w 6591300" name="connsiteX1"/>
              <a:gd fmla="*/ 2598297 h 2599249" name="connsiteY1"/>
              <a:gd fmla="*/ 0 w 6591300" name="connsiteX2"/>
              <a:gd fmla="*/ 2598297 h 2599249" name="connsiteY2"/>
              <a:gd fmla="*/ 0 w 6591300" name="connsiteX3"/>
              <a:gd fmla="*/ 2599249 h 2599249" name="connsiteY3"/>
              <a:gd fmla="*/ 874395 w 6591300" name="connsiteX4"/>
              <a:gd fmla="*/ 2055372 h 2599249" name="connsiteY4"/>
              <a:gd fmla="*/ 1470660 w 6591300" name="connsiteX5"/>
              <a:gd fmla="*/ 2049657 h 2599249" name="connsiteY5"/>
              <a:gd fmla="*/ 1562100 w 6591300" name="connsiteX6"/>
              <a:gd fmla="*/ 2104902 h 2599249" name="connsiteY6"/>
              <a:gd fmla="*/ 2532697 w 6591300" name="connsiteX7"/>
              <a:gd fmla="*/ 2077279 h 2599249" name="connsiteY7"/>
              <a:gd fmla="*/ 3231832 w 6591300" name="connsiteX8"/>
              <a:gd fmla="*/ 1603887 h 2599249" name="connsiteY8"/>
              <a:gd fmla="*/ 3635692 w 6591300" name="connsiteX9"/>
              <a:gd fmla="*/ 1582932 h 2599249" name="connsiteY9"/>
              <a:gd fmla="*/ 3956685 w 6591300" name="connsiteX10"/>
              <a:gd fmla="*/ 1755334 h 2599249" name="connsiteY10"/>
              <a:gd fmla="*/ 4855845 w 6591300" name="connsiteX11"/>
              <a:gd fmla="*/ 1448629 h 2599249" name="connsiteY11"/>
              <a:gd fmla="*/ 5099685 w 6591300" name="connsiteX12"/>
              <a:gd fmla="*/ 727587 h 2599249" name="connsiteY12"/>
              <a:gd fmla="*/ 6027420 w 6591300" name="connsiteX13"/>
              <a:gd fmla="*/ 62742 h 2599249" name="connsiteY13"/>
              <a:gd fmla="*/ 6027420 w 6591300" name="connsiteX14"/>
              <a:gd fmla="*/ 62742 h 2599249" name="connsiteY14"/>
              <a:gd fmla="*/ 6591300 w 6591300" name="connsiteX15"/>
              <a:gd fmla="*/ 1480062 h 2599249" name="connsiteY15"/>
              <a:gd fmla="*/ 6499860 w 6591300" name="connsiteX0"/>
              <a:gd fmla="*/ 2598297 h 2599249" name="connsiteY0"/>
              <a:gd fmla="*/ 0 w 6591300" name="connsiteX1"/>
              <a:gd fmla="*/ 2598297 h 2599249" name="connsiteY1"/>
              <a:gd fmla="*/ 0 w 6591300" name="connsiteX2"/>
              <a:gd fmla="*/ 2599249 h 2599249" name="connsiteY2"/>
              <a:gd fmla="*/ 874395 w 6591300" name="connsiteX3"/>
              <a:gd fmla="*/ 2055372 h 2599249" name="connsiteY3"/>
              <a:gd fmla="*/ 1470660 w 6591300" name="connsiteX4"/>
              <a:gd fmla="*/ 2049657 h 2599249" name="connsiteY4"/>
              <a:gd fmla="*/ 1562100 w 6591300" name="connsiteX5"/>
              <a:gd fmla="*/ 2104902 h 2599249" name="connsiteY5"/>
              <a:gd fmla="*/ 2532697 w 6591300" name="connsiteX6"/>
              <a:gd fmla="*/ 2077279 h 2599249" name="connsiteY6"/>
              <a:gd fmla="*/ 3231832 w 6591300" name="connsiteX7"/>
              <a:gd fmla="*/ 1603887 h 2599249" name="connsiteY7"/>
              <a:gd fmla="*/ 3635692 w 6591300" name="connsiteX8"/>
              <a:gd fmla="*/ 1582932 h 2599249" name="connsiteY8"/>
              <a:gd fmla="*/ 3956685 w 6591300" name="connsiteX9"/>
              <a:gd fmla="*/ 1755334 h 2599249" name="connsiteY9"/>
              <a:gd fmla="*/ 4855845 w 6591300" name="connsiteX10"/>
              <a:gd fmla="*/ 1448629 h 2599249" name="connsiteY10"/>
              <a:gd fmla="*/ 5099685 w 6591300" name="connsiteX11"/>
              <a:gd fmla="*/ 727587 h 2599249" name="connsiteY11"/>
              <a:gd fmla="*/ 6027420 w 6591300" name="connsiteX12"/>
              <a:gd fmla="*/ 62742 h 2599249" name="connsiteY12"/>
              <a:gd fmla="*/ 6027420 w 6591300" name="connsiteX13"/>
              <a:gd fmla="*/ 62742 h 2599249" name="connsiteY13"/>
              <a:gd fmla="*/ 6591300 w 6591300" name="connsiteX14"/>
              <a:gd fmla="*/ 1480062 h 2599249" name="connsiteY14"/>
              <a:gd fmla="*/ 0 w 6591300" name="connsiteX0"/>
              <a:gd fmla="*/ 2598297 h 2599249" name="connsiteY0"/>
              <a:gd fmla="*/ 0 w 6591300" name="connsiteX1"/>
              <a:gd fmla="*/ 2599249 h 2599249" name="connsiteY1"/>
              <a:gd fmla="*/ 874395 w 6591300" name="connsiteX2"/>
              <a:gd fmla="*/ 2055372 h 2599249" name="connsiteY2"/>
              <a:gd fmla="*/ 1470660 w 6591300" name="connsiteX3"/>
              <a:gd fmla="*/ 2049657 h 2599249" name="connsiteY3"/>
              <a:gd fmla="*/ 1562100 w 6591300" name="connsiteX4"/>
              <a:gd fmla="*/ 2104902 h 2599249" name="connsiteY4"/>
              <a:gd fmla="*/ 2532697 w 6591300" name="connsiteX5"/>
              <a:gd fmla="*/ 2077279 h 2599249" name="connsiteY5"/>
              <a:gd fmla="*/ 3231832 w 6591300" name="connsiteX6"/>
              <a:gd fmla="*/ 1603887 h 2599249" name="connsiteY6"/>
              <a:gd fmla="*/ 3635692 w 6591300" name="connsiteX7"/>
              <a:gd fmla="*/ 1582932 h 2599249" name="connsiteY7"/>
              <a:gd fmla="*/ 3956685 w 6591300" name="connsiteX8"/>
              <a:gd fmla="*/ 1755334 h 2599249" name="connsiteY8"/>
              <a:gd fmla="*/ 4855845 w 6591300" name="connsiteX9"/>
              <a:gd fmla="*/ 1448629 h 2599249" name="connsiteY9"/>
              <a:gd fmla="*/ 5099685 w 6591300" name="connsiteX10"/>
              <a:gd fmla="*/ 727587 h 2599249" name="connsiteY10"/>
              <a:gd fmla="*/ 6027420 w 6591300" name="connsiteX11"/>
              <a:gd fmla="*/ 62742 h 2599249" name="connsiteY11"/>
              <a:gd fmla="*/ 6027420 w 6591300" name="connsiteX12"/>
              <a:gd fmla="*/ 62742 h 2599249" name="connsiteY12"/>
              <a:gd fmla="*/ 6591300 w 6591300" name="connsiteX13"/>
              <a:gd fmla="*/ 1480062 h 2599249" name="connsiteY13"/>
              <a:gd fmla="*/ 0 w 6027420" name="connsiteX0"/>
              <a:gd fmla="*/ 2598297 h 2599249" name="connsiteY0"/>
              <a:gd fmla="*/ 0 w 6027420" name="connsiteX1"/>
              <a:gd fmla="*/ 2599249 h 2599249" name="connsiteY1"/>
              <a:gd fmla="*/ 874395 w 6027420" name="connsiteX2"/>
              <a:gd fmla="*/ 2055372 h 2599249" name="connsiteY2"/>
              <a:gd fmla="*/ 1470660 w 6027420" name="connsiteX3"/>
              <a:gd fmla="*/ 2049657 h 2599249" name="connsiteY3"/>
              <a:gd fmla="*/ 1562100 w 6027420" name="connsiteX4"/>
              <a:gd fmla="*/ 2104902 h 2599249" name="connsiteY4"/>
              <a:gd fmla="*/ 2532697 w 6027420" name="connsiteX5"/>
              <a:gd fmla="*/ 2077279 h 2599249" name="connsiteY5"/>
              <a:gd fmla="*/ 3231832 w 6027420" name="connsiteX6"/>
              <a:gd fmla="*/ 1603887 h 2599249" name="connsiteY6"/>
              <a:gd fmla="*/ 3635692 w 6027420" name="connsiteX7"/>
              <a:gd fmla="*/ 1582932 h 2599249" name="connsiteY7"/>
              <a:gd fmla="*/ 3956685 w 6027420" name="connsiteX8"/>
              <a:gd fmla="*/ 1755334 h 2599249" name="connsiteY8"/>
              <a:gd fmla="*/ 4855845 w 6027420" name="connsiteX9"/>
              <a:gd fmla="*/ 1448629 h 2599249" name="connsiteY9"/>
              <a:gd fmla="*/ 5099685 w 6027420" name="connsiteX10"/>
              <a:gd fmla="*/ 727587 h 2599249" name="connsiteY10"/>
              <a:gd fmla="*/ 6027420 w 6027420" name="connsiteX11"/>
              <a:gd fmla="*/ 62742 h 2599249" name="connsiteY11"/>
              <a:gd fmla="*/ 6027420 w 6027420" name="connsiteX12"/>
              <a:gd fmla="*/ 62742 h 2599249" name="connsiteY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b="b" l="l" r="r" t="t"/>
            <a:pathLst>
              <a:path h="2599249" w="602742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cap="flat" w="9525">
            <a:solidFill>
              <a:schemeClr val="bg1"/>
            </a:solidFill>
            <a:prstDash val="dash"/>
            <a:miter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forceAA="0" fromWordArt="0" horzOverflow="overflow" lIns="91440" numCol="1" rIns="91440" rot="0" rtl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lvl="0"/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ext Layout 1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360000"/>
            <a:ext cx="6993300" cy="54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ubtitle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363" y="1080000"/>
            <a:ext cx="6992937" cy="36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100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Subtitle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Left Co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620000"/>
            <a:ext cx="6992936" cy="450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ext Layout 2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360000"/>
            <a:ext cx="6993300" cy="54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ubtitle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363" y="1080000"/>
            <a:ext cx="6992937" cy="36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100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Subtitle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Left Co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620000"/>
            <a:ext cx="6992936" cy="450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7752" y="4320000"/>
            <a:ext cx="1800000" cy="1800000"/>
          </a:xfrm>
          <a:solidFill>
            <a:schemeClr val="bg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6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7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7752" y="2395565"/>
            <a:ext cx="1800000" cy="1800000"/>
          </a:xfrm>
          <a:solidFill>
            <a:schemeClr val="bg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8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solidFill>
                  <a:schemeClr val="bg1"/>
                </a:solidFill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9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7752" y="471129"/>
            <a:ext cx="1800000" cy="1800000"/>
          </a:xfr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20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360000"/>
            <a:ext cx="11473200" cy="54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Left Co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980000"/>
            <a:ext cx="5580000" cy="414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Left Header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620000"/>
            <a:ext cx="5580000" cy="36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b="1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Compare A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ight Co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53200" y="1980000"/>
            <a:ext cx="5580000" cy="414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Right Header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53200" y="1620000"/>
            <a:ext cx="5580000" cy="36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b="1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Compare 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6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Large Photo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3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or Drag and Drop your Image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6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Captio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4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1275" y="6156000"/>
            <a:ext cx="3793125" cy="396000"/>
          </a:xfrm>
          <a:solidFill>
            <a:schemeClr val="tx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72000" tIns="72000"/>
          <a:lstStyle>
            <a:lvl1pPr indent="0" marL="0">
              <a:buNone/>
              <a:defRPr>
                <a:solidFill>
                  <a:schemeClr val="bg1"/>
                </a:solidFill>
                <a:uFillTx/>
              </a:defRPr>
            </a:lvl1pPr>
            <a:lvl2pPr indent="0" marL="263525">
              <a:buNone/>
              <a:defRPr>
                <a:uFillTx/>
              </a:defRPr>
            </a:lvl2pPr>
            <a:lvl3pPr indent="0" marL="536575">
              <a:buNone/>
              <a:defRPr>
                <a:uFillTx/>
              </a:defRPr>
            </a:lvl3pPr>
            <a:lvl4pPr indent="0" marL="811213">
              <a:buNone/>
              <a:defRPr>
                <a:uFillTx/>
              </a:defRPr>
            </a:lvl4pPr>
            <a:lvl5pPr indent="0" marL="1074738">
              <a:buNone/>
              <a:defRPr>
                <a:uFillTx/>
              </a:defRPr>
            </a:lvl5pPr>
          </a:lstStyle>
          <a:p>
            <a:pPr lvl="0"/>
            <a:r>
              <a:rPr lang="en-US" noProof="0">
                <a:uFillTx/>
              </a:rPr>
              <a:t>Place your Image Caption Here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Video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Media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5" sz="quarter" type="media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 noProof="0">
                <a:uFillTx/>
              </a:rPr>
              <a:t>Insert Your Video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aptio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4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1275" y="6156000"/>
            <a:ext cx="3793125" cy="396000"/>
          </a:xfrm>
          <a:solidFill>
            <a:schemeClr val="tx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72000" tIns="72000"/>
          <a:lstStyle>
            <a:lvl1pPr indent="0" marL="0">
              <a:buNone/>
              <a:defRPr>
                <a:solidFill>
                  <a:schemeClr val="bg1"/>
                </a:solidFill>
                <a:uFillTx/>
              </a:defRPr>
            </a:lvl1pPr>
            <a:lvl2pPr indent="0" marL="263525">
              <a:buNone/>
              <a:defRPr>
                <a:uFillTx/>
              </a:defRPr>
            </a:lvl2pPr>
            <a:lvl3pPr indent="0" marL="536575">
              <a:buNone/>
              <a:defRPr>
                <a:uFillTx/>
              </a:defRPr>
            </a:lvl3pPr>
            <a:lvl4pPr indent="0" marL="811213">
              <a:buNone/>
              <a:defRPr>
                <a:uFillTx/>
              </a:defRPr>
            </a:lvl4pPr>
            <a:lvl5pPr indent="0" marL="1074738">
              <a:buNone/>
              <a:defRPr>
                <a:uFillTx/>
              </a:defRPr>
            </a:lvl5pPr>
          </a:lstStyle>
          <a:p>
            <a:pPr lvl="0"/>
            <a:r>
              <a:rPr lang="en-US" noProof="0">
                <a:uFillTx/>
              </a:rPr>
              <a:t>Place your Image Caption Here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7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>
  <p:cSld name="1_Divi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Picture 2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Rectangle 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Picture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4" sz="quarter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algn="ctr" indent="0" marL="0">
              <a:buNone/>
              <a:defRPr i="1" sz="1600">
                <a:uFillTx/>
                <a:latin charset="0" panose="02020603050405020304" pitchFamily="18" typeface="Times New Roman"/>
                <a:cs charset="0" panose="02020603050405020304" pitchFamily="18" typeface="Times New Roman"/>
              </a:defRPr>
            </a:lvl1pPr>
          </a:lstStyle>
          <a:p>
            <a:r>
              <a:rPr lang="en-US">
                <a:uFillTx/>
              </a:rPr>
              <a:t>Insert or Drag and Drop your Image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4862" y="3032684"/>
            <a:ext cx="3759807" cy="154781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lnSpc>
                <a:spcPts val="4000"/>
              </a:lnSpc>
              <a:defRPr spc="-150"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Thank You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raphic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74391" y="4123811"/>
            <a:ext cx="6027420" cy="2599249"/>
          </a:xfrm>
          <a:custGeom>
            <a:avLst/>
            <a:gdLst>
              <a:gd fmla="*/ 7144 w 6505575" name="connsiteX0"/>
              <a:gd fmla="*/ 2606393 h 2609850" name="connsiteY0"/>
              <a:gd fmla="*/ 881539 w 6505575" name="connsiteX1"/>
              <a:gd fmla="*/ 2062516 h 2609850" name="connsiteY1"/>
              <a:gd fmla="*/ 1477804 w 6505575" name="connsiteX2"/>
              <a:gd fmla="*/ 2056801 h 2609850" name="connsiteY2"/>
              <a:gd fmla="*/ 1569244 w 6505575" name="connsiteX3"/>
              <a:gd fmla="*/ 2112046 h 2609850" name="connsiteY3"/>
              <a:gd fmla="*/ 2539841 w 6505575" name="connsiteX4"/>
              <a:gd fmla="*/ 2084423 h 2609850" name="connsiteY4"/>
              <a:gd fmla="*/ 3238976 w 6505575" name="connsiteX5"/>
              <a:gd fmla="*/ 1611031 h 2609850" name="connsiteY5"/>
              <a:gd fmla="*/ 3642836 w 6505575" name="connsiteX6"/>
              <a:gd fmla="*/ 1590076 h 2609850" name="connsiteY6"/>
              <a:gd fmla="*/ 3963829 w 6505575" name="connsiteX7"/>
              <a:gd fmla="*/ 1762478 h 2609850" name="connsiteY7"/>
              <a:gd fmla="*/ 4862989 w 6505575" name="connsiteX8"/>
              <a:gd fmla="*/ 1455773 h 2609850" name="connsiteY8"/>
              <a:gd fmla="*/ 5106829 w 6505575" name="connsiteX9"/>
              <a:gd fmla="*/ 734731 h 2609850" name="connsiteY9"/>
              <a:gd fmla="*/ 6034564 w 6505575" name="connsiteX10"/>
              <a:gd fmla="*/ 69886 h 2609850" name="connsiteY10"/>
              <a:gd fmla="*/ 6034564 w 6505575" name="connsiteX11"/>
              <a:gd fmla="*/ 69886 h 2609850" name="connsiteY11"/>
              <a:gd fmla="*/ 6507004 w 6505575" name="connsiteX12"/>
              <a:gd fmla="*/ 1395766 h 2609850" name="connsiteY12"/>
              <a:gd fmla="*/ 6507004 w 6505575" name="connsiteX13"/>
              <a:gd fmla="*/ 2605441 h 2609850" name="connsiteY13"/>
              <a:gd fmla="*/ 7144 w 6505575" name="connsiteX14"/>
              <a:gd fmla="*/ 2605441 h 2609850" name="connsiteY14"/>
              <a:gd fmla="*/ 6499860 w 6591300" name="connsiteX0"/>
              <a:gd fmla="*/ 1388622 h 2599249" name="connsiteY0"/>
              <a:gd fmla="*/ 6499860 w 6591300" name="connsiteX1"/>
              <a:gd fmla="*/ 2598297 h 2599249" name="connsiteY1"/>
              <a:gd fmla="*/ 0 w 6591300" name="connsiteX2"/>
              <a:gd fmla="*/ 2598297 h 2599249" name="connsiteY2"/>
              <a:gd fmla="*/ 0 w 6591300" name="connsiteX3"/>
              <a:gd fmla="*/ 2599249 h 2599249" name="connsiteY3"/>
              <a:gd fmla="*/ 874395 w 6591300" name="connsiteX4"/>
              <a:gd fmla="*/ 2055372 h 2599249" name="connsiteY4"/>
              <a:gd fmla="*/ 1470660 w 6591300" name="connsiteX5"/>
              <a:gd fmla="*/ 2049657 h 2599249" name="connsiteY5"/>
              <a:gd fmla="*/ 1562100 w 6591300" name="connsiteX6"/>
              <a:gd fmla="*/ 2104902 h 2599249" name="connsiteY6"/>
              <a:gd fmla="*/ 2532697 w 6591300" name="connsiteX7"/>
              <a:gd fmla="*/ 2077279 h 2599249" name="connsiteY7"/>
              <a:gd fmla="*/ 3231832 w 6591300" name="connsiteX8"/>
              <a:gd fmla="*/ 1603887 h 2599249" name="connsiteY8"/>
              <a:gd fmla="*/ 3635692 w 6591300" name="connsiteX9"/>
              <a:gd fmla="*/ 1582932 h 2599249" name="connsiteY9"/>
              <a:gd fmla="*/ 3956685 w 6591300" name="connsiteX10"/>
              <a:gd fmla="*/ 1755334 h 2599249" name="connsiteY10"/>
              <a:gd fmla="*/ 4855845 w 6591300" name="connsiteX11"/>
              <a:gd fmla="*/ 1448629 h 2599249" name="connsiteY11"/>
              <a:gd fmla="*/ 5099685 w 6591300" name="connsiteX12"/>
              <a:gd fmla="*/ 727587 h 2599249" name="connsiteY12"/>
              <a:gd fmla="*/ 6027420 w 6591300" name="connsiteX13"/>
              <a:gd fmla="*/ 62742 h 2599249" name="connsiteY13"/>
              <a:gd fmla="*/ 6027420 w 6591300" name="connsiteX14"/>
              <a:gd fmla="*/ 62742 h 2599249" name="connsiteY14"/>
              <a:gd fmla="*/ 6591300 w 6591300" name="connsiteX15"/>
              <a:gd fmla="*/ 1480062 h 2599249" name="connsiteY15"/>
              <a:gd fmla="*/ 6499860 w 6591300" name="connsiteX0"/>
              <a:gd fmla="*/ 2598297 h 2599249" name="connsiteY0"/>
              <a:gd fmla="*/ 0 w 6591300" name="connsiteX1"/>
              <a:gd fmla="*/ 2598297 h 2599249" name="connsiteY1"/>
              <a:gd fmla="*/ 0 w 6591300" name="connsiteX2"/>
              <a:gd fmla="*/ 2599249 h 2599249" name="connsiteY2"/>
              <a:gd fmla="*/ 874395 w 6591300" name="connsiteX3"/>
              <a:gd fmla="*/ 2055372 h 2599249" name="connsiteY3"/>
              <a:gd fmla="*/ 1470660 w 6591300" name="connsiteX4"/>
              <a:gd fmla="*/ 2049657 h 2599249" name="connsiteY4"/>
              <a:gd fmla="*/ 1562100 w 6591300" name="connsiteX5"/>
              <a:gd fmla="*/ 2104902 h 2599249" name="connsiteY5"/>
              <a:gd fmla="*/ 2532697 w 6591300" name="connsiteX6"/>
              <a:gd fmla="*/ 2077279 h 2599249" name="connsiteY6"/>
              <a:gd fmla="*/ 3231832 w 6591300" name="connsiteX7"/>
              <a:gd fmla="*/ 1603887 h 2599249" name="connsiteY7"/>
              <a:gd fmla="*/ 3635692 w 6591300" name="connsiteX8"/>
              <a:gd fmla="*/ 1582932 h 2599249" name="connsiteY8"/>
              <a:gd fmla="*/ 3956685 w 6591300" name="connsiteX9"/>
              <a:gd fmla="*/ 1755334 h 2599249" name="connsiteY9"/>
              <a:gd fmla="*/ 4855845 w 6591300" name="connsiteX10"/>
              <a:gd fmla="*/ 1448629 h 2599249" name="connsiteY10"/>
              <a:gd fmla="*/ 5099685 w 6591300" name="connsiteX11"/>
              <a:gd fmla="*/ 727587 h 2599249" name="connsiteY11"/>
              <a:gd fmla="*/ 6027420 w 6591300" name="connsiteX12"/>
              <a:gd fmla="*/ 62742 h 2599249" name="connsiteY12"/>
              <a:gd fmla="*/ 6027420 w 6591300" name="connsiteX13"/>
              <a:gd fmla="*/ 62742 h 2599249" name="connsiteY13"/>
              <a:gd fmla="*/ 6591300 w 6591300" name="connsiteX14"/>
              <a:gd fmla="*/ 1480062 h 2599249" name="connsiteY14"/>
              <a:gd fmla="*/ 0 w 6591300" name="connsiteX0"/>
              <a:gd fmla="*/ 2598297 h 2599249" name="connsiteY0"/>
              <a:gd fmla="*/ 0 w 6591300" name="connsiteX1"/>
              <a:gd fmla="*/ 2599249 h 2599249" name="connsiteY1"/>
              <a:gd fmla="*/ 874395 w 6591300" name="connsiteX2"/>
              <a:gd fmla="*/ 2055372 h 2599249" name="connsiteY2"/>
              <a:gd fmla="*/ 1470660 w 6591300" name="connsiteX3"/>
              <a:gd fmla="*/ 2049657 h 2599249" name="connsiteY3"/>
              <a:gd fmla="*/ 1562100 w 6591300" name="connsiteX4"/>
              <a:gd fmla="*/ 2104902 h 2599249" name="connsiteY4"/>
              <a:gd fmla="*/ 2532697 w 6591300" name="connsiteX5"/>
              <a:gd fmla="*/ 2077279 h 2599249" name="connsiteY5"/>
              <a:gd fmla="*/ 3231832 w 6591300" name="connsiteX6"/>
              <a:gd fmla="*/ 1603887 h 2599249" name="connsiteY6"/>
              <a:gd fmla="*/ 3635692 w 6591300" name="connsiteX7"/>
              <a:gd fmla="*/ 1582932 h 2599249" name="connsiteY7"/>
              <a:gd fmla="*/ 3956685 w 6591300" name="connsiteX8"/>
              <a:gd fmla="*/ 1755334 h 2599249" name="connsiteY8"/>
              <a:gd fmla="*/ 4855845 w 6591300" name="connsiteX9"/>
              <a:gd fmla="*/ 1448629 h 2599249" name="connsiteY9"/>
              <a:gd fmla="*/ 5099685 w 6591300" name="connsiteX10"/>
              <a:gd fmla="*/ 727587 h 2599249" name="connsiteY10"/>
              <a:gd fmla="*/ 6027420 w 6591300" name="connsiteX11"/>
              <a:gd fmla="*/ 62742 h 2599249" name="connsiteY11"/>
              <a:gd fmla="*/ 6027420 w 6591300" name="connsiteX12"/>
              <a:gd fmla="*/ 62742 h 2599249" name="connsiteY12"/>
              <a:gd fmla="*/ 6591300 w 6591300" name="connsiteX13"/>
              <a:gd fmla="*/ 1480062 h 2599249" name="connsiteY13"/>
              <a:gd fmla="*/ 0 w 6027420" name="connsiteX0"/>
              <a:gd fmla="*/ 2598297 h 2599249" name="connsiteY0"/>
              <a:gd fmla="*/ 0 w 6027420" name="connsiteX1"/>
              <a:gd fmla="*/ 2599249 h 2599249" name="connsiteY1"/>
              <a:gd fmla="*/ 874395 w 6027420" name="connsiteX2"/>
              <a:gd fmla="*/ 2055372 h 2599249" name="connsiteY2"/>
              <a:gd fmla="*/ 1470660 w 6027420" name="connsiteX3"/>
              <a:gd fmla="*/ 2049657 h 2599249" name="connsiteY3"/>
              <a:gd fmla="*/ 1562100 w 6027420" name="connsiteX4"/>
              <a:gd fmla="*/ 2104902 h 2599249" name="connsiteY4"/>
              <a:gd fmla="*/ 2532697 w 6027420" name="connsiteX5"/>
              <a:gd fmla="*/ 2077279 h 2599249" name="connsiteY5"/>
              <a:gd fmla="*/ 3231832 w 6027420" name="connsiteX6"/>
              <a:gd fmla="*/ 1603887 h 2599249" name="connsiteY6"/>
              <a:gd fmla="*/ 3635692 w 6027420" name="connsiteX7"/>
              <a:gd fmla="*/ 1582932 h 2599249" name="connsiteY7"/>
              <a:gd fmla="*/ 3956685 w 6027420" name="connsiteX8"/>
              <a:gd fmla="*/ 1755334 h 2599249" name="connsiteY8"/>
              <a:gd fmla="*/ 4855845 w 6027420" name="connsiteX9"/>
              <a:gd fmla="*/ 1448629 h 2599249" name="connsiteY9"/>
              <a:gd fmla="*/ 5099685 w 6027420" name="connsiteX10"/>
              <a:gd fmla="*/ 727587 h 2599249" name="connsiteY10"/>
              <a:gd fmla="*/ 6027420 w 6027420" name="connsiteX11"/>
              <a:gd fmla="*/ 62742 h 2599249" name="connsiteY11"/>
              <a:gd fmla="*/ 6027420 w 6027420" name="connsiteX12"/>
              <a:gd fmla="*/ 62742 h 2599249" name="connsiteY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b="b" l="l" r="r" t="t"/>
            <a:pathLst>
              <a:path h="2599249" w="602742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cap="flat" w="9525">
            <a:solidFill>
              <a:schemeClr val="bg1"/>
            </a:solidFill>
            <a:prstDash val="dash"/>
            <a:miter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forceAA="0" fromWordArt="0" horzOverflow="overflow" lIns="91440" numCol="1" rIns="91440" rot="0" rtl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lvl="0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Name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1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4861" y="4741677"/>
            <a:ext cx="3756943" cy="252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indent="0" marL="0">
              <a:buNone/>
              <a:defRPr sz="1600">
                <a:solidFill>
                  <a:schemeClr val="bg1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>
                <a:uFillTx/>
              </a:rPr>
              <a:t>Name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Email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8990" y="5147137"/>
            <a:ext cx="3462814" cy="252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 indent="0" marL="0">
              <a:buNone/>
              <a:defRPr sz="1200">
                <a:solidFill>
                  <a:schemeClr val="bg1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>
                <a:uFillTx/>
              </a:rPr>
              <a:t>Email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Rectangle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Rectangle 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0" rIns="36000" rtlCol="0" tIns="0"/>
          <a:lstStyle/>
          <a:p>
            <a:pPr algn="r"/>
            <a:endParaRPr lang="en-US" noProof="1" sz="1000">
              <a:uFillTx/>
              <a:latin charset="0" panose="020B0602020104020603" pitchFamily="34" typeface="Tw Cen MT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72000" rtlCol="0" tIns="0" vert="horz"/>
          <a:lstStyle>
            <a:defPPr>
              <a:defRPr lang="en-US">
                <a:uFillTx/>
              </a:defRPr>
            </a:defPPr>
            <a:lvl1pPr algn="r" defTabSz="914400" eaLnBrk="1" hangingPunct="1" latinLnBrk="0" marL="0" rtl="0">
              <a:defRPr kern="1200" sz="1200">
                <a:solidFill>
                  <a:schemeClr val="bg1"/>
                </a:solidFill>
                <a:uFillTx/>
                <a:latin typeface="+mj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Rectangle 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68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lvl="0"/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Subtitle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hasCustomPrompt="1"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363" y="1080000"/>
            <a:ext cx="11471275" cy="3603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2100">
                <a:uFillTx/>
              </a:defRPr>
            </a:lvl1pPr>
          </a:lstStyle>
          <a:p>
            <a:pPr lvl="0"/>
            <a:r>
              <a:rPr lang="en-US" noProof="0">
                <a:uFillTx/>
              </a:rPr>
              <a:t>Subtitle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620000"/>
            <a:ext cx="11473200" cy="450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0">
                <a:uFillTx/>
              </a:rPr>
              <a:t>Add a footer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noProof="0" smtClean="0">
                <a:uFillTx/>
              </a:rPr>
              <a:pPr/>
              <a:t>‹#›</a:t>
            </a:fld>
            <a:endParaRPr lang="en-US" noProof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0" rIns="36000" rtlCol="0" tIns="0"/>
          <a:lstStyle/>
          <a:p>
            <a:pPr algn="r"/>
            <a:r>
              <a:rPr lang="en-US" noProof="1" sz="1000">
                <a:uFillTx/>
                <a:latin typeface="+mn-lt"/>
              </a:rPr>
              <a:t>Jens Martensson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68000">
                <a:schemeClr val="tx1">
                  <a:lumMod val="85000"/>
                  <a:lumOff val="15000"/>
                </a:schemeClr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360000"/>
            <a:ext cx="11473200" cy="540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0" lIns="0" rIns="0" rtlCol="0" tIns="0" vert="horz">
            <a:no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1260000"/>
            <a:ext cx="11473200" cy="4860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0" rIns="0" rtlCol="0" tIns="0" vert="horz">
            <a:no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36000" rIns="0" rtlCol="0" tIns="0" vert="horz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r>
              <a:rPr lang="en-US">
                <a:uFillTx/>
              </a:rPr>
              <a:t>Add a footer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72000" rtlCol="0" tIns="0" vert="horz"/>
          <a:lstStyle>
            <a:lvl1pPr algn="r">
              <a:defRPr sz="1200">
                <a:solidFill>
                  <a:schemeClr val="bg1"/>
                </a:solidFill>
                <a:uFillTx/>
                <a:latin typeface="+mj-lt"/>
              </a:defRPr>
            </a:lvl1pPr>
          </a:lstStyle>
          <a:p>
            <a:fld id="{058DB212-BFA2-403F-85EF-DFD3FF6D973A}" type="slidenum">
              <a:rPr lang="en-US" smtClean="0">
                <a:uFillTx/>
              </a:rPr>
              <a:pPr/>
              <a:t>‹#›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</p:sldLayoutIdLst>
  <p:hf dt="0" ftr="0"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63525" latinLnBrk="0" marL="263525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18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n-ea"/>
          <a:cs typeface="+mn-cs"/>
        </a:defRPr>
      </a:lvl1pPr>
      <a:lvl2pPr algn="l" defTabSz="914400" eaLnBrk="1" hangingPunct="1" indent="-273050" latinLnBrk="0" marL="536575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n-ea"/>
          <a:cs typeface="+mn-cs"/>
        </a:defRPr>
      </a:lvl2pPr>
      <a:lvl3pPr algn="l" defTabSz="914400" eaLnBrk="1" hangingPunct="1" indent="-274638" latinLnBrk="0" marL="811213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n-ea"/>
          <a:cs typeface="+mn-cs"/>
        </a:defRPr>
      </a:lvl3pPr>
      <a:lvl4pPr algn="l" defTabSz="914400" eaLnBrk="1" hangingPunct="1" indent="-263525" latinLnBrk="0" marL="1074738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n-ea"/>
          <a:cs typeface="+mn-cs"/>
        </a:defRPr>
      </a:lvl4pPr>
      <a:lvl5pPr algn="l" defTabSz="914400" eaLnBrk="1" hangingPunct="1" indent="-273050" latinLnBrk="0" marL="1347788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11.xml" Type="http://schemas.openxmlformats.org/officeDocument/2006/relationships/slideLayout"></Relationship><Relationship Id="rId2" Target="../charts/chart5.xml" Type="http://schemas.openxmlformats.org/officeDocument/2006/relationships/chart"></Relationship></Relationships>
</file>

<file path=ppt/slides/_rels/slide11.xml.rels><?xml version="1.0" standalone="yes" ?><Relationships xmlns="http://schemas.openxmlformats.org/package/2006/relationships"><Relationship Id="rId1" Target="../slideLayouts/slideLayout11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media/image12.jpe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8.xml" Type="http://schemas.openxmlformats.org/officeDocument/2006/relationships/slideLayout"></Relationship><Relationship Id="rId2" Target="../media/image13.png" Type="http://schemas.openxmlformats.org/officeDocument/2006/relationships/image"></Relationship><Relationship Id="rId3" Target="../media/image15.jpe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3.jpe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jpe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Relationship Id="rId2" Target="../media/image5.jpe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Relationship Id="rId2" Target="../media/image5.jpe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6.jpeg" Type="http://schemas.openxmlformats.org/officeDocument/2006/relationships/image"></Relationship><Relationship Id="rId3" Target="../media/image7.jpeg" Type="http://schemas.openxmlformats.org/officeDocument/2006/relationships/image"></Relationship><Relationship Id="rId4" Target="../media/image8.jpeg" Type="http://schemas.openxmlformats.org/officeDocument/2006/relationships/image"></Relationship><Relationship Id="rId5" Target="../media/image9.jpeg" Type="http://schemas.openxmlformats.org/officeDocument/2006/relationships/image"></Relationship><Relationship Id="rId6" Target="../media/image10.jpeg" Type="http://schemas.openxmlformats.org/officeDocument/2006/relationships/image"></Relationship><Relationship Id="rId7" Target="../media/image11.jpe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5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11.xml" Type="http://schemas.openxmlformats.org/officeDocument/2006/relationships/slideLayout"></Relationship><Relationship Id="rId2" Target="../charts/chart1.xml" Type="http://schemas.openxmlformats.org/officeDocument/2006/relationships/chart"></Relationship></Relationships>
</file>

<file path=ppt/slides/_rels/slide9.xml.rels><?xml version="1.0" standalone="yes" ?><Relationships xmlns="http://schemas.openxmlformats.org/package/2006/relationships"><Relationship Id="rId1" Target="../slideLayouts/slideLayout11.xml" Type="http://schemas.openxmlformats.org/officeDocument/2006/relationships/slideLayout"></Relationship><Relationship Id="rId2" Target="../charts/chart2.xml" Type="http://schemas.openxmlformats.org/officeDocument/2006/relationships/chart"></Relationship><Relationship Id="rId3" Target="../charts/chart3.xml" Type="http://schemas.openxmlformats.org/officeDocument/2006/relationships/chart"></Relationship><Relationship Id="rId4" Target="../charts/chart4.xml" Type="http://schemas.openxmlformats.org/officeDocument/2006/relationships/char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84362" y="148590"/>
            <a:ext cx="4220008" cy="162401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ctr"/>
            <a:r>
              <a:rPr dirty="0" lang="en-US" sz="3200">
                <a:solidFill>
                  <a:srgbClr val="FF0000"/>
                </a:solidFill>
                <a:uFillTx/>
              </a:rPr>
              <a:t>GUIDE TO BE DELETED ONCE PRESENTASTION IS FINISH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2030180" y="-343066"/>
            <a:ext cx="6149340" cy="369331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algn="l"/>
            <a:r>
              <a:rPr b="0" dirty="0" i="0" lang="en-US">
                <a:solidFill>
                  <a:srgbClr val="4A4A4A"/>
                </a:solidFill>
                <a:effectLst/>
                <a:uFillTx/>
                <a:latin charset="0" panose="020B0606030504020204" pitchFamily="34" typeface="Open Sans"/>
              </a:rPr>
              <a:t>You should be prepared to give a high level overview of your project, and your presentation should be divided into the following sections: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Title Slide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Your Background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Project Introduction / Background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Methods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Results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Summary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Conclusions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n-US">
                <a:solidFill>
                  <a:srgbClr val="333333"/>
                </a:solidFill>
                <a:effectLst/>
                <a:uFillTx/>
                <a:latin typeface="Montserrat"/>
              </a:rPr>
              <a:t>Questions</a:t>
            </a:r>
          </a:p>
          <a:p>
            <a:br>
              <a:rPr dirty="0" lang="en-US">
                <a:uFillTx/>
              </a:rPr>
            </a:b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Charts and Graphs 2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tacked Bar Graphs" id="26" name="Chart 25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366894" y="1011676"/>
          <a:ext cx="11458213" cy="467900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chart">
            <c:chart xmlns:cdr="http://schemas.openxmlformats.org/drawingml/2006/chartDrawing" r:id="rId2"/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egend" id="3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egend" id="27" name="Group 2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dirty="0" lang="en-US" sz="1200">
                  <a:uFillTx/>
                  <a:latin typeface="+mj-lt"/>
                </a:rPr>
                <a:t>Data A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dirty="0" lang="en-US" sz="1200">
                  <a:uFillTx/>
                  <a:latin typeface="+mj-lt"/>
                </a:rPr>
                <a:t>Data B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Rectangle 2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dirty="0"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Rectangl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dirty="0"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Rectangl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dirty="0"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dirty="0" lang="en-US" sz="1200">
                  <a:uFillTx/>
                  <a:latin typeface="+mj-lt"/>
                </a:rPr>
                <a:t>Data C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10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Table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able 9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003446" y="1455887"/>
          <a:ext cx="10185108" cy="3351730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firstCol="1" firstRow="1">
                <a:tableStyleId>{5C22544A-7EE6-4342-B048-85BDC9FD1C3A}</a:tableStyleId>
              </a:tblPr>
              <a:tblGrid>
                <a:gridCol w="4063854"/>
                <a:gridCol w="3060627"/>
                <a:gridCol w="3060627"/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b="0" dirty="0" i="0" lang="en-US" strike="noStrike" sz="1800" u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FillTx/>
                        <a:latin typeface="+mj-lt"/>
                      </a:endParaRPr>
                    </a:p>
                  </a:txBody>
                  <a:tcPr anchor="b" marB="60853" marL="348480" marR="110642" marT="60853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1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COLUMN ONE TITLE</a:t>
                      </a:r>
                    </a:p>
                  </a:txBody>
                  <a:tcPr anchor="ctr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1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COLUMN TWO TITLE</a:t>
                      </a:r>
                    </a:p>
                  </a:txBody>
                  <a:tcPr anchor="ctr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da-DK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Lorem Ipsum </a:t>
                      </a:r>
                      <a:r>
                        <a:rPr b="0" i="0" lang="da-DK" noProof="1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Dolor Sit Amet</a:t>
                      </a:r>
                    </a:p>
                  </a:txBody>
                  <a:tcPr anchor="b" marB="60853" marL="348480" marR="110642" marT="60853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5,000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40,000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b="0" i="0" lang="en-ZA" noProof="1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Consectetur Adipiscing Elit</a:t>
                      </a:r>
                    </a:p>
                  </a:txBody>
                  <a:tcPr anchor="b" marB="60853" marL="348480" marR="110642" marT="60853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50,000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400,000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b="0" i="0" lang="en-ZA" noProof="1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Etiam Aliquet Eu Mi Quis Lacinia</a:t>
                      </a:r>
                    </a:p>
                  </a:txBody>
                  <a:tcPr anchor="b" marB="60853" marL="348480" marR="110642" marT="60853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500,000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4 000,000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TOTAL</a:t>
                      </a:r>
                    </a:p>
                  </a:txBody>
                  <a:tcPr anchor="b" marB="60853" marL="348480" marR="110642" marT="60853">
                    <a:lnL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1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-1 968,750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b="1" dirty="0" i="0" lang="en-US" strike="noStrike" sz="1800" u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FillTx/>
                          <a:latin typeface="+mj-lt"/>
                        </a:rPr>
                        <a:t>-4 800,000</a:t>
                      </a:r>
                    </a:p>
                  </a:txBody>
                  <a:tcPr anchor="b" marB="60853" marL="110642" marR="110642" marT="60853">
                    <a:lnL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76200">
                      <a:solidFill>
                        <a:schemeClr val="accent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hidden="1" id="8" name="Tit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Large Image slide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6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12</a:t>
            </a:fld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molecular models laying on top of a copy of the periodic table" id="9" name="Picture Placeholder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3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hidden="1" id="6" name="Tit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Video slide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video placeholder" id="8" name="Media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media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Caption </a:t>
            </a:r>
            <a:r>
              <a:rPr lang="en-US" noProof="1">
                <a:uFillTx/>
              </a:rPr>
              <a:t>lorem ipsum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7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13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Thank You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1">
                <a:uFillTx/>
              </a:rPr>
              <a:t>Jens Martensson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Envelope icon" id="18" name="Graphic 1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screen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noProof="1">
                <a:uFillTx/>
              </a:rPr>
              <a:t>jens@bellowscollege.com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roup 2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Freeform: Shape 1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660231" y="3288411"/>
              <a:ext cx="571500" cy="571500"/>
            </a:xfrm>
            <a:custGeom>
              <a:avLst/>
              <a:gdLst>
                <a:gd fmla="*/ 288179 w 571500" name="connsiteX0"/>
                <a:gd fmla="*/ 7144 h 571500" name="connsiteY0"/>
                <a:gd fmla="*/ 7144 w 571500" name="connsiteX1"/>
                <a:gd fmla="*/ 288179 h 571500" name="connsiteY1"/>
                <a:gd fmla="*/ 288179 w 571500" name="connsiteX2"/>
                <a:gd fmla="*/ 569214 h 571500" name="connsiteY2"/>
                <a:gd fmla="*/ 569214 w 571500" name="connsiteX3"/>
                <a:gd fmla="*/ 288179 h 571500" name="connsiteY3"/>
                <a:gd fmla="*/ 288179 w 571500" name="connsiteX4"/>
                <a:gd fmla="*/ 7144 h 571500" name="connsiteY4"/>
                <a:gd fmla="*/ 288179 w 571500" name="connsiteX5"/>
                <a:gd fmla="*/ 531114 h 571500" name="connsiteY5"/>
                <a:gd fmla="*/ 45244 w 571500" name="connsiteX6"/>
                <a:gd fmla="*/ 288179 h 571500" name="connsiteY6"/>
                <a:gd fmla="*/ 288179 w 571500" name="connsiteX7"/>
                <a:gd fmla="*/ 45244 h 571500" name="connsiteY7"/>
                <a:gd fmla="*/ 531114 w 571500" name="connsiteX8"/>
                <a:gd fmla="*/ 288179 h 571500" name="connsiteY8"/>
                <a:gd fmla="*/ 288179 w 571500" name="connsiteX9"/>
                <a:gd fmla="*/ 531114 h 571500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571500" w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Freeform: Shape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78589" y="3406883"/>
              <a:ext cx="171450" cy="171450"/>
            </a:xfrm>
            <a:custGeom>
              <a:avLst/>
              <a:gdLst>
                <a:gd fmla="*/ 47844 w 171450" name="connsiteX0"/>
                <a:gd fmla="*/ 101613 h 171450" name="connsiteY0"/>
                <a:gd fmla="*/ 45253 w 171450" name="connsiteX1"/>
                <a:gd fmla="*/ 87068 h 171450" name="connsiteY1"/>
                <a:gd fmla="*/ 87068 w 171450" name="connsiteX2"/>
                <a:gd fmla="*/ 45244 h 171450" name="connsiteY2"/>
                <a:gd fmla="*/ 128883 w 171450" name="connsiteX3"/>
                <a:gd fmla="*/ 87068 h 171450" name="connsiteY3"/>
                <a:gd fmla="*/ 87116 w 171450" name="connsiteX4"/>
                <a:gd fmla="*/ 128883 h 171450" name="connsiteY4"/>
                <a:gd fmla="*/ 68085 w 171450" name="connsiteX5"/>
                <a:gd fmla="*/ 147952 h 171450" name="connsiteY5"/>
                <a:gd fmla="*/ 87135 w 171450" name="connsiteX6"/>
                <a:gd fmla="*/ 166983 h 171450" name="connsiteY6"/>
                <a:gd fmla="*/ 87154 w 171450" name="connsiteX7"/>
                <a:gd fmla="*/ 166983 h 171450" name="connsiteY7"/>
                <a:gd fmla="*/ 166973 w 171450" name="connsiteX8"/>
                <a:gd fmla="*/ 87068 h 171450" name="connsiteY8"/>
                <a:gd fmla="*/ 87058 w 171450" name="connsiteX9"/>
                <a:gd fmla="*/ 7144 h 171450" name="connsiteY9"/>
                <a:gd fmla="*/ 7144 w 171450" name="connsiteX10"/>
                <a:gd fmla="*/ 87068 h 171450" name="connsiteY10"/>
                <a:gd fmla="*/ 12125 w 171450" name="connsiteX11"/>
                <a:gd fmla="*/ 114881 h 171450" name="connsiteY11"/>
                <a:gd fmla="*/ 36614 w 171450" name="connsiteX12"/>
                <a:gd fmla="*/ 126111 h 171450" name="connsiteY12"/>
                <a:gd fmla="*/ 47844 w 171450" name="connsiteX13"/>
                <a:gd fmla="*/ 101613 h 171450" name="connsiteY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b="b" l="l" r="r" t="t"/>
              <a:pathLst>
                <a:path h="171450" w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Freeform: Shape 1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07446" y="3504769"/>
              <a:ext cx="142875" cy="142875"/>
            </a:xfrm>
            <a:custGeom>
              <a:avLst/>
              <a:gdLst>
                <a:gd fmla="*/ 97184 w 142875" name="connsiteX0"/>
                <a:gd fmla="*/ 61648 h 142875" name="connsiteY0"/>
                <a:gd fmla="*/ 99041 w 142875" name="connsiteX1"/>
                <a:gd fmla="*/ 71506 h 142875" name="connsiteY1"/>
                <a:gd fmla="*/ 72142 w 142875" name="connsiteX2"/>
                <a:gd fmla="*/ 98395 h 142875" name="connsiteY2"/>
                <a:gd fmla="*/ 45244 w 142875" name="connsiteX3"/>
                <a:gd fmla="*/ 71506 h 142875" name="connsiteY3"/>
                <a:gd fmla="*/ 67618 w 142875" name="connsiteX4"/>
                <a:gd fmla="*/ 44989 h 142875" name="connsiteY4"/>
                <a:gd fmla="*/ 83239 w 142875" name="connsiteX5"/>
                <a:gd fmla="*/ 23033 h 142875" name="connsiteY5"/>
                <a:gd fmla="*/ 61293 w 142875" name="connsiteX6"/>
                <a:gd fmla="*/ 7403 h 142875" name="connsiteY6"/>
                <a:gd fmla="*/ 7144 w 142875" name="connsiteX7"/>
                <a:gd fmla="*/ 71497 h 142875" name="connsiteY7"/>
                <a:gd fmla="*/ 72142 w 142875" name="connsiteX8"/>
                <a:gd fmla="*/ 136486 h 142875" name="connsiteY8"/>
                <a:gd fmla="*/ 137141 w 142875" name="connsiteX9"/>
                <a:gd fmla="*/ 71497 h 142875" name="connsiteY9"/>
                <a:gd fmla="*/ 132617 w 142875" name="connsiteX10"/>
                <a:gd fmla="*/ 47646 h 142875" name="connsiteY10"/>
                <a:gd fmla="*/ 107899 w 142875" name="connsiteX11"/>
                <a:gd fmla="*/ 36921 h 142875" name="connsiteY11"/>
                <a:gd fmla="*/ 97184 w 142875" name="connsiteX12"/>
                <a:gd fmla="*/ 61648 h 142875" name="connsiteY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b="b" l="l" r="r" t="t"/>
              <a:pathLst>
                <a:path h="142875" w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Freeform: Shape 2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819742" y="3637845"/>
              <a:ext cx="152400" cy="142875"/>
            </a:xfrm>
            <a:custGeom>
              <a:avLst/>
              <a:gdLst>
                <a:gd fmla="*/ 77414 w 152400" name="connsiteX0"/>
                <a:gd fmla="*/ 7144 h 142875" name="connsiteY0"/>
                <a:gd fmla="*/ 27703 w 152400" name="connsiteX1"/>
                <a:gd fmla="*/ 27737 h 142875" name="connsiteY1"/>
                <a:gd fmla="*/ 27703 w 152400" name="connsiteX2"/>
                <a:gd fmla="*/ 127168 h 142875" name="connsiteY2"/>
                <a:gd fmla="*/ 49382 w 152400" name="connsiteX3"/>
                <a:gd fmla="*/ 141932 h 142875" name="connsiteY3"/>
                <a:gd fmla="*/ 56964 w 152400" name="connsiteX4"/>
                <a:gd fmla="*/ 143523 h 142875" name="connsiteY4"/>
                <a:gd fmla="*/ 74443 w 152400" name="connsiteX5"/>
                <a:gd fmla="*/ 132055 h 142875" name="connsiteY5"/>
                <a:gd fmla="*/ 64556 w 152400" name="connsiteX6"/>
                <a:gd fmla="*/ 106994 h 142875" name="connsiteY6"/>
                <a:gd fmla="*/ 54631 w 152400" name="connsiteX7"/>
                <a:gd fmla="*/ 100222 h 142875" name="connsiteY7"/>
                <a:gd fmla="*/ 54631 w 152400" name="connsiteX8"/>
                <a:gd fmla="*/ 54673 h 142875" name="connsiteY8"/>
                <a:gd fmla="*/ 100170 w 152400" name="connsiteX9"/>
                <a:gd fmla="*/ 54673 h 142875" name="connsiteY9"/>
                <a:gd fmla="*/ 103675 w 152400" name="connsiteX10"/>
                <a:gd fmla="*/ 96088 h 142875" name="connsiteY10"/>
                <a:gd fmla="*/ 108152 w 152400" name="connsiteX11"/>
                <a:gd fmla="*/ 122653 h 142875" name="connsiteY11"/>
                <a:gd fmla="*/ 134717 w 152400" name="connsiteX12"/>
                <a:gd fmla="*/ 118167 h 142875" name="connsiteY12"/>
                <a:gd fmla="*/ 127106 w 152400" name="connsiteX13"/>
                <a:gd fmla="*/ 27737 h 142875" name="connsiteY13"/>
                <a:gd fmla="*/ 77414 w 152400" name="connsiteX14"/>
                <a:gd fmla="*/ 7144 h 142875" name="connsiteY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b="b" l="l" r="r" t="t"/>
              <a:pathLst>
                <a:path h="142875" w="152400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Freeform: Shape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170593" y="3013169"/>
              <a:ext cx="333375" cy="333375"/>
            </a:xfrm>
            <a:custGeom>
              <a:avLst/>
              <a:gdLst>
                <a:gd fmla="*/ 12723 w 333375" name="connsiteX0"/>
                <a:gd fmla="*/ 328515 h 333375" name="connsiteY0"/>
                <a:gd fmla="*/ 26191 w 333375" name="connsiteX1"/>
                <a:gd fmla="*/ 334097 h 333375" name="connsiteY1"/>
                <a:gd fmla="*/ 39660 w 333375" name="connsiteX2"/>
                <a:gd fmla="*/ 328515 h 333375" name="connsiteY2"/>
                <a:gd fmla="*/ 328515 w 333375" name="connsiteX3"/>
                <a:gd fmla="*/ 39660 h 333375" name="connsiteY3"/>
                <a:gd fmla="*/ 328515 w 333375" name="connsiteX4"/>
                <a:gd fmla="*/ 12723 h 333375" name="connsiteY4"/>
                <a:gd fmla="*/ 301578 w 333375" name="connsiteX5"/>
                <a:gd fmla="*/ 12723 h 333375" name="connsiteY5"/>
                <a:gd fmla="*/ 12723 w 333375" name="connsiteX6"/>
                <a:gd fmla="*/ 301578 h 333375" name="connsiteY6"/>
                <a:gd fmla="*/ 12723 w 333375" name="connsiteX7"/>
                <a:gd fmla="*/ 328515 h 333375" name="connsiteY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b="b" l="l" r="r" t="t"/>
              <a:pathLst>
                <a:path h="333375" w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Freeform: Shape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58150" y="2993234"/>
              <a:ext cx="285750" cy="285750"/>
            </a:xfrm>
            <a:custGeom>
              <a:avLst/>
              <a:gdLst>
                <a:gd fmla="*/ 249114 w 285750" name="connsiteX0"/>
                <a:gd fmla="*/ 12723 h 285750" name="connsiteY0"/>
                <a:gd fmla="*/ 12723 w 285750" name="connsiteX1"/>
                <a:gd fmla="*/ 249114 h 285750" name="connsiteY1"/>
                <a:gd fmla="*/ 12723 w 285750" name="connsiteX2"/>
                <a:gd fmla="*/ 276051 h 285750" name="connsiteY2"/>
                <a:gd fmla="*/ 26191 w 285750" name="connsiteX3"/>
                <a:gd fmla="*/ 281633 h 285750" name="connsiteY3"/>
                <a:gd fmla="*/ 39660 w 285750" name="connsiteX4"/>
                <a:gd fmla="*/ 276051 h 285750" name="connsiteY4"/>
                <a:gd fmla="*/ 276051 w 285750" name="connsiteX5"/>
                <a:gd fmla="*/ 39660 h 285750" name="connsiteY5"/>
                <a:gd fmla="*/ 276051 w 285750" name="connsiteX6"/>
                <a:gd fmla="*/ 12723 h 285750" name="connsiteY6"/>
                <a:gd fmla="*/ 249114 w 285750" name="connsiteX7"/>
                <a:gd fmla="*/ 12723 h 285750" name="connsiteY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b="b" l="l" r="r" t="t"/>
              <a:pathLst>
                <a:path h="285750" w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Freeform: Shape 2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242992" y="3178076"/>
              <a:ext cx="285750" cy="285750"/>
            </a:xfrm>
            <a:custGeom>
              <a:avLst/>
              <a:gdLst>
                <a:gd fmla="*/ 249114 w 285750" name="connsiteX0"/>
                <a:gd fmla="*/ 12723 h 285750" name="connsiteY0"/>
                <a:gd fmla="*/ 12723 w 285750" name="connsiteX1"/>
                <a:gd fmla="*/ 249124 h 285750" name="connsiteY1"/>
                <a:gd fmla="*/ 12723 w 285750" name="connsiteX2"/>
                <a:gd fmla="*/ 276061 h 285750" name="connsiteY2"/>
                <a:gd fmla="*/ 26191 w 285750" name="connsiteX3"/>
                <a:gd fmla="*/ 281642 h 285750" name="connsiteY3"/>
                <a:gd fmla="*/ 39660 w 285750" name="connsiteX4"/>
                <a:gd fmla="*/ 276061 h 285750" name="connsiteY4"/>
                <a:gd fmla="*/ 276051 w 285750" name="connsiteX5"/>
                <a:gd fmla="*/ 39660 h 285750" name="connsiteY5"/>
                <a:gd fmla="*/ 276051 w 285750" name="connsiteX6"/>
                <a:gd fmla="*/ 12723 h 285750" name="connsiteY6"/>
                <a:gd fmla="*/ 249114 w 285750" name="connsiteX7"/>
                <a:gd fmla="*/ 12723 h 285750" name="connsiteY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b="b" l="l" r="r" t="t"/>
              <a:pathLst>
                <a:path h="285750" w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dinosaur outline" id="9" name="Graphic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46994" y="5307571"/>
            <a:ext cx="446307" cy="371026"/>
          </a:xfrm>
          <a:custGeom>
            <a:avLst/>
            <a:gdLst>
              <a:gd fmla="*/ 580756 w 790575" name="connsiteX0"/>
              <a:gd fmla="*/ 27384 h 657225" name="connsiteY0"/>
              <a:gd fmla="*/ 540574 w 790575" name="connsiteX1"/>
              <a:gd fmla="*/ 83344 h 657225" name="connsiteY1"/>
              <a:gd fmla="*/ 585817 w 790575" name="connsiteX2"/>
              <a:gd fmla="*/ 136627 h 657225" name="connsiteY2"/>
              <a:gd fmla="*/ 676005 w 790575" name="connsiteX3"/>
              <a:gd fmla="*/ 132159 h 657225" name="connsiteY3"/>
              <a:gd fmla="*/ 683744 w 790575" name="connsiteX4"/>
              <a:gd fmla="*/ 206273 h 657225" name="connsiteY4"/>
              <a:gd fmla="*/ 648323 w 790575" name="connsiteX5"/>
              <a:gd fmla="*/ 245269 h 657225" name="connsiteY5"/>
              <a:gd fmla="*/ 439671 w 790575" name="connsiteX6"/>
              <a:gd fmla="*/ 297361 h 657225" name="connsiteY6"/>
              <a:gd fmla="*/ 303349 w 790575" name="connsiteX7"/>
              <a:gd fmla="*/ 362502 h 657225" name="connsiteY7"/>
              <a:gd fmla="*/ 202446 w 790575" name="connsiteX8"/>
              <a:gd fmla="*/ 403650 h 657225" name="connsiteY8"/>
              <a:gd fmla="*/ 92912 w 790575" name="connsiteX9"/>
              <a:gd fmla="*/ 363741 h 657225" name="connsiteY9"/>
              <a:gd fmla="*/ 29810 w 790575" name="connsiteX10"/>
              <a:gd fmla="*/ 246164 h 657225" name="connsiteY10"/>
              <a:gd fmla="*/ 19800 w 790575" name="connsiteX11"/>
              <a:gd fmla="*/ 238916 h 657225" name="connsiteY11"/>
              <a:gd fmla="*/ 11058 w 790575" name="connsiteX12"/>
              <a:gd fmla="*/ 247650 h 657225" name="connsiteY12"/>
              <a:gd fmla="*/ 45288 w 790575" name="connsiteX13"/>
              <a:gd fmla="*/ 451275 h 657225" name="connsiteY13"/>
              <a:gd fmla="*/ 198279 w 790575" name="connsiteX14"/>
              <a:gd fmla="*/ 543858 h 657225" name="connsiteY14"/>
              <a:gd fmla="*/ 189052 w 790575" name="connsiteX15"/>
              <a:gd fmla="*/ 612248 h 657225" name="connsiteY15"/>
              <a:gd fmla="*/ 190838 w 790575" name="connsiteX16"/>
              <a:gd fmla="*/ 623297 h 657225" name="connsiteY16"/>
              <a:gd fmla="*/ 219709 w 790575" name="connsiteX17"/>
              <a:gd fmla="*/ 634346 h 657225" name="connsiteY17"/>
              <a:gd fmla="*/ 243224 w 790575" name="connsiteX18"/>
              <a:gd fmla="*/ 635489 h 657225" name="connsiteY18"/>
              <a:gd fmla="*/ 250368 w 790575" name="connsiteX19"/>
              <a:gd fmla="*/ 654825 h 657225" name="connsiteY19"/>
              <a:gd fmla="*/ 365260 w 790575" name="connsiteX20"/>
              <a:gd fmla="*/ 654825 h 657225" name="connsiteY20"/>
              <a:gd fmla="*/ 374487 w 790575" name="connsiteX21"/>
              <a:gd fmla="*/ 642347 h 657225" name="connsiteY21"/>
              <a:gd fmla="*/ 381631 w 790575" name="connsiteX22"/>
              <a:gd fmla="*/ 567290 h 657225" name="connsiteY22"/>
              <a:gd fmla="*/ 533432 w 790575" name="connsiteX23"/>
              <a:gd fmla="*/ 539954 h 657225" name="connsiteY23"/>
              <a:gd fmla="*/ 512894 w 790575" name="connsiteX24"/>
              <a:gd fmla="*/ 574148 h 657225" name="connsiteY24"/>
              <a:gd fmla="*/ 535515 w 790575" name="connsiteX25"/>
              <a:gd fmla="*/ 597389 h 657225" name="connsiteY25"/>
              <a:gd fmla="*/ 529264 w 790575" name="connsiteX26"/>
              <a:gd fmla="*/ 611962 h 657225" name="connsiteY26"/>
              <a:gd fmla="*/ 537896 w 790575" name="connsiteX27"/>
              <a:gd fmla="*/ 625679 h 657225" name="connsiteY27"/>
              <a:gd fmla="*/ 652788 w 790575" name="connsiteX28"/>
              <a:gd fmla="*/ 625679 h 657225" name="connsiteY28"/>
              <a:gd fmla="*/ 662313 w 790575" name="connsiteX29"/>
              <a:gd fmla="*/ 616154 h 657225" name="connsiteY29"/>
              <a:gd fmla="*/ 652788 w 790575" name="connsiteX30"/>
              <a:gd fmla="*/ 539954 h 657225" name="connsiteY30"/>
              <a:gd fmla="*/ 681065 w 790575" name="connsiteX31"/>
              <a:gd fmla="*/ 427177 h 657225" name="connsiteY31"/>
              <a:gd fmla="*/ 787920 w 790575" name="connsiteX32"/>
              <a:gd fmla="*/ 191100 h 657225" name="connsiteY32"/>
              <a:gd fmla="*/ 762323 w 790575" name="connsiteX33"/>
              <a:gd fmla="*/ 66970 h 657225" name="connsiteY33"/>
              <a:gd fmla="*/ 662909 w 790575" name="connsiteX34"/>
              <a:gd fmla="*/ 7144 h 657225" name="connsiteY34"/>
              <a:gd fmla="*/ 580756 w 790575" name="connsiteX35"/>
              <a:gd fmla="*/ 27384 h 657225" name="connsiteY35"/>
              <a:gd fmla="*/ 662312 w 790575" name="connsiteX36"/>
              <a:gd fmla="*/ 26194 h 657225" name="connsiteY36"/>
              <a:gd fmla="*/ 745951 w 790575" name="connsiteX37"/>
              <a:gd fmla="*/ 76800 h 657225" name="connsiteY37"/>
              <a:gd fmla="*/ 768870 w 790575" name="connsiteX38"/>
              <a:gd fmla="*/ 190205 h 657225" name="connsiteY38"/>
              <a:gd fmla="*/ 666480 w 790575" name="connsiteX39"/>
              <a:gd fmla="*/ 414890 h 657225" name="connsiteY39"/>
              <a:gd fmla="*/ 662312 w 790575" name="connsiteX40"/>
              <a:gd fmla="*/ 422700 h 657225" name="connsiteY40"/>
              <a:gd fmla="*/ 634631 w 790575" name="connsiteX41"/>
              <a:gd fmla="*/ 534619 h 657225" name="connsiteY41"/>
              <a:gd fmla="*/ 633738 w 790575" name="connsiteX42"/>
              <a:gd fmla="*/ 539954 h 657225" name="connsiteY42"/>
              <a:gd fmla="*/ 642073 w 790575" name="connsiteX43"/>
              <a:gd fmla="*/ 606629 h 657225" name="connsiteY43"/>
              <a:gd fmla="*/ 551885 w 790575" name="connsiteX44"/>
              <a:gd fmla="*/ 606629 h 657225" name="connsiteY44"/>
              <a:gd fmla="*/ 566470 w 790575" name="connsiteX45"/>
              <a:gd fmla="*/ 519379 h 657225" name="connsiteY45"/>
              <a:gd fmla="*/ 552481 w 790575" name="connsiteX46"/>
              <a:gd fmla="*/ 511093 h 657225" name="connsiteY46"/>
              <a:gd fmla="*/ 375082 w 790575" name="connsiteX47"/>
              <a:gd fmla="*/ 548621 h 657225" name="connsiteY47"/>
              <a:gd fmla="*/ 366451 w 790575" name="connsiteX48"/>
              <a:gd fmla="*/ 553955 h 657225" name="connsiteY48"/>
              <a:gd fmla="*/ 353354 w 790575" name="connsiteX49"/>
              <a:gd fmla="*/ 635775 h 657225" name="connsiteY49"/>
              <a:gd fmla="*/ 261678 w 790575" name="connsiteX50"/>
              <a:gd fmla="*/ 635775 h 657225" name="connsiteY50"/>
              <a:gd fmla="*/ 259594 w 790575" name="connsiteX51"/>
              <a:gd fmla="*/ 546239 h 657225" name="connsiteY51"/>
              <a:gd fmla="*/ 252749 w 790575" name="connsiteX52"/>
              <a:gd fmla="*/ 539382 h 657225" name="connsiteY52"/>
              <a:gd fmla="*/ 60468 w 790575" name="connsiteX53"/>
              <a:gd fmla="*/ 439941 h 657225" name="connsiteY53"/>
              <a:gd fmla="*/ 27428 w 790575" name="connsiteX54"/>
              <a:gd fmla="*/ 292598 h 657225" name="connsiteY54"/>
              <a:gd fmla="*/ 79815 w 790575" name="connsiteX55"/>
              <a:gd fmla="*/ 377743 h 657225" name="connsiteY55"/>
              <a:gd fmla="*/ 202446 w 790575" name="connsiteX56"/>
              <a:gd fmla="*/ 422700 h 657225" name="connsiteY56"/>
              <a:gd fmla="*/ 312576 w 790575" name="connsiteX57"/>
              <a:gd fmla="*/ 378886 h 657225" name="connsiteY57"/>
              <a:gd fmla="*/ 444435 w 790575" name="connsiteX58"/>
              <a:gd fmla="*/ 315830 h 657225" name="connsiteY58"/>
              <a:gd fmla="*/ 656657 w 790575" name="connsiteX59"/>
              <a:gd fmla="*/ 262537 h 657225" name="connsiteY59"/>
              <a:gd fmla="*/ 702197 w 790575" name="connsiteX60"/>
              <a:gd fmla="*/ 211036 h 657225" name="connsiteY60"/>
              <a:gd fmla="*/ 692672 w 790575" name="connsiteX61"/>
              <a:gd fmla="*/ 118472 h 657225" name="connsiteY61"/>
              <a:gd fmla="*/ 681064 w 790575" name="connsiteX62"/>
              <a:gd fmla="*/ 112214 h 657225" name="connsiteY62"/>
              <a:gd fmla="*/ 590580 w 790575" name="connsiteX63"/>
              <a:gd fmla="*/ 118167 h 657225" name="connsiteY63"/>
              <a:gd fmla="*/ 559623 w 790575" name="connsiteX64"/>
              <a:gd fmla="*/ 83344 h 657225" name="connsiteY64"/>
              <a:gd fmla="*/ 590281 w 790575" name="connsiteX65"/>
              <a:gd fmla="*/ 43758 h 657225" name="connsiteY65"/>
              <a:gd fmla="*/ 662312 w 790575" name="connsiteX66"/>
              <a:gd fmla="*/ 26194 h 657225" name="connsiteY66"/>
              <a:gd fmla="*/ 654871 w 790575" name="connsiteX67"/>
              <a:gd fmla="*/ 54769 h 657225" name="connsiteY67"/>
              <a:gd fmla="*/ 645346 w 790575" name="connsiteX68"/>
              <a:gd fmla="*/ 64294 h 657225" name="connsiteY68"/>
              <a:gd fmla="*/ 654871 w 790575" name="connsiteX69"/>
              <a:gd fmla="*/ 73819 h 657225" name="connsiteY69"/>
              <a:gd fmla="*/ 664396 w 790575" name="connsiteX70"/>
              <a:gd fmla="*/ 64294 h 657225" name="connsiteY70"/>
              <a:gd fmla="*/ 654871 w 790575" name="connsiteX71"/>
              <a:gd fmla="*/ 54769 h 657225" name="connsiteY71"/>
              <a:gd fmla="*/ 219114 w 790575" name="connsiteX72"/>
              <a:gd fmla="*/ 549764 h 657225" name="connsiteY72"/>
              <a:gd fmla="*/ 242033 w 790575" name="connsiteX73"/>
              <a:gd fmla="*/ 556050 h 657225" name="connsiteY73"/>
              <a:gd fmla="*/ 246796 w 790575" name="connsiteX74"/>
              <a:gd fmla="*/ 616725 h 657225" name="connsiteY74"/>
              <a:gd fmla="*/ 222091 w 790575" name="connsiteX75"/>
              <a:gd fmla="*/ 615582 h 657225" name="connsiteY75"/>
              <a:gd fmla="*/ 209589 w 790575" name="connsiteX76"/>
              <a:gd fmla="*/ 611391 h 657225" name="connsiteY76"/>
              <a:gd fmla="*/ 219114 w 790575" name="connsiteX77"/>
              <a:gd fmla="*/ 549764 h 657225" name="connsiteY77"/>
              <a:gd fmla="*/ 545039 w 790575" name="connsiteX78"/>
              <a:gd fmla="*/ 560147 h 657225" name="connsiteY78"/>
              <a:gd fmla="*/ 541765 w 790575" name="connsiteX79"/>
              <a:gd fmla="*/ 578339 h 657225" name="connsiteY79"/>
              <a:gd fmla="*/ 534026 w 790575" name="connsiteX80"/>
              <a:gd fmla="*/ 576815 h 657225" name="connsiteY80"/>
              <a:gd fmla="*/ 545039 w 790575" name="connsiteX81"/>
              <a:gd fmla="*/ 560147 h 657225" name="connsiteY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b="b" l="l" r="r" t="t"/>
            <a:pathLst>
              <a:path h="657225" w="79057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Straight Connector 13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2" y="1204506"/>
            <a:ext cx="0" cy="4093388"/>
          </a:xfrm>
          <a:prstGeom prst="line">
            <a:avLst/>
          </a:prstGeom>
          <a:ln cap="rnd" w="63500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girl with pigtails raising her hand with chalkboard in background" id="8" name="Picture Placeholder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4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7801097" y="1"/>
            <a:ext cx="4389475" cy="6677644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Presentation Cover Title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ub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Lorem </a:t>
            </a:r>
            <a:r>
              <a:rPr lang="en-US" noProof="1">
                <a:uFillTx/>
              </a:rPr>
              <a:t>ipsum dolor sit amet, consectetur adipiscing elit.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Straight Connector 2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2" y="1204506"/>
            <a:ext cx="0" cy="4093388"/>
          </a:xfrm>
          <a:prstGeom prst="line">
            <a:avLst/>
          </a:prstGeom>
          <a:ln cap="rnd" w="63500">
            <a:solidFill>
              <a:schemeClr val="accent4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pace radar outline" id="11" name="Graphic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731500">
            <a:off x="10654807" y="4433342"/>
            <a:ext cx="238125" cy="238125"/>
          </a:xfrm>
          <a:custGeom>
            <a:avLst/>
            <a:gdLst>
              <a:gd fmla="*/ 145256 w 238125" name="connsiteX0"/>
              <a:gd fmla="*/ 159538 h 238125" name="connsiteY0"/>
              <a:gd fmla="*/ 150019 w 238125" name="connsiteX1"/>
              <a:gd fmla="*/ 154775 h 238125" name="connsiteY1"/>
              <a:gd fmla="*/ 150019 w 238125" name="connsiteX2"/>
              <a:gd fmla="*/ 145250 h 238125" name="connsiteY2"/>
              <a:gd fmla="*/ 145256 w 238125" name="connsiteX3"/>
              <a:gd fmla="*/ 140488 h 238125" name="connsiteY3"/>
              <a:gd fmla="*/ 140494 w 238125" name="connsiteX4"/>
              <a:gd fmla="*/ 145250 h 238125" name="connsiteY4"/>
              <a:gd fmla="*/ 140494 w 238125" name="connsiteX5"/>
              <a:gd fmla="*/ 154775 h 238125" name="connsiteY5"/>
              <a:gd fmla="*/ 145256 w 238125" name="connsiteX6"/>
              <a:gd fmla="*/ 159538 h 238125" name="connsiteY6"/>
              <a:gd fmla="*/ 234353 w 238125" name="connsiteX7"/>
              <a:gd fmla="*/ 122828 h 238125" name="connsiteY7"/>
              <a:gd fmla="*/ 196253 w 238125" name="connsiteX8"/>
              <a:gd fmla="*/ 84728 h 238125" name="connsiteY8"/>
              <a:gd fmla="*/ 192881 w 238125" name="connsiteX9"/>
              <a:gd fmla="*/ 83338 h 238125" name="connsiteY9"/>
              <a:gd fmla="*/ 97631 w 238125" name="connsiteX10"/>
              <a:gd fmla="*/ 83338 h 238125" name="connsiteY10"/>
              <a:gd fmla="*/ 93231 w 238125" name="connsiteX11"/>
              <a:gd fmla="*/ 86281 h 238125" name="connsiteY11"/>
              <a:gd fmla="*/ 94259 w 238125" name="connsiteX12"/>
              <a:gd fmla="*/ 91472 h 238125" name="connsiteY12"/>
              <a:gd fmla="*/ 114700 w 238125" name="connsiteX13"/>
              <a:gd fmla="*/ 111913 h 238125" name="connsiteY13"/>
              <a:gd fmla="*/ 73819 w 238125" name="connsiteX14"/>
              <a:gd fmla="*/ 111913 h 238125" name="connsiteY14"/>
              <a:gd fmla="*/ 73819 w 238125" name="connsiteX15"/>
              <a:gd fmla="*/ 45238 h 238125" name="connsiteY15"/>
              <a:gd fmla="*/ 88106 w 238125" name="connsiteX16"/>
              <a:gd fmla="*/ 45238 h 238125" name="connsiteY16"/>
              <a:gd fmla="*/ 92869 w 238125" name="connsiteX17"/>
              <a:gd fmla="*/ 40475 h 238125" name="connsiteY17"/>
              <a:gd fmla="*/ 92869 w 238125" name="connsiteX18"/>
              <a:gd fmla="*/ 21425 h 238125" name="connsiteY18"/>
              <a:gd fmla="*/ 88887 w 238125" name="connsiteX19"/>
              <a:gd fmla="*/ 16729 h 238125" name="connsiteY19"/>
              <a:gd fmla="*/ 31737 w 238125" name="connsiteX20"/>
              <a:gd fmla="*/ 7204 h 238125" name="connsiteY20"/>
              <a:gd fmla="*/ 27880 w 238125" name="connsiteX21"/>
              <a:gd fmla="*/ 8271 h 238125" name="connsiteY21"/>
              <a:gd fmla="*/ 26194 w 238125" name="connsiteX22"/>
              <a:gd fmla="*/ 11900 h 238125" name="connsiteY22"/>
              <a:gd fmla="*/ 26194 w 238125" name="connsiteX23"/>
              <a:gd fmla="*/ 40475 h 238125" name="connsiteY23"/>
              <a:gd fmla="*/ 30956 w 238125" name="connsiteX24"/>
              <a:gd fmla="*/ 45238 h 238125" name="connsiteY24"/>
              <a:gd fmla="*/ 64294 w 238125" name="connsiteX25"/>
              <a:gd fmla="*/ 45238 h 238125" name="connsiteY25"/>
              <a:gd fmla="*/ 64294 w 238125" name="connsiteX26"/>
              <a:gd fmla="*/ 111913 h 238125" name="connsiteY26"/>
              <a:gd fmla="*/ 40481 w 238125" name="connsiteX27"/>
              <a:gd fmla="*/ 111913 h 238125" name="connsiteY27"/>
              <a:gd fmla="*/ 26194 w 238125" name="connsiteX28"/>
              <a:gd fmla="*/ 126200 h 238125" name="connsiteY28"/>
              <a:gd fmla="*/ 26194 w 238125" name="connsiteX29"/>
              <a:gd fmla="*/ 164300 h 238125" name="connsiteY29"/>
              <a:gd fmla="*/ 40481 w 238125" name="connsiteX30"/>
              <a:gd fmla="*/ 178588 h 238125" name="connsiteY30"/>
              <a:gd fmla="*/ 76610 w 238125" name="connsiteX31"/>
              <a:gd fmla="*/ 178588 h 238125" name="connsiteY31"/>
              <a:gd fmla="*/ 52769 w 238125" name="connsiteX32"/>
              <a:gd fmla="*/ 202429 h 238125" name="connsiteY32"/>
              <a:gd fmla="*/ 30956 w 238125" name="connsiteX33"/>
              <a:gd fmla="*/ 188113 h 238125" name="connsiteY33"/>
              <a:gd fmla="*/ 7144 w 238125" name="connsiteX34"/>
              <a:gd fmla="*/ 211925 h 238125" name="connsiteY34"/>
              <a:gd fmla="*/ 30956 w 238125" name="connsiteX35"/>
              <a:gd fmla="*/ 235738 h 238125" name="connsiteY35"/>
              <a:gd fmla="*/ 54550 w 238125" name="connsiteX36"/>
              <a:gd fmla="*/ 214116 h 238125" name="connsiteY36"/>
              <a:gd fmla="*/ 90078 w 238125" name="connsiteX37"/>
              <a:gd fmla="*/ 178588 h 238125" name="connsiteY37"/>
              <a:gd fmla="*/ 111919 w 238125" name="connsiteX38"/>
              <a:gd fmla="*/ 178588 h 238125" name="connsiteY38"/>
              <a:gd fmla="*/ 111919 w 238125" name="connsiteX39"/>
              <a:gd fmla="*/ 188598 h 238125" name="connsiteY39"/>
              <a:gd fmla="*/ 92869 w 238125" name="connsiteX40"/>
              <a:gd fmla="*/ 211925 h 238125" name="connsiteY40"/>
              <a:gd fmla="*/ 116681 w 238125" name="connsiteX41"/>
              <a:gd fmla="*/ 235738 h 238125" name="connsiteY41"/>
              <a:gd fmla="*/ 140494 w 238125" name="connsiteX42"/>
              <a:gd fmla="*/ 211925 h 238125" name="connsiteY42"/>
              <a:gd fmla="*/ 121444 w 238125" name="connsiteX43"/>
              <a:gd fmla="*/ 188598 h 238125" name="connsiteY43"/>
              <a:gd fmla="*/ 121444 w 238125" name="connsiteX44"/>
              <a:gd fmla="*/ 178588 h 238125" name="connsiteY44"/>
              <a:gd fmla="*/ 143275 w 238125" name="connsiteX45"/>
              <a:gd fmla="*/ 178588 h 238125" name="connsiteY45"/>
              <a:gd fmla="*/ 178813 w 238125" name="connsiteX46"/>
              <a:gd fmla="*/ 214125 h 238125" name="connsiteY46"/>
              <a:gd fmla="*/ 202406 w 238125" name="connsiteX47"/>
              <a:gd fmla="*/ 235738 h 238125" name="connsiteY47"/>
              <a:gd fmla="*/ 226219 w 238125" name="connsiteX48"/>
              <a:gd fmla="*/ 211925 h 238125" name="connsiteY48"/>
              <a:gd fmla="*/ 202406 w 238125" name="connsiteX49"/>
              <a:gd fmla="*/ 188113 h 238125" name="connsiteY49"/>
              <a:gd fmla="*/ 180594 w 238125" name="connsiteX50"/>
              <a:gd fmla="*/ 202438 h 238125" name="connsiteY50"/>
              <a:gd fmla="*/ 156743 w 238125" name="connsiteX51"/>
              <a:gd fmla="*/ 178588 h 238125" name="connsiteY51"/>
              <a:gd fmla="*/ 192881 w 238125" name="connsiteX52"/>
              <a:gd fmla="*/ 178588 h 238125" name="connsiteY52"/>
              <a:gd fmla="*/ 207169 w 238125" name="connsiteX53"/>
              <a:gd fmla="*/ 164300 h 238125" name="connsiteY53"/>
              <a:gd fmla="*/ 207169 w 238125" name="connsiteX54"/>
              <a:gd fmla="*/ 130963 h 238125" name="connsiteY54"/>
              <a:gd fmla="*/ 230981 w 238125" name="connsiteX55"/>
              <a:gd fmla="*/ 130963 h 238125" name="connsiteY55"/>
              <a:gd fmla="*/ 235382 w 238125" name="connsiteX56"/>
              <a:gd fmla="*/ 128019 h 238125" name="connsiteY56"/>
              <a:gd fmla="*/ 234353 w 238125" name="connsiteX57"/>
              <a:gd fmla="*/ 122828 h 238125" name="connsiteY57"/>
              <a:gd fmla="*/ 45244 w 238125" name="connsiteX58"/>
              <a:gd fmla="*/ 211935 h 238125" name="connsiteY58"/>
              <a:gd fmla="*/ 30956 w 238125" name="connsiteX59"/>
              <a:gd fmla="*/ 226213 h 238125" name="connsiteY59"/>
              <a:gd fmla="*/ 16669 w 238125" name="connsiteX60"/>
              <a:gd fmla="*/ 211925 h 238125" name="connsiteY60"/>
              <a:gd fmla="*/ 30956 w 238125" name="connsiteX61"/>
              <a:gd fmla="*/ 197638 h 238125" name="connsiteY61"/>
              <a:gd fmla="*/ 45244 w 238125" name="connsiteX62"/>
              <a:gd fmla="*/ 211925 h 238125" name="connsiteY62"/>
              <a:gd fmla="*/ 45244 w 238125" name="connsiteX63"/>
              <a:gd fmla="*/ 211935 h 238125" name="connsiteY63"/>
              <a:gd fmla="*/ 202406 w 238125" name="connsiteX64"/>
              <a:gd fmla="*/ 197638 h 238125" name="connsiteY64"/>
              <a:gd fmla="*/ 216694 w 238125" name="connsiteX65"/>
              <a:gd fmla="*/ 211925 h 238125" name="connsiteY65"/>
              <a:gd fmla="*/ 202406 w 238125" name="connsiteX66"/>
              <a:gd fmla="*/ 226213 h 238125" name="connsiteY66"/>
              <a:gd fmla="*/ 188119 w 238125" name="connsiteX67"/>
              <a:gd fmla="*/ 211925 h 238125" name="connsiteY67"/>
              <a:gd fmla="*/ 202406 w 238125" name="connsiteX68"/>
              <a:gd fmla="*/ 197638 h 238125" name="connsiteY68"/>
              <a:gd fmla="*/ 109128 w 238125" name="connsiteX69"/>
              <a:gd fmla="*/ 92863 h 238125" name="connsiteY69"/>
              <a:gd fmla="*/ 143275 w 238125" name="connsiteX70"/>
              <a:gd fmla="*/ 92863 h 238125" name="connsiteY70"/>
              <a:gd fmla="*/ 171850 w 238125" name="connsiteX71"/>
              <a:gd fmla="*/ 121438 h 238125" name="connsiteY71"/>
              <a:gd fmla="*/ 137703 w 238125" name="connsiteX72"/>
              <a:gd fmla="*/ 121438 h 238125" name="connsiteY72"/>
              <a:gd fmla="*/ 109128 w 238125" name="connsiteX73"/>
              <a:gd fmla="*/ 92863 h 238125" name="connsiteY73"/>
              <a:gd fmla="*/ 35719 w 238125" name="connsiteX74"/>
              <a:gd fmla="*/ 35713 h 238125" name="connsiteY74"/>
              <a:gd fmla="*/ 35719 w 238125" name="connsiteX75"/>
              <a:gd fmla="*/ 17520 h 238125" name="connsiteY75"/>
              <a:gd fmla="*/ 83344 w 238125" name="connsiteX76"/>
              <a:gd fmla="*/ 25454 h 238125" name="connsiteY76"/>
              <a:gd fmla="*/ 83344 w 238125" name="connsiteX77"/>
              <a:gd fmla="*/ 35713 h 238125" name="connsiteY77"/>
              <a:gd fmla="*/ 35719 w 238125" name="connsiteX78"/>
              <a:gd fmla="*/ 35713 h 238125" name="connsiteY78"/>
              <a:gd fmla="*/ 130969 w 238125" name="connsiteX79"/>
              <a:gd fmla="*/ 211925 h 238125" name="connsiteY79"/>
              <a:gd fmla="*/ 116681 w 238125" name="connsiteX80"/>
              <a:gd fmla="*/ 226213 h 238125" name="connsiteY80"/>
              <a:gd fmla="*/ 102394 w 238125" name="connsiteX81"/>
              <a:gd fmla="*/ 211925 h 238125" name="connsiteY81"/>
              <a:gd fmla="*/ 116681 w 238125" name="connsiteX82"/>
              <a:gd fmla="*/ 197638 h 238125" name="connsiteY82"/>
              <a:gd fmla="*/ 130969 w 238125" name="connsiteX83"/>
              <a:gd fmla="*/ 211925 h 238125" name="connsiteY83"/>
              <a:gd fmla="*/ 197644 w 238125" name="connsiteX84"/>
              <a:gd fmla="*/ 164300 h 238125" name="connsiteY84"/>
              <a:gd fmla="*/ 192881 w 238125" name="connsiteX85"/>
              <a:gd fmla="*/ 169063 h 238125" name="connsiteY85"/>
              <a:gd fmla="*/ 40481 w 238125" name="connsiteX86"/>
              <a:gd fmla="*/ 169063 h 238125" name="connsiteY86"/>
              <a:gd fmla="*/ 35719 w 238125" name="connsiteX87"/>
              <a:gd fmla="*/ 164300 h 238125" name="connsiteY87"/>
              <a:gd fmla="*/ 35719 w 238125" name="connsiteX88"/>
              <a:gd fmla="*/ 126200 h 238125" name="connsiteY88"/>
              <a:gd fmla="*/ 40481 w 238125" name="connsiteX89"/>
              <a:gd fmla="*/ 121438 h 238125" name="connsiteY89"/>
              <a:gd fmla="*/ 124225 w 238125" name="connsiteX90"/>
              <a:gd fmla="*/ 121438 h 238125" name="connsiteY90"/>
              <a:gd fmla="*/ 132359 w 238125" name="connsiteX91"/>
              <a:gd fmla="*/ 129572 h 238125" name="connsiteY91"/>
              <a:gd fmla="*/ 135731 w 238125" name="connsiteX92"/>
              <a:gd fmla="*/ 130963 h 238125" name="connsiteY92"/>
              <a:gd fmla="*/ 197644 w 238125" name="connsiteX93"/>
              <a:gd fmla="*/ 130963 h 238125" name="connsiteY93"/>
              <a:gd fmla="*/ 197644 w 238125" name="connsiteX94"/>
              <a:gd fmla="*/ 164300 h 238125" name="connsiteY94"/>
              <a:gd fmla="*/ 185318 w 238125" name="connsiteX95"/>
              <a:gd fmla="*/ 121438 h 238125" name="connsiteY95"/>
              <a:gd fmla="*/ 156743 w 238125" name="connsiteX96"/>
              <a:gd fmla="*/ 92863 h 238125" name="connsiteY96"/>
              <a:gd fmla="*/ 190910 w 238125" name="connsiteX97"/>
              <a:gd fmla="*/ 92863 h 238125" name="connsiteY97"/>
              <a:gd fmla="*/ 219485 w 238125" name="connsiteX98"/>
              <a:gd fmla="*/ 121438 h 238125" name="connsiteY98"/>
              <a:gd fmla="*/ 185318 w 238125" name="connsiteX99"/>
              <a:gd fmla="*/ 121438 h 238125" name="connsiteY99"/>
              <a:gd fmla="*/ 164306 w 238125" name="connsiteX100"/>
              <a:gd fmla="*/ 159538 h 238125" name="connsiteY100"/>
              <a:gd fmla="*/ 169069 w 238125" name="connsiteX101"/>
              <a:gd fmla="*/ 154775 h 238125" name="connsiteY101"/>
              <a:gd fmla="*/ 169069 w 238125" name="connsiteX102"/>
              <a:gd fmla="*/ 145250 h 238125" name="connsiteY102"/>
              <a:gd fmla="*/ 164306 w 238125" name="connsiteX103"/>
              <a:gd fmla="*/ 140488 h 238125" name="connsiteY103"/>
              <a:gd fmla="*/ 159544 w 238125" name="connsiteX104"/>
              <a:gd fmla="*/ 145250 h 238125" name="connsiteY104"/>
              <a:gd fmla="*/ 159544 w 238125" name="connsiteX105"/>
              <a:gd fmla="*/ 154775 h 238125" name="connsiteY105"/>
              <a:gd fmla="*/ 164306 w 238125" name="connsiteX106"/>
              <a:gd fmla="*/ 159538 h 238125" name="connsiteY106"/>
              <a:gd fmla="*/ 78581 w 238125" name="connsiteX107"/>
              <a:gd fmla="*/ 130963 h 238125" name="connsiteY107"/>
              <a:gd fmla="*/ 50006 w 238125" name="connsiteX108"/>
              <a:gd fmla="*/ 130963 h 238125" name="connsiteY108"/>
              <a:gd fmla="*/ 45244 w 238125" name="connsiteX109"/>
              <a:gd fmla="*/ 135725 h 238125" name="connsiteY109"/>
              <a:gd fmla="*/ 45244 w 238125" name="connsiteX110"/>
              <a:gd fmla="*/ 154775 h 238125" name="connsiteY110"/>
              <a:gd fmla="*/ 50006 w 238125" name="connsiteX111"/>
              <a:gd fmla="*/ 159538 h 238125" name="connsiteY111"/>
              <a:gd fmla="*/ 78581 w 238125" name="connsiteX112"/>
              <a:gd fmla="*/ 159538 h 238125" name="connsiteY112"/>
              <a:gd fmla="*/ 83344 w 238125" name="connsiteX113"/>
              <a:gd fmla="*/ 154775 h 238125" name="connsiteY113"/>
              <a:gd fmla="*/ 83344 w 238125" name="connsiteX114"/>
              <a:gd fmla="*/ 135725 h 238125" name="connsiteY114"/>
              <a:gd fmla="*/ 78581 w 238125" name="connsiteX115"/>
              <a:gd fmla="*/ 130963 h 238125" name="connsiteY115"/>
              <a:gd fmla="*/ 73819 w 238125" name="connsiteX116"/>
              <a:gd fmla="*/ 150013 h 238125" name="connsiteY116"/>
              <a:gd fmla="*/ 54769 w 238125" name="connsiteX117"/>
              <a:gd fmla="*/ 150013 h 238125" name="connsiteY117"/>
              <a:gd fmla="*/ 54769 w 238125" name="connsiteX118"/>
              <a:gd fmla="*/ 140488 h 238125" name="connsiteY118"/>
              <a:gd fmla="*/ 73819 w 238125" name="connsiteX119"/>
              <a:gd fmla="*/ 140488 h 238125" name="connsiteY119"/>
              <a:gd fmla="*/ 73819 w 238125" name="connsiteX120"/>
              <a:gd fmla="*/ 150013 h 238125" name="connsiteY120"/>
              <a:gd fmla="*/ 183356 w 238125" name="connsiteX121"/>
              <a:gd fmla="*/ 159538 h 238125" name="connsiteY121"/>
              <a:gd fmla="*/ 188119 w 238125" name="connsiteX122"/>
              <a:gd fmla="*/ 154775 h 238125" name="connsiteY122"/>
              <a:gd fmla="*/ 188119 w 238125" name="connsiteX123"/>
              <a:gd fmla="*/ 145250 h 238125" name="connsiteY123"/>
              <a:gd fmla="*/ 183356 w 238125" name="connsiteX124"/>
              <a:gd fmla="*/ 140488 h 238125" name="connsiteY124"/>
              <a:gd fmla="*/ 178594 w 238125" name="connsiteX125"/>
              <a:gd fmla="*/ 145250 h 238125" name="connsiteY125"/>
              <a:gd fmla="*/ 178594 w 238125" name="connsiteX126"/>
              <a:gd fmla="*/ 154775 h 238125" name="connsiteY126"/>
              <a:gd fmla="*/ 183356 w 238125" name="connsiteX127"/>
              <a:gd fmla="*/ 159538 h 238125" name="connsiteY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b="b" l="l" r="r" t="t"/>
            <a:pathLst>
              <a:path h="238125" w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Person in space suite in space ship" id="9" name="Picture Placeholder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0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53106" y="5476694"/>
            <a:ext cx="4551246" cy="120032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tIns="45720" wrap="none">
            <a:spAutoFit/>
          </a:bodyPr>
          <a:lstStyle/>
          <a:p>
            <a:pPr indent="-457200" marL="457200">
              <a:buFont charset="2" panose="05000000000000000000" pitchFamily="2" typeface="Wingdings"/>
              <a:buChar char="Ø"/>
            </a:pPr>
            <a:r>
              <a:rPr b="1" cap="none" dirty="0" lang="en-US" spc="0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algn="bl" blurRad="6350" dir="5400000" dist="29997" endA="300" endPos="25000" rotWithShape="0" stA="50000" sy="-100000"/>
                </a:effectLst>
                <a:uFillTx/>
              </a:rPr>
              <a:t>Sarah Jacobs</a:t>
            </a:r>
          </a:p>
          <a:p>
            <a:pPr indent="-457200" marL="457200">
              <a:buFont charset="2" panose="05000000000000000000" pitchFamily="2" typeface="Wingdings"/>
              <a:buChar char="Ø"/>
            </a:pPr>
            <a:r>
              <a:rPr b="1" cap="none" dirty="0" err="1" lang="en-US" spc="0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algn="bl" blurRad="6350" dir="5400000" dist="29997" endA="300" endPos="25000" rotWithShape="0" stA="50000" sy="-100000"/>
                </a:effectLst>
                <a:uFillTx/>
              </a:rPr>
              <a:t>Nazrath</a:t>
            </a:r>
            <a:r>
              <a:rPr b="1" cap="none" dirty="0" lang="en-US" spc="0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algn="bl" blurRad="6350" dir="5400000" dist="29997" endA="300" endPos="25000" rotWithShape="0" stA="50000" sy="-100000"/>
                </a:effectLst>
                <a:uFillTx/>
              </a:rPr>
              <a:t> </a:t>
            </a:r>
            <a:r>
              <a:rPr b="1" cap="none" dirty="0" err="1" lang="en-US" spc="0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algn="bl" blurRad="6350" dir="5400000" dist="29997" endA="300" endPos="25000" rotWithShape="0" stA="50000" sy="-100000"/>
                </a:effectLst>
                <a:uFillTx/>
              </a:rPr>
              <a:t>Palliparambil</a:t>
            </a:r>
            <a:endParaRPr b="1" cap="none" dirty="0" lang="en-US" spc="0" sz="2400">
              <a:ln w="22225">
                <a:solidFill>
                  <a:schemeClr val="accent2"/>
                </a:solidFill>
                <a:prstDash val="solid"/>
              </a:ln>
              <a:solidFill>
                <a:srgbClr val="19154B"/>
              </a:solidFill>
              <a:effectLst>
                <a:reflection algn="bl" blurRad="6350" dir="5400000" dist="29997" endA="300" endPos="25000" rotWithShape="0" stA="50000" sy="-100000"/>
              </a:effectLst>
              <a:uFillTx/>
            </a:endParaRPr>
          </a:p>
          <a:p>
            <a:pPr indent="-457200" marL="457200">
              <a:buFont charset="2" panose="05000000000000000000" pitchFamily="2" typeface="Wingdings"/>
              <a:buChar char="Ø"/>
            </a:pPr>
            <a:r>
              <a:rPr b="1" cap="none" dirty="0" lang="en-US" spc="0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algn="bl" blurRad="6350" dir="5400000" dist="29997" endA="300" endPos="25000" rotWithShape="0" stA="50000" sy="-100000"/>
                </a:effectLst>
                <a:uFillTx/>
              </a:rPr>
              <a:t>Pablo Boix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Presentation Cover Title 1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ubtit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Lorem </a:t>
            </a:r>
            <a:r>
              <a:rPr lang="en-US" noProof="1">
                <a:uFillTx/>
              </a:rPr>
              <a:t>ipsum dolor sit amet, consectetur adipiscing elit.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pSpLocks noChangeAspect="1"/>
          </p:cNvGrpSpPr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Freeform: Shape 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07856" y="3370840"/>
              <a:ext cx="771525" cy="457200"/>
            </a:xfrm>
            <a:custGeom>
              <a:avLst/>
              <a:gdLst>
                <a:gd fmla="*/ 502063 w 771525" name="connsiteX0"/>
                <a:gd fmla="*/ 35328 h 457200" name="connsiteY0"/>
                <a:gd fmla="*/ 496414 w 771525" name="connsiteX1"/>
                <a:gd fmla="*/ 7506 h 457200" name="connsiteY1"/>
                <a:gd fmla="*/ 472811 w 771525" name="connsiteX2"/>
                <a:gd fmla="*/ 23279 h 457200" name="connsiteY2"/>
                <a:gd fmla="*/ 388144 w 771525" name="connsiteX3"/>
                <a:gd fmla="*/ 48635 h 457200" name="connsiteY3"/>
                <a:gd fmla="*/ 303657 w 771525" name="connsiteX4"/>
                <a:gd fmla="*/ 23393 h 457200" name="connsiteY4"/>
                <a:gd fmla="*/ 279940 w 771525" name="connsiteX5"/>
                <a:gd fmla="*/ 7144 h 457200" name="connsiteY5"/>
                <a:gd fmla="*/ 274215 w 771525" name="connsiteX6"/>
                <a:gd fmla="*/ 35319 h 457200" name="connsiteY6"/>
                <a:gd fmla="*/ 7144 w 771525" name="connsiteX7"/>
                <a:gd fmla="*/ 420110 h 457200" name="connsiteY7"/>
                <a:gd fmla="*/ 7144 w 771525" name="connsiteX8"/>
                <a:gd fmla="*/ 458210 h 457200" name="connsiteY8"/>
                <a:gd fmla="*/ 305667 w 771525" name="connsiteX9"/>
                <a:gd fmla="*/ 68713 h 457200" name="connsiteY9"/>
                <a:gd fmla="*/ 388144 w 771525" name="connsiteX10"/>
                <a:gd fmla="*/ 86735 h 457200" name="connsiteY10"/>
                <a:gd fmla="*/ 470573 w 771525" name="connsiteX11"/>
                <a:gd fmla="*/ 68532 h 457200" name="connsiteY11"/>
                <a:gd fmla="*/ 769144 w 771525" name="connsiteX12"/>
                <a:gd fmla="*/ 458210 h 457200" name="connsiteY12"/>
                <a:gd fmla="*/ 769144 w 771525" name="connsiteX13"/>
                <a:gd fmla="*/ 420110 h 457200" name="connsiteY13"/>
                <a:gd fmla="*/ 502063 w 771525" name="connsiteX14"/>
                <a:gd fmla="*/ 35328 h 457200" name="connsiteY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b="b" l="l" r="r" t="t"/>
              <a:pathLst>
                <a:path h="457200" w="771525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Freeform: Shape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317456" y="3164681"/>
              <a:ext cx="123825" cy="123825"/>
            </a:xfrm>
            <a:custGeom>
              <a:avLst/>
              <a:gdLst>
                <a:gd fmla="*/ 7144 w 123825" name="connsiteX0"/>
                <a:gd fmla="*/ 64294 h 123825" name="connsiteY0"/>
                <a:gd fmla="*/ 64294 w 123825" name="connsiteX1"/>
                <a:gd fmla="*/ 121444 h 123825" name="connsiteY1"/>
                <a:gd fmla="*/ 121444 w 123825" name="connsiteX2"/>
                <a:gd fmla="*/ 64294 h 123825" name="connsiteY2"/>
                <a:gd fmla="*/ 64294 w 123825" name="connsiteX3"/>
                <a:gd fmla="*/ 7144 h 123825" name="connsiteY3"/>
                <a:gd fmla="*/ 7144 w 123825" name="connsiteX4"/>
                <a:gd fmla="*/ 64294 h 123825" name="connsiteY4"/>
                <a:gd fmla="*/ 83344 w 123825" name="connsiteX5"/>
                <a:gd fmla="*/ 64294 h 123825" name="connsiteY5"/>
                <a:gd fmla="*/ 64294 w 123825" name="connsiteX6"/>
                <a:gd fmla="*/ 83344 h 123825" name="connsiteY6"/>
                <a:gd fmla="*/ 45244 w 123825" name="connsiteX7"/>
                <a:gd fmla="*/ 64294 h 123825" name="connsiteY7"/>
                <a:gd fmla="*/ 64294 w 123825" name="connsiteX8"/>
                <a:gd fmla="*/ 45244 h 123825" name="connsiteY8"/>
                <a:gd fmla="*/ 83344 w 123825" name="connsiteX9"/>
                <a:gd fmla="*/ 64294 h 123825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123825" w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Freeform: Shape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298406" y="2974181"/>
              <a:ext cx="123825" cy="123825"/>
            </a:xfrm>
            <a:custGeom>
              <a:avLst/>
              <a:gdLst>
                <a:gd fmla="*/ 64294 w 123825" name="connsiteX0"/>
                <a:gd fmla="*/ 121444 h 123825" name="connsiteY0"/>
                <a:gd fmla="*/ 121444 w 123825" name="connsiteX1"/>
                <a:gd fmla="*/ 64294 h 123825" name="connsiteY1"/>
                <a:gd fmla="*/ 64294 w 123825" name="connsiteX2"/>
                <a:gd fmla="*/ 7144 h 123825" name="connsiteY2"/>
                <a:gd fmla="*/ 7144 w 123825" name="connsiteX3"/>
                <a:gd fmla="*/ 64294 h 123825" name="connsiteY3"/>
                <a:gd fmla="*/ 64294 w 123825" name="connsiteX4"/>
                <a:gd fmla="*/ 121444 h 123825" name="connsiteY4"/>
                <a:gd fmla="*/ 64294 w 123825" name="connsiteX5"/>
                <a:gd fmla="*/ 45244 h 123825" name="connsiteY5"/>
                <a:gd fmla="*/ 83344 w 123825" name="connsiteX6"/>
                <a:gd fmla="*/ 64294 h 123825" name="connsiteY6"/>
                <a:gd fmla="*/ 64294 w 123825" name="connsiteX7"/>
                <a:gd fmla="*/ 83344 h 123825" name="connsiteY7"/>
                <a:gd fmla="*/ 45244 w 123825" name="connsiteX8"/>
                <a:gd fmla="*/ 64294 h 123825" name="connsiteY8"/>
                <a:gd fmla="*/ 64294 w 123825" name="connsiteX9"/>
                <a:gd fmla="*/ 45244 h 123825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123825" w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reeform: Shape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126956" y="3212306"/>
              <a:ext cx="180975" cy="171450"/>
            </a:xfrm>
            <a:custGeom>
              <a:avLst/>
              <a:gdLst>
                <a:gd fmla="*/ 7144 w 180975" name="connsiteX0"/>
                <a:gd fmla="*/ 149914 h 171450" name="connsiteY0"/>
                <a:gd fmla="*/ 26089 w 180975" name="connsiteX1"/>
                <a:gd fmla="*/ 169069 h 171450" name="connsiteY1"/>
                <a:gd fmla="*/ 26194 w 180975" name="connsiteX2"/>
                <a:gd fmla="*/ 169069 h 171450" name="connsiteY2"/>
                <a:gd fmla="*/ 45244 w 180975" name="connsiteX3"/>
                <a:gd fmla="*/ 150124 h 171450" name="connsiteY3"/>
                <a:gd fmla="*/ 159544 w 180975" name="connsiteX4"/>
                <a:gd fmla="*/ 45244 h 171450" name="connsiteY4"/>
                <a:gd fmla="*/ 178594 w 180975" name="connsiteX5"/>
                <a:gd fmla="*/ 26194 h 171450" name="connsiteY5"/>
                <a:gd fmla="*/ 159544 w 180975" name="connsiteX6"/>
                <a:gd fmla="*/ 7144 h 171450" name="connsiteY6"/>
                <a:gd fmla="*/ 7144 w 180975" name="connsiteX7"/>
                <a:gd fmla="*/ 149914 h 171450" name="connsiteY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b="b" l="l" r="r" t="t"/>
              <a:pathLst>
                <a:path h="171450" w="180975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Freeform: Shape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698331" y="3117056"/>
              <a:ext cx="123825" cy="123825"/>
            </a:xfrm>
            <a:custGeom>
              <a:avLst/>
              <a:gdLst>
                <a:gd fmla="*/ 64294 w 123825" name="connsiteX0"/>
                <a:gd fmla="*/ 121444 h 123825" name="connsiteY0"/>
                <a:gd fmla="*/ 121444 w 123825" name="connsiteX1"/>
                <a:gd fmla="*/ 64294 h 123825" name="connsiteY1"/>
                <a:gd fmla="*/ 64294 w 123825" name="connsiteX2"/>
                <a:gd fmla="*/ 7144 h 123825" name="connsiteY2"/>
                <a:gd fmla="*/ 7144 w 123825" name="connsiteX3"/>
                <a:gd fmla="*/ 64294 h 123825" name="connsiteY3"/>
                <a:gd fmla="*/ 64294 w 123825" name="connsiteX4"/>
                <a:gd fmla="*/ 121444 h 123825" name="connsiteY4"/>
                <a:gd fmla="*/ 64294 w 123825" name="connsiteX5"/>
                <a:gd fmla="*/ 45244 h 123825" name="connsiteY5"/>
                <a:gd fmla="*/ 83344 w 123825" name="connsiteX6"/>
                <a:gd fmla="*/ 64294 h 123825" name="connsiteY6"/>
                <a:gd fmla="*/ 64294 w 123825" name="connsiteX7"/>
                <a:gd fmla="*/ 83344 h 123825" name="connsiteY7"/>
                <a:gd fmla="*/ 45244 w 123825" name="connsiteX8"/>
                <a:gd fmla="*/ 64294 h 123825" name="connsiteY8"/>
                <a:gd fmla="*/ 64294 w 123825" name="connsiteX9"/>
                <a:gd fmla="*/ 45244 h 123825" name="connsiteY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b="b" l="l" r="r" t="t"/>
              <a:pathLst>
                <a:path h="123825" w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Freeform: Shape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831681" y="3155156"/>
              <a:ext cx="219075" cy="228600"/>
            </a:xfrm>
            <a:custGeom>
              <a:avLst/>
              <a:gdLst>
                <a:gd fmla="*/ 26194 w 219075" name="connsiteX0"/>
                <a:gd fmla="*/ 45244 h 228600" name="connsiteY0"/>
                <a:gd fmla="*/ 178594 w 219075" name="connsiteX1"/>
                <a:gd fmla="*/ 207274 h 228600" name="connsiteY1"/>
                <a:gd fmla="*/ 197644 w 219075" name="connsiteX2"/>
                <a:gd fmla="*/ 226219 h 228600" name="connsiteY2"/>
                <a:gd fmla="*/ 197729 w 219075" name="connsiteX3"/>
                <a:gd fmla="*/ 226219 h 228600" name="connsiteY3"/>
                <a:gd fmla="*/ 216694 w 219075" name="connsiteX4"/>
                <a:gd fmla="*/ 207083 h 228600" name="connsiteY4"/>
                <a:gd fmla="*/ 26194 w 219075" name="connsiteX5"/>
                <a:gd fmla="*/ 7144 h 228600" name="connsiteY5"/>
                <a:gd fmla="*/ 7144 w 219075" name="connsiteX6"/>
                <a:gd fmla="*/ 26194 h 228600" name="connsiteY6"/>
                <a:gd fmla="*/ 26194 w 219075" name="connsiteX7"/>
                <a:gd fmla="*/ 45244 h 228600" name="connsiteY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b="b" l="l" r="r" t="t"/>
              <a:pathLst>
                <a:path h="228600" w="219075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Freeform: Shape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69806" y="3012284"/>
              <a:ext cx="219075" cy="371475"/>
            </a:xfrm>
            <a:custGeom>
              <a:avLst/>
              <a:gdLst>
                <a:gd fmla="*/ 26194 w 219075" name="connsiteX0"/>
                <a:gd fmla="*/ 369091 h 371475" name="connsiteY0"/>
                <a:gd fmla="*/ 45244 w 219075" name="connsiteX1"/>
                <a:gd fmla="*/ 350041 h 371475" name="connsiteY1"/>
                <a:gd fmla="*/ 199006 w 219075" name="connsiteX2"/>
                <a:gd fmla="*/ 45193 h 371475" name="connsiteY2"/>
                <a:gd fmla="*/ 216656 w 219075" name="connsiteX3"/>
                <a:gd fmla="*/ 24962 h 371475" name="connsiteY3"/>
                <a:gd fmla="*/ 196415 w 219075" name="connsiteX4"/>
                <a:gd fmla="*/ 7179 h 371475" name="connsiteY4"/>
                <a:gd fmla="*/ 7144 w 219075" name="connsiteX5"/>
                <a:gd fmla="*/ 350041 h 371475" name="connsiteY5"/>
                <a:gd fmla="*/ 26194 w 219075" name="connsiteX6"/>
                <a:gd fmla="*/ 369091 h 371475" name="connsiteY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b="b" l="l" r="r" t="t"/>
              <a:pathLst>
                <a:path h="371475" w="2190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cap="flat" w="9525">
              <a:noFill/>
              <a:prstDash val="solid"/>
              <a:miter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endParaRPr dirty="0" lang="en-US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dinosaur outline" id="2" name="Graphic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20953316">
            <a:off x="4421659" y="5775325"/>
            <a:ext cx="446307" cy="371026"/>
          </a:xfrm>
          <a:custGeom>
            <a:avLst/>
            <a:gdLst>
              <a:gd fmla="*/ 580756 w 790575" name="connsiteX0"/>
              <a:gd fmla="*/ 27384 h 657225" name="connsiteY0"/>
              <a:gd fmla="*/ 540574 w 790575" name="connsiteX1"/>
              <a:gd fmla="*/ 83344 h 657225" name="connsiteY1"/>
              <a:gd fmla="*/ 585817 w 790575" name="connsiteX2"/>
              <a:gd fmla="*/ 136627 h 657225" name="connsiteY2"/>
              <a:gd fmla="*/ 676005 w 790575" name="connsiteX3"/>
              <a:gd fmla="*/ 132159 h 657225" name="connsiteY3"/>
              <a:gd fmla="*/ 683744 w 790575" name="connsiteX4"/>
              <a:gd fmla="*/ 206273 h 657225" name="connsiteY4"/>
              <a:gd fmla="*/ 648323 w 790575" name="connsiteX5"/>
              <a:gd fmla="*/ 245269 h 657225" name="connsiteY5"/>
              <a:gd fmla="*/ 439671 w 790575" name="connsiteX6"/>
              <a:gd fmla="*/ 297361 h 657225" name="connsiteY6"/>
              <a:gd fmla="*/ 303349 w 790575" name="connsiteX7"/>
              <a:gd fmla="*/ 362502 h 657225" name="connsiteY7"/>
              <a:gd fmla="*/ 202446 w 790575" name="connsiteX8"/>
              <a:gd fmla="*/ 403650 h 657225" name="connsiteY8"/>
              <a:gd fmla="*/ 92912 w 790575" name="connsiteX9"/>
              <a:gd fmla="*/ 363741 h 657225" name="connsiteY9"/>
              <a:gd fmla="*/ 29810 w 790575" name="connsiteX10"/>
              <a:gd fmla="*/ 246164 h 657225" name="connsiteY10"/>
              <a:gd fmla="*/ 19800 w 790575" name="connsiteX11"/>
              <a:gd fmla="*/ 238916 h 657225" name="connsiteY11"/>
              <a:gd fmla="*/ 11058 w 790575" name="connsiteX12"/>
              <a:gd fmla="*/ 247650 h 657225" name="connsiteY12"/>
              <a:gd fmla="*/ 45288 w 790575" name="connsiteX13"/>
              <a:gd fmla="*/ 451275 h 657225" name="connsiteY13"/>
              <a:gd fmla="*/ 198279 w 790575" name="connsiteX14"/>
              <a:gd fmla="*/ 543858 h 657225" name="connsiteY14"/>
              <a:gd fmla="*/ 189052 w 790575" name="connsiteX15"/>
              <a:gd fmla="*/ 612248 h 657225" name="connsiteY15"/>
              <a:gd fmla="*/ 190838 w 790575" name="connsiteX16"/>
              <a:gd fmla="*/ 623297 h 657225" name="connsiteY16"/>
              <a:gd fmla="*/ 219709 w 790575" name="connsiteX17"/>
              <a:gd fmla="*/ 634346 h 657225" name="connsiteY17"/>
              <a:gd fmla="*/ 243224 w 790575" name="connsiteX18"/>
              <a:gd fmla="*/ 635489 h 657225" name="connsiteY18"/>
              <a:gd fmla="*/ 250368 w 790575" name="connsiteX19"/>
              <a:gd fmla="*/ 654825 h 657225" name="connsiteY19"/>
              <a:gd fmla="*/ 365260 w 790575" name="connsiteX20"/>
              <a:gd fmla="*/ 654825 h 657225" name="connsiteY20"/>
              <a:gd fmla="*/ 374487 w 790575" name="connsiteX21"/>
              <a:gd fmla="*/ 642347 h 657225" name="connsiteY21"/>
              <a:gd fmla="*/ 381631 w 790575" name="connsiteX22"/>
              <a:gd fmla="*/ 567290 h 657225" name="connsiteY22"/>
              <a:gd fmla="*/ 533432 w 790575" name="connsiteX23"/>
              <a:gd fmla="*/ 539954 h 657225" name="connsiteY23"/>
              <a:gd fmla="*/ 512894 w 790575" name="connsiteX24"/>
              <a:gd fmla="*/ 574148 h 657225" name="connsiteY24"/>
              <a:gd fmla="*/ 535515 w 790575" name="connsiteX25"/>
              <a:gd fmla="*/ 597389 h 657225" name="connsiteY25"/>
              <a:gd fmla="*/ 529264 w 790575" name="connsiteX26"/>
              <a:gd fmla="*/ 611962 h 657225" name="connsiteY26"/>
              <a:gd fmla="*/ 537896 w 790575" name="connsiteX27"/>
              <a:gd fmla="*/ 625679 h 657225" name="connsiteY27"/>
              <a:gd fmla="*/ 652788 w 790575" name="connsiteX28"/>
              <a:gd fmla="*/ 625679 h 657225" name="connsiteY28"/>
              <a:gd fmla="*/ 662313 w 790575" name="connsiteX29"/>
              <a:gd fmla="*/ 616154 h 657225" name="connsiteY29"/>
              <a:gd fmla="*/ 652788 w 790575" name="connsiteX30"/>
              <a:gd fmla="*/ 539954 h 657225" name="connsiteY30"/>
              <a:gd fmla="*/ 681065 w 790575" name="connsiteX31"/>
              <a:gd fmla="*/ 427177 h 657225" name="connsiteY31"/>
              <a:gd fmla="*/ 787920 w 790575" name="connsiteX32"/>
              <a:gd fmla="*/ 191100 h 657225" name="connsiteY32"/>
              <a:gd fmla="*/ 762323 w 790575" name="connsiteX33"/>
              <a:gd fmla="*/ 66970 h 657225" name="connsiteY33"/>
              <a:gd fmla="*/ 662909 w 790575" name="connsiteX34"/>
              <a:gd fmla="*/ 7144 h 657225" name="connsiteY34"/>
              <a:gd fmla="*/ 580756 w 790575" name="connsiteX35"/>
              <a:gd fmla="*/ 27384 h 657225" name="connsiteY35"/>
              <a:gd fmla="*/ 662312 w 790575" name="connsiteX36"/>
              <a:gd fmla="*/ 26194 h 657225" name="connsiteY36"/>
              <a:gd fmla="*/ 745951 w 790575" name="connsiteX37"/>
              <a:gd fmla="*/ 76800 h 657225" name="connsiteY37"/>
              <a:gd fmla="*/ 768870 w 790575" name="connsiteX38"/>
              <a:gd fmla="*/ 190205 h 657225" name="connsiteY38"/>
              <a:gd fmla="*/ 666480 w 790575" name="connsiteX39"/>
              <a:gd fmla="*/ 414890 h 657225" name="connsiteY39"/>
              <a:gd fmla="*/ 662312 w 790575" name="connsiteX40"/>
              <a:gd fmla="*/ 422700 h 657225" name="connsiteY40"/>
              <a:gd fmla="*/ 634631 w 790575" name="connsiteX41"/>
              <a:gd fmla="*/ 534619 h 657225" name="connsiteY41"/>
              <a:gd fmla="*/ 633738 w 790575" name="connsiteX42"/>
              <a:gd fmla="*/ 539954 h 657225" name="connsiteY42"/>
              <a:gd fmla="*/ 642073 w 790575" name="connsiteX43"/>
              <a:gd fmla="*/ 606629 h 657225" name="connsiteY43"/>
              <a:gd fmla="*/ 551885 w 790575" name="connsiteX44"/>
              <a:gd fmla="*/ 606629 h 657225" name="connsiteY44"/>
              <a:gd fmla="*/ 566470 w 790575" name="connsiteX45"/>
              <a:gd fmla="*/ 519379 h 657225" name="connsiteY45"/>
              <a:gd fmla="*/ 552481 w 790575" name="connsiteX46"/>
              <a:gd fmla="*/ 511093 h 657225" name="connsiteY46"/>
              <a:gd fmla="*/ 375082 w 790575" name="connsiteX47"/>
              <a:gd fmla="*/ 548621 h 657225" name="connsiteY47"/>
              <a:gd fmla="*/ 366451 w 790575" name="connsiteX48"/>
              <a:gd fmla="*/ 553955 h 657225" name="connsiteY48"/>
              <a:gd fmla="*/ 353354 w 790575" name="connsiteX49"/>
              <a:gd fmla="*/ 635775 h 657225" name="connsiteY49"/>
              <a:gd fmla="*/ 261678 w 790575" name="connsiteX50"/>
              <a:gd fmla="*/ 635775 h 657225" name="connsiteY50"/>
              <a:gd fmla="*/ 259594 w 790575" name="connsiteX51"/>
              <a:gd fmla="*/ 546239 h 657225" name="connsiteY51"/>
              <a:gd fmla="*/ 252749 w 790575" name="connsiteX52"/>
              <a:gd fmla="*/ 539382 h 657225" name="connsiteY52"/>
              <a:gd fmla="*/ 60468 w 790575" name="connsiteX53"/>
              <a:gd fmla="*/ 439941 h 657225" name="connsiteY53"/>
              <a:gd fmla="*/ 27428 w 790575" name="connsiteX54"/>
              <a:gd fmla="*/ 292598 h 657225" name="connsiteY54"/>
              <a:gd fmla="*/ 79815 w 790575" name="connsiteX55"/>
              <a:gd fmla="*/ 377743 h 657225" name="connsiteY55"/>
              <a:gd fmla="*/ 202446 w 790575" name="connsiteX56"/>
              <a:gd fmla="*/ 422700 h 657225" name="connsiteY56"/>
              <a:gd fmla="*/ 312576 w 790575" name="connsiteX57"/>
              <a:gd fmla="*/ 378886 h 657225" name="connsiteY57"/>
              <a:gd fmla="*/ 444435 w 790575" name="connsiteX58"/>
              <a:gd fmla="*/ 315830 h 657225" name="connsiteY58"/>
              <a:gd fmla="*/ 656657 w 790575" name="connsiteX59"/>
              <a:gd fmla="*/ 262537 h 657225" name="connsiteY59"/>
              <a:gd fmla="*/ 702197 w 790575" name="connsiteX60"/>
              <a:gd fmla="*/ 211036 h 657225" name="connsiteY60"/>
              <a:gd fmla="*/ 692672 w 790575" name="connsiteX61"/>
              <a:gd fmla="*/ 118472 h 657225" name="connsiteY61"/>
              <a:gd fmla="*/ 681064 w 790575" name="connsiteX62"/>
              <a:gd fmla="*/ 112214 h 657225" name="connsiteY62"/>
              <a:gd fmla="*/ 590580 w 790575" name="connsiteX63"/>
              <a:gd fmla="*/ 118167 h 657225" name="connsiteY63"/>
              <a:gd fmla="*/ 559623 w 790575" name="connsiteX64"/>
              <a:gd fmla="*/ 83344 h 657225" name="connsiteY64"/>
              <a:gd fmla="*/ 590281 w 790575" name="connsiteX65"/>
              <a:gd fmla="*/ 43758 h 657225" name="connsiteY65"/>
              <a:gd fmla="*/ 662312 w 790575" name="connsiteX66"/>
              <a:gd fmla="*/ 26194 h 657225" name="connsiteY66"/>
              <a:gd fmla="*/ 654871 w 790575" name="connsiteX67"/>
              <a:gd fmla="*/ 54769 h 657225" name="connsiteY67"/>
              <a:gd fmla="*/ 645346 w 790575" name="connsiteX68"/>
              <a:gd fmla="*/ 64294 h 657225" name="connsiteY68"/>
              <a:gd fmla="*/ 654871 w 790575" name="connsiteX69"/>
              <a:gd fmla="*/ 73819 h 657225" name="connsiteY69"/>
              <a:gd fmla="*/ 664396 w 790575" name="connsiteX70"/>
              <a:gd fmla="*/ 64294 h 657225" name="connsiteY70"/>
              <a:gd fmla="*/ 654871 w 790575" name="connsiteX71"/>
              <a:gd fmla="*/ 54769 h 657225" name="connsiteY71"/>
              <a:gd fmla="*/ 219114 w 790575" name="connsiteX72"/>
              <a:gd fmla="*/ 549764 h 657225" name="connsiteY72"/>
              <a:gd fmla="*/ 242033 w 790575" name="connsiteX73"/>
              <a:gd fmla="*/ 556050 h 657225" name="connsiteY73"/>
              <a:gd fmla="*/ 246796 w 790575" name="connsiteX74"/>
              <a:gd fmla="*/ 616725 h 657225" name="connsiteY74"/>
              <a:gd fmla="*/ 222091 w 790575" name="connsiteX75"/>
              <a:gd fmla="*/ 615582 h 657225" name="connsiteY75"/>
              <a:gd fmla="*/ 209589 w 790575" name="connsiteX76"/>
              <a:gd fmla="*/ 611391 h 657225" name="connsiteY76"/>
              <a:gd fmla="*/ 219114 w 790575" name="connsiteX77"/>
              <a:gd fmla="*/ 549764 h 657225" name="connsiteY77"/>
              <a:gd fmla="*/ 545039 w 790575" name="connsiteX78"/>
              <a:gd fmla="*/ 560147 h 657225" name="connsiteY78"/>
              <a:gd fmla="*/ 541765 w 790575" name="connsiteX79"/>
              <a:gd fmla="*/ 578339 h 657225" name="connsiteY79"/>
              <a:gd fmla="*/ 534026 w 790575" name="connsiteX80"/>
              <a:gd fmla="*/ 576815 h 657225" name="connsiteY80"/>
              <a:gd fmla="*/ 545039 w 790575" name="connsiteX81"/>
              <a:gd fmla="*/ 560147 h 657225" name="connsiteY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b="b" l="l" r="r" t="t"/>
            <a:pathLst>
              <a:path h="657225" w="79057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Straight Connector 15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2" y="1204506"/>
            <a:ext cx="0" cy="4093388"/>
          </a:xfrm>
          <a:prstGeom prst="line">
            <a:avLst/>
          </a:prstGeom>
          <a:ln cap="rnd" w="63500">
            <a:solidFill>
              <a:schemeClr val="accent5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books on a shelf with pages showing out" id="18" name="Picture Placeholder 1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0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3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Summary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Subtitle lorem</a:t>
            </a:r>
            <a:r>
              <a:rPr lang="en-US" noProof="1">
                <a:uFillTx/>
              </a:rPr>
              <a:t> ipsum dolor sit amet, consectetur adipiscing elit.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Q1 – What combination of variables lead to de least biased algorithm </a:t>
            </a:r>
            <a:r>
              <a:rPr dirty="0" err="1" lang="en-US">
                <a:uFillTx/>
              </a:rPr>
              <a:t>resultas</a:t>
            </a:r>
            <a:r>
              <a:rPr dirty="0" lang="en-US">
                <a:uFillTx/>
              </a:rPr>
              <a:t>?</a:t>
            </a:r>
          </a:p>
          <a:p>
            <a:endParaRPr lang="en-US" noProof="1">
              <a:uFillTx/>
            </a:endParaRPr>
          </a:p>
          <a:p>
            <a:r>
              <a:rPr lang="en-US" noProof="1">
                <a:uFillTx/>
              </a:rPr>
              <a:t>Q2 – What age groups is more likely to get a high COMPAS score?</a:t>
            </a:r>
          </a:p>
          <a:p>
            <a:endParaRPr lang="en-US" noProof="1">
              <a:uFillTx/>
            </a:endParaRPr>
          </a:p>
          <a:p>
            <a:endParaRPr lang="en-US" noProof="1">
              <a:uFillTx/>
            </a:endParaRPr>
          </a:p>
          <a:p>
            <a:pPr lvl="1"/>
            <a:r>
              <a:rPr lang="en-US" noProof="1">
                <a:uFillTx/>
              </a:rPr>
              <a:t>Ut fermentum a magna ut eleifend. Integer convallis suscipit ante eu varius. </a:t>
            </a:r>
          </a:p>
          <a:p>
            <a:pPr lvl="1"/>
            <a:r>
              <a:rPr lang="en-US" noProof="1">
                <a:uFillTx/>
              </a:rPr>
              <a:t>Morbi a purus dolor. Suspendisse sit amet ipsum finibus justo viverra blandit. </a:t>
            </a:r>
          </a:p>
          <a:p>
            <a:pPr lvl="1"/>
            <a:r>
              <a:rPr lang="en-US" noProof="1">
                <a:uFillTx/>
              </a:rPr>
              <a:t>Ut congue quis tortor eget sodales</a:t>
            </a:r>
            <a:r>
              <a:rPr dirty="0" lang="en-US">
                <a:uFillTx/>
              </a:rPr>
              <a:t>. 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traight Connector 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2" y="1204506"/>
            <a:ext cx="0" cy="4093388"/>
          </a:xfrm>
          <a:prstGeom prst="line">
            <a:avLst/>
          </a:prstGeom>
          <a:ln cap="rnd" w="63500">
            <a:solidFill>
              <a:schemeClr val="accent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tack of three books on a table" id="11" name="Picture Placeholder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3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150" y="1"/>
            <a:ext cx="4387850" cy="6679488"/>
          </a:xfr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4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Summary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Subtitle lorem</a:t>
            </a:r>
            <a:r>
              <a:rPr lang="en-US" noProof="1">
                <a:uFillTx/>
              </a:rPr>
              <a:t> ipsum dolor sit amet, consectetur adipiscing elit.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Q1 – What combination of variables lead to de least biased algorithm </a:t>
            </a:r>
            <a:r>
              <a:rPr dirty="0" err="1" lang="en-US">
                <a:uFillTx/>
              </a:rPr>
              <a:t>resultas</a:t>
            </a:r>
            <a:r>
              <a:rPr dirty="0" lang="en-US">
                <a:uFillTx/>
              </a:rPr>
              <a:t>?</a:t>
            </a:r>
          </a:p>
          <a:p>
            <a:endParaRPr lang="en-US" noProof="1">
              <a:uFillTx/>
            </a:endParaRPr>
          </a:p>
          <a:p>
            <a:r>
              <a:rPr lang="en-US" noProof="1">
                <a:uFillTx/>
              </a:rPr>
              <a:t>Q2 – What age groups is more likely to get a high COMPAS score?</a:t>
            </a:r>
          </a:p>
          <a:p>
            <a:endParaRPr lang="en-US" noProof="1">
              <a:uFillTx/>
            </a:endParaRPr>
          </a:p>
          <a:p>
            <a:endParaRPr lang="en-US" noProof="1">
              <a:uFillTx/>
            </a:endParaRPr>
          </a:p>
          <a:p>
            <a:pPr lvl="1"/>
            <a:r>
              <a:rPr lang="en-US" noProof="1">
                <a:uFillTx/>
              </a:rPr>
              <a:t>Ut fermentum a magna ut eleifend. Integer convallis suscipit ante eu varius. </a:t>
            </a:r>
          </a:p>
          <a:p>
            <a:pPr lvl="1"/>
            <a:r>
              <a:rPr lang="en-US" noProof="1">
                <a:uFillTx/>
              </a:rPr>
              <a:t>Morbi a purus dolor. Suspendisse sit amet ipsum finibus justo viverra blandit. </a:t>
            </a:r>
          </a:p>
          <a:p>
            <a:pPr lvl="1"/>
            <a:r>
              <a:rPr lang="en-US" noProof="1">
                <a:uFillTx/>
              </a:rPr>
              <a:t>Ut congue quis tortor eget sodales</a:t>
            </a:r>
            <a:r>
              <a:rPr dirty="0" lang="en-US">
                <a:uFillTx/>
              </a:rPr>
              <a:t>. </a:t>
            </a:r>
          </a:p>
          <a:p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traight Connector 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352" y="1204506"/>
            <a:ext cx="0" cy="4093388"/>
          </a:xfrm>
          <a:prstGeom prst="line">
            <a:avLst/>
          </a:prstGeom>
          <a:ln cap="rnd" w="63500">
            <a:solidFill>
              <a:schemeClr val="accent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tack of three books on a table" id="11" name="Picture Placeholder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3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2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150" y="1"/>
            <a:ext cx="4387850" cy="6679488"/>
          </a:xfr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5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Hypothesis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Subtitle lorem</a:t>
            </a:r>
            <a:r>
              <a:rPr lang="en-US" noProof="1">
                <a:uFillTx/>
              </a:rPr>
              <a:t> ipsum dolor sit amet, consectetur adipiscing elit.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r>
              <a:rPr dirty="0" lang="en-US">
                <a:uFillTx/>
              </a:rPr>
              <a:t>Lorem </a:t>
            </a:r>
            <a:r>
              <a:rPr lang="en-US" noProof="1">
                <a:uFillTx/>
              </a:rPr>
              <a:t>ipsum dolor sit amet, consectetur adipiscing elit. </a:t>
            </a:r>
          </a:p>
          <a:p>
            <a:pPr indent="-342900" lvl="1" marL="606425">
              <a:buFont typeface="+mj-lt"/>
              <a:buAutoNum type="arabicPeriod"/>
            </a:pPr>
            <a:r>
              <a:rPr lang="en-US" noProof="1">
                <a:uFillTx/>
              </a:rPr>
              <a:t>Ut fermentum a magna ut eleifend. Integer convallis suscipit ante eu varius. </a:t>
            </a:r>
          </a:p>
          <a:p>
            <a:pPr indent="-342900" lvl="1" marL="606425">
              <a:buFont typeface="+mj-lt"/>
              <a:buAutoNum type="arabicPeriod"/>
            </a:pPr>
            <a:r>
              <a:rPr lang="en-US" noProof="1">
                <a:uFillTx/>
              </a:rPr>
              <a:t>Morbi a purus dolor. Suspendisse sit amet ipsum finibus justo viverra blandit. </a:t>
            </a:r>
          </a:p>
          <a:p>
            <a:pPr indent="-342900" lvl="1" marL="606425">
              <a:buFont typeface="+mj-lt"/>
              <a:buAutoNum type="arabicPeriod"/>
            </a:pPr>
            <a:r>
              <a:rPr lang="en-US" noProof="1">
                <a:uFillTx/>
              </a:rPr>
              <a:t>Ut congue quis tortor eget sodales</a:t>
            </a:r>
            <a:r>
              <a:rPr dirty="0" lang="en-US">
                <a:uFillTx/>
              </a:rPr>
              <a:t>. </a:t>
            </a:r>
          </a:p>
          <a:p>
            <a:pPr indent="-342900" lvl="1" marL="606425">
              <a:buFont typeface="+mj-lt"/>
              <a:buAutoNum type="arabicPeriod"/>
            </a:pPr>
            <a:r>
              <a:rPr dirty="0" lang="en-US">
                <a:uFillTx/>
              </a:rPr>
              <a:t>Ut fermentum a magna </a:t>
            </a:r>
            <a:r>
              <a:rPr dirty="0" err="1" lang="en-US">
                <a:uFillTx/>
              </a:rPr>
              <a:t>ut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eleifend</a:t>
            </a:r>
            <a:r>
              <a:rPr dirty="0" lang="en-US">
                <a:uFillTx/>
              </a:rPr>
              <a:t>. Integer convallis </a:t>
            </a:r>
            <a:r>
              <a:rPr dirty="0" err="1" lang="en-US">
                <a:uFillTx/>
              </a:rPr>
              <a:t>suscipit</a:t>
            </a:r>
            <a:r>
              <a:rPr dirty="0" lang="en-US">
                <a:uFillTx/>
              </a:rPr>
              <a:t> ante </a:t>
            </a:r>
            <a:r>
              <a:rPr dirty="0" err="1" lang="en-US">
                <a:uFillTx/>
              </a:rPr>
              <a:t>eu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varius</a:t>
            </a:r>
            <a:r>
              <a:rPr dirty="0" lang="en-US">
                <a:uFillTx/>
              </a:rPr>
              <a:t>. </a:t>
            </a:r>
          </a:p>
          <a:p>
            <a:pPr indent="-342900" lvl="1" marL="606425">
              <a:buFont typeface="+mj-lt"/>
              <a:buAutoNum type="arabicPeriod"/>
            </a:pPr>
            <a:r>
              <a:rPr dirty="0" lang="en-US">
                <a:uFillTx/>
              </a:rPr>
              <a:t>Morbi a </a:t>
            </a:r>
            <a:r>
              <a:rPr dirty="0" err="1" lang="en-US">
                <a:uFillTx/>
              </a:rPr>
              <a:t>purus</a:t>
            </a:r>
            <a:r>
              <a:rPr dirty="0" lang="en-US">
                <a:uFillTx/>
              </a:rPr>
              <a:t> dolor. </a:t>
            </a:r>
            <a:r>
              <a:rPr dirty="0" err="1" lang="en-US">
                <a:uFillTx/>
              </a:rPr>
              <a:t>Suspendisse</a:t>
            </a:r>
            <a:r>
              <a:rPr dirty="0" lang="en-US">
                <a:uFillTx/>
              </a:rPr>
              <a:t> sit </a:t>
            </a:r>
            <a:r>
              <a:rPr dirty="0" err="1" lang="en-US">
                <a:uFillTx/>
              </a:rPr>
              <a:t>amet</a:t>
            </a:r>
            <a:r>
              <a:rPr dirty="0" lang="en-US">
                <a:uFillTx/>
              </a:rPr>
              <a:t> ipsum </a:t>
            </a:r>
            <a:r>
              <a:rPr dirty="0" err="1" lang="en-US">
                <a:uFillTx/>
              </a:rPr>
              <a:t>finibus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justo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viverra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blandit</a:t>
            </a:r>
            <a:r>
              <a:rPr dirty="0" lang="en-US">
                <a:uFillTx/>
              </a:rPr>
              <a:t>. </a:t>
            </a:r>
          </a:p>
          <a:p>
            <a:pPr indent="-342900" lvl="1" marL="606425">
              <a:buFont typeface="+mj-lt"/>
              <a:buAutoNum type="arabicPeriod"/>
            </a:pPr>
            <a:r>
              <a:rPr dirty="0" lang="en-US">
                <a:uFillTx/>
              </a:rPr>
              <a:t>Ut </a:t>
            </a:r>
            <a:r>
              <a:rPr dirty="0" err="1" lang="en-US">
                <a:uFillTx/>
              </a:rPr>
              <a:t>congue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quis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tortor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eget</a:t>
            </a:r>
            <a:r>
              <a:rPr dirty="0" lang="en-US">
                <a:uFillTx/>
              </a:rPr>
              <a:t> </a:t>
            </a:r>
            <a:r>
              <a:rPr dirty="0" err="1" lang="en-US">
                <a:uFillTx/>
              </a:rPr>
              <a:t>sodales</a:t>
            </a:r>
            <a:r>
              <a:rPr dirty="0" lang="en-US">
                <a:uFillTx/>
              </a:rPr>
              <a:t>. </a:t>
            </a:r>
          </a:p>
          <a:p>
            <a:pPr indent="-342900" lvl="1" marL="606425">
              <a:buFont typeface="+mj-lt"/>
              <a:buAutoNum type="arabicPeriod"/>
            </a:pPr>
            <a:endParaRPr dirty="0" lang="en-US">
              <a:uFillTx/>
            </a:endParaRPr>
          </a:p>
          <a:p>
            <a:r>
              <a:rPr dirty="0" lang="en-US">
                <a:uFillTx/>
              </a:rPr>
              <a:t>Q1 – What combination of variables lead to de least biased algorithm </a:t>
            </a:r>
            <a:r>
              <a:rPr dirty="0" err="1" lang="en-US">
                <a:uFillTx/>
              </a:rPr>
              <a:t>resultas</a:t>
            </a:r>
            <a:r>
              <a:rPr dirty="0" lang="en-US">
                <a:uFillTx/>
              </a:rPr>
              <a:t>?</a:t>
            </a:r>
          </a:p>
          <a:p>
            <a:endParaRPr lang="en-US" noProof="1">
              <a:uFillTx/>
            </a:endParaRPr>
          </a:p>
          <a:p>
            <a:r>
              <a:rPr lang="en-US" noProof="1">
                <a:uFillTx/>
              </a:rPr>
              <a:t>Q2 – What age groups is more likely to get a high COMPAS score?</a:t>
            </a:r>
          </a:p>
          <a:p>
            <a:pPr indent="-342900" lvl="1" marL="606425">
              <a:buFont typeface="+mj-lt"/>
              <a:buAutoNum type="arabicPeriod"/>
            </a:pPr>
            <a:endParaRPr dirty="0" lang="en-US">
              <a:uFillTx/>
            </a:endParaRPr>
          </a:p>
          <a:p>
            <a:pPr indent="-342900" lvl="1" marL="606425">
              <a:buFont typeface="+mj-lt"/>
              <a:buAutoNum type="arabicPeriod"/>
            </a:pPr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close up of pages of construction drawings" id="37" name="Picture Placeholder 3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7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microscope" id="41" name="Picture Placeholder 4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9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27752" y="471129"/>
            <a:ext cx="1800000" cy="1800000"/>
          </a:xfr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can of pencils on a desk with chalkboard in background" id="45" name="Picture Placeholder 4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20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4" cstate="screen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57037" y="471129"/>
            <a:ext cx="1800000" cy="1800000"/>
          </a:xfr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hand writing on chalkbaord" id="33" name="Picture Placeholder 3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3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books on a shelf with pages showing out" id="29" name="Picture Placeholder 2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6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man in spacesuite in space ship" id="25" name="Picture Placeholder 2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8" sz="quarter" type="pic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 cstate="screen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0" rtlCol="0" tIns="0"/>
          <a:lstStyle/>
          <a:p>
            <a:pPr algn="ctr"/>
            <a:r>
              <a:rPr lang="en-US" sz="1200">
                <a:solidFill>
                  <a:schemeClr val="bg1"/>
                </a:solidFill>
                <a:uFillTx/>
              </a:rPr>
              <a:t>1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0" rtlCol="0" tIns="0"/>
          <a:lstStyle/>
          <a:p>
            <a:pPr algn="ctr"/>
            <a:r>
              <a:rPr lang="en-US" sz="1200">
                <a:solidFill>
                  <a:schemeClr val="bg1"/>
                </a:solidFill>
                <a:uFillTx/>
              </a:rPr>
              <a:t>2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Rectangle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0" rtlCol="0" tIns="0"/>
          <a:lstStyle/>
          <a:p>
            <a:pPr algn="ctr"/>
            <a:r>
              <a:rPr lang="en-US" sz="1200">
                <a:solidFill>
                  <a:schemeClr val="bg1"/>
                </a:solidFill>
                <a:uFillTx/>
              </a:rPr>
              <a:t>3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Rectangle 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0" rtlCol="0" tIns="0"/>
          <a:lstStyle/>
          <a:p>
            <a:pPr algn="ctr"/>
            <a:r>
              <a:rPr lang="en-US" sz="1200">
                <a:solidFill>
                  <a:schemeClr val="bg1"/>
                </a:solidFill>
                <a:uFillTx/>
              </a:rPr>
              <a:t>4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Rectangle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0" rtlCol="0" tIns="0"/>
          <a:lstStyle/>
          <a:p>
            <a:pPr algn="ctr"/>
            <a:r>
              <a:rPr lang="en-US" sz="1200">
                <a:solidFill>
                  <a:schemeClr val="bg1"/>
                </a:solidFill>
                <a:uFillTx/>
              </a:rPr>
              <a:t>5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Rectangle 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0" lIns="0" rIns="0" rtlCol="0" tIns="0"/>
          <a:lstStyle/>
          <a:p>
            <a:pPr algn="ctr"/>
            <a:r>
              <a:rPr lang="en-US" sz="1200">
                <a:solidFill>
                  <a:schemeClr val="bg1"/>
                </a:solidFill>
                <a:uFillTx/>
              </a:rPr>
              <a:t>6</a:t>
            </a:r>
            <a:endParaRPr dirty="0" lang="en-US" sz="12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t>6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Comparison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6100" y="2249397"/>
            <a:ext cx="4414795" cy="36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Compare A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6100" y="2609397"/>
            <a:ext cx="4414799" cy="2109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Lorem </a:t>
            </a:r>
            <a:r>
              <a:rPr lang="en-US" noProof="1">
                <a:uFillTx/>
              </a:rPr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>
                <a:uFillTx/>
              </a:rPr>
              <a:t>Sed in molestie est. Cras ornare turpis at ligula posuere, sit amet accumsan neque lobortis.</a:t>
            </a:r>
          </a:p>
          <a:p>
            <a:pPr lvl="1"/>
            <a:r>
              <a:rPr lang="en-US" noProof="1">
                <a:uFillTx/>
              </a:rPr>
              <a:t>Maecenas mattis risus ligula, sed ullamcorper nunc efficitur sed. </a:t>
            </a: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traight Connector 8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011703"/>
            <a:ext cx="0" cy="3075394"/>
          </a:xfrm>
          <a:prstGeom prst="line">
            <a:avLst/>
          </a:prstGeom>
          <a:ln cap="rnd" w="63500">
            <a:solidFill>
              <a:schemeClr val="accent1"/>
            </a:solidFill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ext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99300" y="2249397"/>
            <a:ext cx="4414795" cy="360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Compare 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99300" y="2609397"/>
            <a:ext cx="4414799" cy="2109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Lorem </a:t>
            </a:r>
            <a:r>
              <a:rPr lang="en-US" noProof="1">
                <a:uFillTx/>
              </a:rPr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>
                <a:uFillTx/>
              </a:rPr>
              <a:t>Sed in molestie est. Cras ornare turpis at ligula posuere, sit amet accumsan neque lobortis.</a:t>
            </a:r>
          </a:p>
          <a:p>
            <a:pPr lvl="1"/>
            <a:r>
              <a:rPr lang="en-US" noProof="1">
                <a:uFillTx/>
              </a:rPr>
              <a:t>Maecenas mattis risus ligula, sed ullamcorper nunc efficitur sed.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Slide Numb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6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7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>
                <a:uFillTx/>
              </a:rPr>
              <a:t>Charts and Graphs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egend" id="3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ne Graph" id="21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Chart 21"/>
  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aphicFramePr>
  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off x="99757" y="9487301"/>
            <a:ext cx="2673316" cy="2682329"/>
          </p:xfrm>
  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Data uri="http://schemas.openxmlformats.org/drawingml/2006/chart">
              <c:chart xmlns:cdr="http://schemas.openxmlformats.org/drawingml/2006/chartDrawing" r:id="rId2"/>
            </a:graphicData>
          </a:graphic>
        </p:graphicFrame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Callout: Bent Line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r>
                <a:rPr b="1" lang="en-US" sz="1200">
                  <a:solidFill>
                    <a:schemeClr val="tx1"/>
                  </a:solidFill>
                  <a:uFillTx/>
                  <a:latin typeface="+mj-lt"/>
                </a:rPr>
                <a:t>$2Bn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TextBox 2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bIns="0" lIns="0" rIns="0" rtlCol="0" tIns="0" wrap="square">
              <a:noAutofit/>
            </a:bodyPr>
            <a:lstStyle/>
            <a:p>
              <a:pPr algn="ctr"/>
              <a:r>
                <a:rPr lang="en-US" sz="1200">
                  <a:uFillTx/>
                  <a:latin typeface="+mj-lt"/>
                  <a:cs charset="0" panose="020B0604020202020204" pitchFamily="34" typeface="Arial"/>
                </a:rPr>
                <a:t>20YY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bIns="0" lIns="0" rIns="0" rtlCol="0" tIns="0" wrap="square">
              <a:noAutofit/>
            </a:bodyPr>
            <a:lstStyle/>
            <a:p>
              <a:pPr algn="ctr"/>
              <a:r>
                <a:rPr lang="en-US" sz="1200">
                  <a:uFillTx/>
                  <a:latin typeface="+mj-lt"/>
                  <a:cs charset="0" panose="020B0604020202020204" pitchFamily="34" typeface="Arial"/>
                </a:rPr>
                <a:t>20YY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egend" id="27" name="Group 2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lang="en-US" sz="1200">
                  <a:uFillTx/>
                  <a:latin typeface="+mj-lt"/>
                </a:rPr>
                <a:t>Data A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lang="en-US" sz="1200">
                  <a:uFillTx/>
                  <a:latin typeface="+mj-lt"/>
                </a:rPr>
                <a:t>Data B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Rectangle 2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Rectangl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Rectangl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lang="en-US" sz="1200">
                  <a:uFillTx/>
                  <a:latin typeface="+mj-lt"/>
                </a:rPr>
                <a:t>Data C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Charts and Graphs 1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Donut Graph" id="18" name="Chart 17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1525725" y="1364254"/>
          <a:ext cx="3567113" cy="3829915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chart">
            <c:chart xmlns:cdr="http://schemas.openxmlformats.org/drawingml/2006/chartDrawing" r:id="rId2"/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08505" y="2925268"/>
            <a:ext cx="2323390" cy="707886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4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24%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extBox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90680" y="4998020"/>
            <a:ext cx="2837206" cy="307776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0" rIns="0" rtlCol="0" tIns="0" wrap="square">
            <a:spAutoFit/>
          </a:bodyPr>
          <a:lstStyle/>
          <a:p>
            <a:pPr algn="ctr"/>
            <a:r>
              <a:rPr dirty="0" lang="en-US" sz="2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Lorem </a:t>
            </a:r>
            <a:r>
              <a:rPr lang="en-US" noProof="1" sz="2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ipsum dolor sit amet.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Donut Graph" id="11" name="Chart 10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6025564" y="2396967"/>
          <a:ext cx="2013541" cy="2161888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chart">
            <c:chart xmlns:cdr="http://schemas.openxmlformats.org/drawingml/2006/chartDrawing" r:id="rId3"/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76589" y="3247079"/>
            <a:ext cx="1311492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60%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Box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31573" y="4448134"/>
            <a:ext cx="1601528" cy="43088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0" rIns="0" rtlCol="0" tIns="0" wrap="square">
            <a:spAutoFit/>
          </a:bodyPr>
          <a:lstStyle/>
          <a:p>
            <a:pPr algn="ctr"/>
            <a:r>
              <a: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Lorem </a:t>
            </a:r>
            <a:r>
              <a:rPr lang="en-US" noProof="1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ipsum dolor</a:t>
            </a:r>
            <a:br>
              <a:rPr lang="en-US" noProof="1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</a:br>
            <a:r>
              <a:rPr lang="en-US" noProof="1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sit amet.</a:t>
            </a: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Donut Graph" id="14" name="Chart 13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8652735" y="2396967"/>
          <a:ext cx="2013541" cy="2161888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chart">
            <c:chart xmlns:cdr="http://schemas.openxmlformats.org/drawingml/2006/chartDrawing" r:id="rId4"/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TextBox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03760" y="3247079"/>
            <a:ext cx="1311492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US" sz="28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65%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TextBox 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58742" y="4448134"/>
            <a:ext cx="1601528" cy="430887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0" lIns="0" rIns="0" rtlCol="0" tIns="0" wrap="square">
            <a:spAutoFit/>
          </a:bodyPr>
          <a:lstStyle/>
          <a:p>
            <a:pPr algn="ctr"/>
            <a:r>
              <a:rPr dirty="0" lang="en-US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Lorem </a:t>
            </a:r>
            <a:r>
              <a:rPr lang="en-US" noProof="1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ipsum dolor</a:t>
            </a:r>
            <a:br>
              <a:rPr lang="en-US" noProof="1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</a:br>
            <a:r>
              <a:rPr lang="en-US" noProof="1" sz="14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rPr>
              <a:t>sit amet.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egend" id="3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egend" id="27" name="Group 2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dirty="0" lang="en-US" sz="1200">
                  <a:uFillTx/>
                  <a:latin typeface="+mj-lt"/>
                </a:rPr>
                <a:t>Data A</a:t>
              </a:r>
              <a:endParaRPr lang="en-US" noProof="1" sz="1200"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dirty="0" lang="en-US" sz="1200">
                  <a:uFillTx/>
                  <a:latin typeface="+mj-lt"/>
                </a:rPr>
                <a:t>Data B</a:t>
              </a:r>
              <a:endParaRPr lang="en-US" noProof="1" sz="1200"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Rectangle 2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dirty="0"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Rectangl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dirty="0"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Rectangl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dirty="0" lang="en-US">
                <a:solidFill>
                  <a:schemeClr val="tx1"/>
                </a:solidFill>
                <a:uFillTx/>
                <a:latin typeface="+mj-lt"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bIns="0" lIns="0" rIns="0" rtlCol="0" tIns="0" wrap="square">
              <a:noAutofit/>
            </a:bodyPr>
            <a:lstStyle/>
            <a:p>
              <a:r>
                <a:rPr dirty="0" lang="en-US" sz="1200">
                  <a:uFillTx/>
                  <a:latin typeface="+mj-lt"/>
                </a:rPr>
                <a:t>Data C</a:t>
              </a:r>
              <a:endParaRPr lang="en-US" noProof="1" sz="1200">
                <a:uFillTx/>
                <a:latin typeface="+mj-lt"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58DB212-BFA2-403F-85EF-DFD3FF6D973A}" type="slidenum">
              <a:rPr lang="en-US" smtClean="0">
                <a:uFillTx/>
              </a:rPr>
              <a:pPr/>
              <a:t>9</a:t>
            </a:fld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Custom 15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anchor="ctr" rtlCol="0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16</TotalTime>
  <Words>606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Sans Typewriter</vt:lpstr>
      <vt:lpstr>Montserrat</vt:lpstr>
      <vt:lpstr>Open Sans</vt:lpstr>
      <vt:lpstr>Times New Roman</vt:lpstr>
      <vt:lpstr>Tw Cen MT</vt:lpstr>
      <vt:lpstr>Wingdings</vt:lpstr>
      <vt:lpstr>Office Theme</vt:lpstr>
      <vt:lpstr>GUIDE TO BE DELETED ONCE PRESENTASTION IS FINISH</vt:lpstr>
      <vt:lpstr>Presentation Cover Title</vt:lpstr>
      <vt:lpstr>Presentation Cover Title 1</vt:lpstr>
      <vt:lpstr>Summary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Pablo Boix</dc:creator>
  <cp:lastModifiedBy>Pablo Boix</cp:lastModifiedBy>
  <cp:revision>1</cp:revision>
  <dcterms:created xsi:type="dcterms:W3CDTF">2020-06-25T22:32:38Z</dcterms:created>
  <dcterms:modified xsi:type="dcterms:W3CDTF">2020-06-25T22:49:31Z</dcterms:modified>
</cp:coreProperties>
</file>