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29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7F69E1-90F2-41C4-BC41-F8682FC18362}" type="datetimeFigureOut">
              <a:rPr lang="en-HK" smtClean="0"/>
              <a:t>10/2/2020</a:t>
            </a:fld>
            <a:endParaRPr lang="en-HK"/>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HK"/>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ECA15-A8B3-4072-A529-27DD56CBC956}" type="slidenum">
              <a:rPr lang="en-HK" smtClean="0"/>
              <a:t>‹#›</a:t>
            </a:fld>
            <a:endParaRPr lang="en-HK"/>
          </a:p>
        </p:txBody>
      </p:sp>
    </p:spTree>
    <p:extLst>
      <p:ext uri="{BB962C8B-B14F-4D97-AF65-F5344CB8AC3E}">
        <p14:creationId xmlns:p14="http://schemas.microsoft.com/office/powerpoint/2010/main" val="357192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FEB72A-06F2-492B-BDD0-50E281636A4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HK"/>
          </a:p>
        </p:txBody>
      </p:sp>
      <p:sp>
        <p:nvSpPr>
          <p:cNvPr id="3" name="副標題 2">
            <a:extLst>
              <a:ext uri="{FF2B5EF4-FFF2-40B4-BE49-F238E27FC236}">
                <a16:creationId xmlns:a16="http://schemas.microsoft.com/office/drawing/2014/main" id="{0CE1F363-FD85-491A-A68B-F8F6FB7082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HK"/>
          </a:p>
        </p:txBody>
      </p:sp>
      <p:sp>
        <p:nvSpPr>
          <p:cNvPr id="4" name="日期版面配置區 3">
            <a:extLst>
              <a:ext uri="{FF2B5EF4-FFF2-40B4-BE49-F238E27FC236}">
                <a16:creationId xmlns:a16="http://schemas.microsoft.com/office/drawing/2014/main" id="{FD31B983-3AEC-42ED-BCC4-3FA314FEB0E2}"/>
              </a:ext>
            </a:extLst>
          </p:cNvPr>
          <p:cNvSpPr>
            <a:spLocks noGrp="1"/>
          </p:cNvSpPr>
          <p:nvPr>
            <p:ph type="dt" sz="half" idx="10"/>
          </p:nvPr>
        </p:nvSpPr>
        <p:spPr/>
        <p:txBody>
          <a:bodyPr/>
          <a:lstStyle/>
          <a:p>
            <a:fld id="{D0F48B61-3EBD-4963-A7C8-548E3EBBBB60}" type="datetimeFigureOut">
              <a:rPr lang="en-HK" smtClean="0"/>
              <a:t>10/2/2020</a:t>
            </a:fld>
            <a:endParaRPr lang="en-HK"/>
          </a:p>
        </p:txBody>
      </p:sp>
      <p:sp>
        <p:nvSpPr>
          <p:cNvPr id="5" name="頁尾版面配置區 4">
            <a:extLst>
              <a:ext uri="{FF2B5EF4-FFF2-40B4-BE49-F238E27FC236}">
                <a16:creationId xmlns:a16="http://schemas.microsoft.com/office/drawing/2014/main" id="{E460DC5D-8FC1-4966-BA4C-B6FEF39CA999}"/>
              </a:ext>
            </a:extLst>
          </p:cNvPr>
          <p:cNvSpPr>
            <a:spLocks noGrp="1"/>
          </p:cNvSpPr>
          <p:nvPr>
            <p:ph type="ftr" sz="quarter" idx="11"/>
          </p:nvPr>
        </p:nvSpPr>
        <p:spPr/>
        <p:txBody>
          <a:bodyPr/>
          <a:lstStyle/>
          <a:p>
            <a:endParaRPr lang="en-HK"/>
          </a:p>
        </p:txBody>
      </p:sp>
      <p:sp>
        <p:nvSpPr>
          <p:cNvPr id="6" name="投影片編號版面配置區 5">
            <a:extLst>
              <a:ext uri="{FF2B5EF4-FFF2-40B4-BE49-F238E27FC236}">
                <a16:creationId xmlns:a16="http://schemas.microsoft.com/office/drawing/2014/main" id="{C8D22BEF-7782-4FBA-B1FE-FF4078C93083}"/>
              </a:ext>
            </a:extLst>
          </p:cNvPr>
          <p:cNvSpPr>
            <a:spLocks noGrp="1"/>
          </p:cNvSpPr>
          <p:nvPr>
            <p:ph type="sldNum" sz="quarter" idx="12"/>
          </p:nvPr>
        </p:nvSpPr>
        <p:spPr/>
        <p:txBody>
          <a:bodyPr/>
          <a:lstStyle/>
          <a:p>
            <a:fld id="{3D21DC74-B468-41A4-94BD-215FB3C7D4CB}" type="slidenum">
              <a:rPr lang="en-HK" smtClean="0"/>
              <a:t>‹#›</a:t>
            </a:fld>
            <a:endParaRPr lang="en-HK"/>
          </a:p>
        </p:txBody>
      </p:sp>
    </p:spTree>
    <p:extLst>
      <p:ext uri="{BB962C8B-B14F-4D97-AF65-F5344CB8AC3E}">
        <p14:creationId xmlns:p14="http://schemas.microsoft.com/office/powerpoint/2010/main" val="16588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ACB35-28A1-43EA-9C3A-C8CEC78FC8D7}"/>
              </a:ext>
            </a:extLst>
          </p:cNvPr>
          <p:cNvSpPr>
            <a:spLocks noGrp="1"/>
          </p:cNvSpPr>
          <p:nvPr>
            <p:ph type="title"/>
          </p:nvPr>
        </p:nvSpPr>
        <p:spPr/>
        <p:txBody>
          <a:bodyPr/>
          <a:lstStyle/>
          <a:p>
            <a:r>
              <a:rPr lang="zh-TW" altLang="en-US"/>
              <a:t>按一下以編輯母片標題樣式</a:t>
            </a:r>
            <a:endParaRPr lang="en-HK"/>
          </a:p>
        </p:txBody>
      </p:sp>
      <p:sp>
        <p:nvSpPr>
          <p:cNvPr id="3" name="直排文字版面配置區 2">
            <a:extLst>
              <a:ext uri="{FF2B5EF4-FFF2-40B4-BE49-F238E27FC236}">
                <a16:creationId xmlns:a16="http://schemas.microsoft.com/office/drawing/2014/main" id="{5601C2DC-88B6-4D9E-80E7-2539DCA770F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HK"/>
          </a:p>
        </p:txBody>
      </p:sp>
      <p:sp>
        <p:nvSpPr>
          <p:cNvPr id="4" name="日期版面配置區 3">
            <a:extLst>
              <a:ext uri="{FF2B5EF4-FFF2-40B4-BE49-F238E27FC236}">
                <a16:creationId xmlns:a16="http://schemas.microsoft.com/office/drawing/2014/main" id="{54CCFA08-1405-4E36-BE9B-5D7292B1381B}"/>
              </a:ext>
            </a:extLst>
          </p:cNvPr>
          <p:cNvSpPr>
            <a:spLocks noGrp="1"/>
          </p:cNvSpPr>
          <p:nvPr>
            <p:ph type="dt" sz="half" idx="10"/>
          </p:nvPr>
        </p:nvSpPr>
        <p:spPr/>
        <p:txBody>
          <a:bodyPr/>
          <a:lstStyle/>
          <a:p>
            <a:fld id="{D0F48B61-3EBD-4963-A7C8-548E3EBBBB60}" type="datetimeFigureOut">
              <a:rPr lang="en-HK" smtClean="0"/>
              <a:t>10/2/2020</a:t>
            </a:fld>
            <a:endParaRPr lang="en-HK"/>
          </a:p>
        </p:txBody>
      </p:sp>
      <p:sp>
        <p:nvSpPr>
          <p:cNvPr id="5" name="頁尾版面配置區 4">
            <a:extLst>
              <a:ext uri="{FF2B5EF4-FFF2-40B4-BE49-F238E27FC236}">
                <a16:creationId xmlns:a16="http://schemas.microsoft.com/office/drawing/2014/main" id="{2C1BBA21-9390-49EA-98C3-159EECE5DAA2}"/>
              </a:ext>
            </a:extLst>
          </p:cNvPr>
          <p:cNvSpPr>
            <a:spLocks noGrp="1"/>
          </p:cNvSpPr>
          <p:nvPr>
            <p:ph type="ftr" sz="quarter" idx="11"/>
          </p:nvPr>
        </p:nvSpPr>
        <p:spPr/>
        <p:txBody>
          <a:bodyPr/>
          <a:lstStyle/>
          <a:p>
            <a:endParaRPr lang="en-HK"/>
          </a:p>
        </p:txBody>
      </p:sp>
      <p:sp>
        <p:nvSpPr>
          <p:cNvPr id="6" name="投影片編號版面配置區 5">
            <a:extLst>
              <a:ext uri="{FF2B5EF4-FFF2-40B4-BE49-F238E27FC236}">
                <a16:creationId xmlns:a16="http://schemas.microsoft.com/office/drawing/2014/main" id="{737D0B0D-4551-437B-A1D9-4DFBCA789414}"/>
              </a:ext>
            </a:extLst>
          </p:cNvPr>
          <p:cNvSpPr>
            <a:spLocks noGrp="1"/>
          </p:cNvSpPr>
          <p:nvPr>
            <p:ph type="sldNum" sz="quarter" idx="12"/>
          </p:nvPr>
        </p:nvSpPr>
        <p:spPr/>
        <p:txBody>
          <a:bodyPr/>
          <a:lstStyle/>
          <a:p>
            <a:fld id="{3D21DC74-B468-41A4-94BD-215FB3C7D4CB}" type="slidenum">
              <a:rPr lang="en-HK" smtClean="0"/>
              <a:t>‹#›</a:t>
            </a:fld>
            <a:endParaRPr lang="en-HK"/>
          </a:p>
        </p:txBody>
      </p:sp>
    </p:spTree>
    <p:extLst>
      <p:ext uri="{BB962C8B-B14F-4D97-AF65-F5344CB8AC3E}">
        <p14:creationId xmlns:p14="http://schemas.microsoft.com/office/powerpoint/2010/main" val="4203340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A2EB7E1-FDFA-4298-8602-A4DA20A575F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HK"/>
          </a:p>
        </p:txBody>
      </p:sp>
      <p:sp>
        <p:nvSpPr>
          <p:cNvPr id="3" name="直排文字版面配置區 2">
            <a:extLst>
              <a:ext uri="{FF2B5EF4-FFF2-40B4-BE49-F238E27FC236}">
                <a16:creationId xmlns:a16="http://schemas.microsoft.com/office/drawing/2014/main" id="{F45210F2-F94F-4954-8E65-6B4D730CF5FB}"/>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HK"/>
          </a:p>
        </p:txBody>
      </p:sp>
      <p:sp>
        <p:nvSpPr>
          <p:cNvPr id="4" name="日期版面配置區 3">
            <a:extLst>
              <a:ext uri="{FF2B5EF4-FFF2-40B4-BE49-F238E27FC236}">
                <a16:creationId xmlns:a16="http://schemas.microsoft.com/office/drawing/2014/main" id="{5154D70E-8494-47E5-882F-5117BB72836D}"/>
              </a:ext>
            </a:extLst>
          </p:cNvPr>
          <p:cNvSpPr>
            <a:spLocks noGrp="1"/>
          </p:cNvSpPr>
          <p:nvPr>
            <p:ph type="dt" sz="half" idx="10"/>
          </p:nvPr>
        </p:nvSpPr>
        <p:spPr/>
        <p:txBody>
          <a:bodyPr/>
          <a:lstStyle/>
          <a:p>
            <a:fld id="{D0F48B61-3EBD-4963-A7C8-548E3EBBBB60}" type="datetimeFigureOut">
              <a:rPr lang="en-HK" smtClean="0"/>
              <a:t>10/2/2020</a:t>
            </a:fld>
            <a:endParaRPr lang="en-HK"/>
          </a:p>
        </p:txBody>
      </p:sp>
      <p:sp>
        <p:nvSpPr>
          <p:cNvPr id="5" name="頁尾版面配置區 4">
            <a:extLst>
              <a:ext uri="{FF2B5EF4-FFF2-40B4-BE49-F238E27FC236}">
                <a16:creationId xmlns:a16="http://schemas.microsoft.com/office/drawing/2014/main" id="{FD153E9D-C3BA-448F-8CF4-87680D6B8515}"/>
              </a:ext>
            </a:extLst>
          </p:cNvPr>
          <p:cNvSpPr>
            <a:spLocks noGrp="1"/>
          </p:cNvSpPr>
          <p:nvPr>
            <p:ph type="ftr" sz="quarter" idx="11"/>
          </p:nvPr>
        </p:nvSpPr>
        <p:spPr/>
        <p:txBody>
          <a:bodyPr/>
          <a:lstStyle/>
          <a:p>
            <a:endParaRPr lang="en-HK"/>
          </a:p>
        </p:txBody>
      </p:sp>
      <p:sp>
        <p:nvSpPr>
          <p:cNvPr id="6" name="投影片編號版面配置區 5">
            <a:extLst>
              <a:ext uri="{FF2B5EF4-FFF2-40B4-BE49-F238E27FC236}">
                <a16:creationId xmlns:a16="http://schemas.microsoft.com/office/drawing/2014/main" id="{4D3C682E-D914-4E09-B5E0-69904CF30462}"/>
              </a:ext>
            </a:extLst>
          </p:cNvPr>
          <p:cNvSpPr>
            <a:spLocks noGrp="1"/>
          </p:cNvSpPr>
          <p:nvPr>
            <p:ph type="sldNum" sz="quarter" idx="12"/>
          </p:nvPr>
        </p:nvSpPr>
        <p:spPr/>
        <p:txBody>
          <a:bodyPr/>
          <a:lstStyle/>
          <a:p>
            <a:fld id="{3D21DC74-B468-41A4-94BD-215FB3C7D4CB}" type="slidenum">
              <a:rPr lang="en-HK" smtClean="0"/>
              <a:t>‹#›</a:t>
            </a:fld>
            <a:endParaRPr lang="en-HK"/>
          </a:p>
        </p:txBody>
      </p:sp>
    </p:spTree>
    <p:extLst>
      <p:ext uri="{BB962C8B-B14F-4D97-AF65-F5344CB8AC3E}">
        <p14:creationId xmlns:p14="http://schemas.microsoft.com/office/powerpoint/2010/main" val="333620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66EB06-38EB-4481-8CC5-C3F99043B1C9}"/>
              </a:ext>
            </a:extLst>
          </p:cNvPr>
          <p:cNvSpPr>
            <a:spLocks noGrp="1"/>
          </p:cNvSpPr>
          <p:nvPr>
            <p:ph type="title"/>
          </p:nvPr>
        </p:nvSpPr>
        <p:spPr/>
        <p:txBody>
          <a:bodyPr/>
          <a:lstStyle/>
          <a:p>
            <a:r>
              <a:rPr lang="zh-TW" altLang="en-US"/>
              <a:t>按一下以編輯母片標題樣式</a:t>
            </a:r>
            <a:endParaRPr lang="en-HK"/>
          </a:p>
        </p:txBody>
      </p:sp>
      <p:sp>
        <p:nvSpPr>
          <p:cNvPr id="3" name="內容版面配置區 2">
            <a:extLst>
              <a:ext uri="{FF2B5EF4-FFF2-40B4-BE49-F238E27FC236}">
                <a16:creationId xmlns:a16="http://schemas.microsoft.com/office/drawing/2014/main" id="{8DB05EB3-D543-4EB9-BD4A-F12C851260A7}"/>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HK"/>
          </a:p>
        </p:txBody>
      </p:sp>
      <p:sp>
        <p:nvSpPr>
          <p:cNvPr id="4" name="日期版面配置區 3">
            <a:extLst>
              <a:ext uri="{FF2B5EF4-FFF2-40B4-BE49-F238E27FC236}">
                <a16:creationId xmlns:a16="http://schemas.microsoft.com/office/drawing/2014/main" id="{721F1086-109D-4991-8329-BA9A0C6CE6D5}"/>
              </a:ext>
            </a:extLst>
          </p:cNvPr>
          <p:cNvSpPr>
            <a:spLocks noGrp="1"/>
          </p:cNvSpPr>
          <p:nvPr>
            <p:ph type="dt" sz="half" idx="10"/>
          </p:nvPr>
        </p:nvSpPr>
        <p:spPr/>
        <p:txBody>
          <a:bodyPr/>
          <a:lstStyle/>
          <a:p>
            <a:fld id="{D0F48B61-3EBD-4963-A7C8-548E3EBBBB60}" type="datetimeFigureOut">
              <a:rPr lang="en-HK" smtClean="0"/>
              <a:t>10/2/2020</a:t>
            </a:fld>
            <a:endParaRPr lang="en-HK"/>
          </a:p>
        </p:txBody>
      </p:sp>
      <p:sp>
        <p:nvSpPr>
          <p:cNvPr id="5" name="頁尾版面配置區 4">
            <a:extLst>
              <a:ext uri="{FF2B5EF4-FFF2-40B4-BE49-F238E27FC236}">
                <a16:creationId xmlns:a16="http://schemas.microsoft.com/office/drawing/2014/main" id="{E12BE2A7-C08D-47AC-B498-B53BBF5AD3C1}"/>
              </a:ext>
            </a:extLst>
          </p:cNvPr>
          <p:cNvSpPr>
            <a:spLocks noGrp="1"/>
          </p:cNvSpPr>
          <p:nvPr>
            <p:ph type="ftr" sz="quarter" idx="11"/>
          </p:nvPr>
        </p:nvSpPr>
        <p:spPr/>
        <p:txBody>
          <a:bodyPr/>
          <a:lstStyle/>
          <a:p>
            <a:endParaRPr lang="en-HK"/>
          </a:p>
        </p:txBody>
      </p:sp>
      <p:sp>
        <p:nvSpPr>
          <p:cNvPr id="6" name="投影片編號版面配置區 5">
            <a:extLst>
              <a:ext uri="{FF2B5EF4-FFF2-40B4-BE49-F238E27FC236}">
                <a16:creationId xmlns:a16="http://schemas.microsoft.com/office/drawing/2014/main" id="{FAC0840C-035E-4757-819C-91BBF4FFDCB7}"/>
              </a:ext>
            </a:extLst>
          </p:cNvPr>
          <p:cNvSpPr>
            <a:spLocks noGrp="1"/>
          </p:cNvSpPr>
          <p:nvPr>
            <p:ph type="sldNum" sz="quarter" idx="12"/>
          </p:nvPr>
        </p:nvSpPr>
        <p:spPr/>
        <p:txBody>
          <a:bodyPr/>
          <a:lstStyle/>
          <a:p>
            <a:fld id="{3D21DC74-B468-41A4-94BD-215FB3C7D4CB}" type="slidenum">
              <a:rPr lang="en-HK" smtClean="0"/>
              <a:t>‹#›</a:t>
            </a:fld>
            <a:endParaRPr lang="en-HK"/>
          </a:p>
        </p:txBody>
      </p:sp>
    </p:spTree>
    <p:extLst>
      <p:ext uri="{BB962C8B-B14F-4D97-AF65-F5344CB8AC3E}">
        <p14:creationId xmlns:p14="http://schemas.microsoft.com/office/powerpoint/2010/main" val="192547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B56BDF-9FF7-4068-B72F-A7E33182A2C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HK"/>
          </a:p>
        </p:txBody>
      </p:sp>
      <p:sp>
        <p:nvSpPr>
          <p:cNvPr id="3" name="文字版面配置區 2">
            <a:extLst>
              <a:ext uri="{FF2B5EF4-FFF2-40B4-BE49-F238E27FC236}">
                <a16:creationId xmlns:a16="http://schemas.microsoft.com/office/drawing/2014/main" id="{08C174D1-DABD-4289-8380-8B9496EA01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E45B0D06-894A-435D-94D0-524AA9D29B14}"/>
              </a:ext>
            </a:extLst>
          </p:cNvPr>
          <p:cNvSpPr>
            <a:spLocks noGrp="1"/>
          </p:cNvSpPr>
          <p:nvPr>
            <p:ph type="dt" sz="half" idx="10"/>
          </p:nvPr>
        </p:nvSpPr>
        <p:spPr/>
        <p:txBody>
          <a:bodyPr/>
          <a:lstStyle/>
          <a:p>
            <a:fld id="{D0F48B61-3EBD-4963-A7C8-548E3EBBBB60}" type="datetimeFigureOut">
              <a:rPr lang="en-HK" smtClean="0"/>
              <a:t>10/2/2020</a:t>
            </a:fld>
            <a:endParaRPr lang="en-HK"/>
          </a:p>
        </p:txBody>
      </p:sp>
      <p:sp>
        <p:nvSpPr>
          <p:cNvPr id="5" name="頁尾版面配置區 4">
            <a:extLst>
              <a:ext uri="{FF2B5EF4-FFF2-40B4-BE49-F238E27FC236}">
                <a16:creationId xmlns:a16="http://schemas.microsoft.com/office/drawing/2014/main" id="{EB6C10E2-A0D5-40D4-81D8-55753CD7C43E}"/>
              </a:ext>
            </a:extLst>
          </p:cNvPr>
          <p:cNvSpPr>
            <a:spLocks noGrp="1"/>
          </p:cNvSpPr>
          <p:nvPr>
            <p:ph type="ftr" sz="quarter" idx="11"/>
          </p:nvPr>
        </p:nvSpPr>
        <p:spPr/>
        <p:txBody>
          <a:bodyPr/>
          <a:lstStyle/>
          <a:p>
            <a:endParaRPr lang="en-HK"/>
          </a:p>
        </p:txBody>
      </p:sp>
      <p:sp>
        <p:nvSpPr>
          <p:cNvPr id="6" name="投影片編號版面配置區 5">
            <a:extLst>
              <a:ext uri="{FF2B5EF4-FFF2-40B4-BE49-F238E27FC236}">
                <a16:creationId xmlns:a16="http://schemas.microsoft.com/office/drawing/2014/main" id="{4EE1EC1A-3280-46D8-902A-A45FE7DF0C37}"/>
              </a:ext>
            </a:extLst>
          </p:cNvPr>
          <p:cNvSpPr>
            <a:spLocks noGrp="1"/>
          </p:cNvSpPr>
          <p:nvPr>
            <p:ph type="sldNum" sz="quarter" idx="12"/>
          </p:nvPr>
        </p:nvSpPr>
        <p:spPr/>
        <p:txBody>
          <a:bodyPr/>
          <a:lstStyle/>
          <a:p>
            <a:fld id="{3D21DC74-B468-41A4-94BD-215FB3C7D4CB}" type="slidenum">
              <a:rPr lang="en-HK" smtClean="0"/>
              <a:t>‹#›</a:t>
            </a:fld>
            <a:endParaRPr lang="en-HK"/>
          </a:p>
        </p:txBody>
      </p:sp>
    </p:spTree>
    <p:extLst>
      <p:ext uri="{BB962C8B-B14F-4D97-AF65-F5344CB8AC3E}">
        <p14:creationId xmlns:p14="http://schemas.microsoft.com/office/powerpoint/2010/main" val="2775985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E0254C-0DB5-4C1F-8A5B-9AA2A4D05773}"/>
              </a:ext>
            </a:extLst>
          </p:cNvPr>
          <p:cNvSpPr>
            <a:spLocks noGrp="1"/>
          </p:cNvSpPr>
          <p:nvPr>
            <p:ph type="title"/>
          </p:nvPr>
        </p:nvSpPr>
        <p:spPr/>
        <p:txBody>
          <a:bodyPr/>
          <a:lstStyle/>
          <a:p>
            <a:r>
              <a:rPr lang="zh-TW" altLang="en-US"/>
              <a:t>按一下以編輯母片標題樣式</a:t>
            </a:r>
            <a:endParaRPr lang="en-HK"/>
          </a:p>
        </p:txBody>
      </p:sp>
      <p:sp>
        <p:nvSpPr>
          <p:cNvPr id="3" name="內容版面配置區 2">
            <a:extLst>
              <a:ext uri="{FF2B5EF4-FFF2-40B4-BE49-F238E27FC236}">
                <a16:creationId xmlns:a16="http://schemas.microsoft.com/office/drawing/2014/main" id="{41C7AAB0-0B2B-4419-B3F9-525C1F6F2110}"/>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HK"/>
          </a:p>
        </p:txBody>
      </p:sp>
      <p:sp>
        <p:nvSpPr>
          <p:cNvPr id="4" name="內容版面配置區 3">
            <a:extLst>
              <a:ext uri="{FF2B5EF4-FFF2-40B4-BE49-F238E27FC236}">
                <a16:creationId xmlns:a16="http://schemas.microsoft.com/office/drawing/2014/main" id="{6B29E2A6-42DA-4002-BD8E-35D3F0A555D9}"/>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HK"/>
          </a:p>
        </p:txBody>
      </p:sp>
      <p:sp>
        <p:nvSpPr>
          <p:cNvPr id="5" name="日期版面配置區 4">
            <a:extLst>
              <a:ext uri="{FF2B5EF4-FFF2-40B4-BE49-F238E27FC236}">
                <a16:creationId xmlns:a16="http://schemas.microsoft.com/office/drawing/2014/main" id="{48A3FEDF-A11A-4EF1-B947-532EE9E788F2}"/>
              </a:ext>
            </a:extLst>
          </p:cNvPr>
          <p:cNvSpPr>
            <a:spLocks noGrp="1"/>
          </p:cNvSpPr>
          <p:nvPr>
            <p:ph type="dt" sz="half" idx="10"/>
          </p:nvPr>
        </p:nvSpPr>
        <p:spPr/>
        <p:txBody>
          <a:bodyPr/>
          <a:lstStyle/>
          <a:p>
            <a:fld id="{D0F48B61-3EBD-4963-A7C8-548E3EBBBB60}" type="datetimeFigureOut">
              <a:rPr lang="en-HK" smtClean="0"/>
              <a:t>10/2/2020</a:t>
            </a:fld>
            <a:endParaRPr lang="en-HK"/>
          </a:p>
        </p:txBody>
      </p:sp>
      <p:sp>
        <p:nvSpPr>
          <p:cNvPr id="6" name="頁尾版面配置區 5">
            <a:extLst>
              <a:ext uri="{FF2B5EF4-FFF2-40B4-BE49-F238E27FC236}">
                <a16:creationId xmlns:a16="http://schemas.microsoft.com/office/drawing/2014/main" id="{3A383F89-47D4-4447-9E22-14EEB1A8DDD0}"/>
              </a:ext>
            </a:extLst>
          </p:cNvPr>
          <p:cNvSpPr>
            <a:spLocks noGrp="1"/>
          </p:cNvSpPr>
          <p:nvPr>
            <p:ph type="ftr" sz="quarter" idx="11"/>
          </p:nvPr>
        </p:nvSpPr>
        <p:spPr/>
        <p:txBody>
          <a:bodyPr/>
          <a:lstStyle/>
          <a:p>
            <a:endParaRPr lang="en-HK"/>
          </a:p>
        </p:txBody>
      </p:sp>
      <p:sp>
        <p:nvSpPr>
          <p:cNvPr id="7" name="投影片編號版面配置區 6">
            <a:extLst>
              <a:ext uri="{FF2B5EF4-FFF2-40B4-BE49-F238E27FC236}">
                <a16:creationId xmlns:a16="http://schemas.microsoft.com/office/drawing/2014/main" id="{CF1509E7-90CB-4A53-8A9F-2C273EAC92A8}"/>
              </a:ext>
            </a:extLst>
          </p:cNvPr>
          <p:cNvSpPr>
            <a:spLocks noGrp="1"/>
          </p:cNvSpPr>
          <p:nvPr>
            <p:ph type="sldNum" sz="quarter" idx="12"/>
          </p:nvPr>
        </p:nvSpPr>
        <p:spPr/>
        <p:txBody>
          <a:bodyPr/>
          <a:lstStyle/>
          <a:p>
            <a:fld id="{3D21DC74-B468-41A4-94BD-215FB3C7D4CB}" type="slidenum">
              <a:rPr lang="en-HK" smtClean="0"/>
              <a:t>‹#›</a:t>
            </a:fld>
            <a:endParaRPr lang="en-HK"/>
          </a:p>
        </p:txBody>
      </p:sp>
    </p:spTree>
    <p:extLst>
      <p:ext uri="{BB962C8B-B14F-4D97-AF65-F5344CB8AC3E}">
        <p14:creationId xmlns:p14="http://schemas.microsoft.com/office/powerpoint/2010/main" val="1306800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978840-BEC7-4A61-B9C7-E7B99F6774BF}"/>
              </a:ext>
            </a:extLst>
          </p:cNvPr>
          <p:cNvSpPr>
            <a:spLocks noGrp="1"/>
          </p:cNvSpPr>
          <p:nvPr>
            <p:ph type="title"/>
          </p:nvPr>
        </p:nvSpPr>
        <p:spPr>
          <a:xfrm>
            <a:off x="839788" y="365125"/>
            <a:ext cx="10515600" cy="1325563"/>
          </a:xfrm>
        </p:spPr>
        <p:txBody>
          <a:bodyPr/>
          <a:lstStyle/>
          <a:p>
            <a:r>
              <a:rPr lang="zh-TW" altLang="en-US"/>
              <a:t>按一下以編輯母片標題樣式</a:t>
            </a:r>
            <a:endParaRPr lang="en-HK"/>
          </a:p>
        </p:txBody>
      </p:sp>
      <p:sp>
        <p:nvSpPr>
          <p:cNvPr id="3" name="文字版面配置區 2">
            <a:extLst>
              <a:ext uri="{FF2B5EF4-FFF2-40B4-BE49-F238E27FC236}">
                <a16:creationId xmlns:a16="http://schemas.microsoft.com/office/drawing/2014/main" id="{3E70779A-1469-4F05-B10C-D55669DDEB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C5F85B97-BEDE-45DB-897D-1EAAAAF700CA}"/>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HK"/>
          </a:p>
        </p:txBody>
      </p:sp>
      <p:sp>
        <p:nvSpPr>
          <p:cNvPr id="5" name="文字版面配置區 4">
            <a:extLst>
              <a:ext uri="{FF2B5EF4-FFF2-40B4-BE49-F238E27FC236}">
                <a16:creationId xmlns:a16="http://schemas.microsoft.com/office/drawing/2014/main" id="{5F6D1572-45E9-421A-B5E8-CDCB04C6D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73DC1D23-1C3D-4EF8-B4FA-63A901DDC8B9}"/>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HK"/>
          </a:p>
        </p:txBody>
      </p:sp>
      <p:sp>
        <p:nvSpPr>
          <p:cNvPr id="7" name="日期版面配置區 6">
            <a:extLst>
              <a:ext uri="{FF2B5EF4-FFF2-40B4-BE49-F238E27FC236}">
                <a16:creationId xmlns:a16="http://schemas.microsoft.com/office/drawing/2014/main" id="{80ECB016-0F37-4880-9F5F-35CB5FB94E5E}"/>
              </a:ext>
            </a:extLst>
          </p:cNvPr>
          <p:cNvSpPr>
            <a:spLocks noGrp="1"/>
          </p:cNvSpPr>
          <p:nvPr>
            <p:ph type="dt" sz="half" idx="10"/>
          </p:nvPr>
        </p:nvSpPr>
        <p:spPr/>
        <p:txBody>
          <a:bodyPr/>
          <a:lstStyle/>
          <a:p>
            <a:fld id="{D0F48B61-3EBD-4963-A7C8-548E3EBBBB60}" type="datetimeFigureOut">
              <a:rPr lang="en-HK" smtClean="0"/>
              <a:t>10/2/2020</a:t>
            </a:fld>
            <a:endParaRPr lang="en-HK"/>
          </a:p>
        </p:txBody>
      </p:sp>
      <p:sp>
        <p:nvSpPr>
          <p:cNvPr id="8" name="頁尾版面配置區 7">
            <a:extLst>
              <a:ext uri="{FF2B5EF4-FFF2-40B4-BE49-F238E27FC236}">
                <a16:creationId xmlns:a16="http://schemas.microsoft.com/office/drawing/2014/main" id="{44EA4D6C-4F39-4077-ADA4-3F553A612DCD}"/>
              </a:ext>
            </a:extLst>
          </p:cNvPr>
          <p:cNvSpPr>
            <a:spLocks noGrp="1"/>
          </p:cNvSpPr>
          <p:nvPr>
            <p:ph type="ftr" sz="quarter" idx="11"/>
          </p:nvPr>
        </p:nvSpPr>
        <p:spPr/>
        <p:txBody>
          <a:bodyPr/>
          <a:lstStyle/>
          <a:p>
            <a:endParaRPr lang="en-HK"/>
          </a:p>
        </p:txBody>
      </p:sp>
      <p:sp>
        <p:nvSpPr>
          <p:cNvPr id="9" name="投影片編號版面配置區 8">
            <a:extLst>
              <a:ext uri="{FF2B5EF4-FFF2-40B4-BE49-F238E27FC236}">
                <a16:creationId xmlns:a16="http://schemas.microsoft.com/office/drawing/2014/main" id="{F0848E16-9572-4593-99E6-5E4442506B07}"/>
              </a:ext>
            </a:extLst>
          </p:cNvPr>
          <p:cNvSpPr>
            <a:spLocks noGrp="1"/>
          </p:cNvSpPr>
          <p:nvPr>
            <p:ph type="sldNum" sz="quarter" idx="12"/>
          </p:nvPr>
        </p:nvSpPr>
        <p:spPr/>
        <p:txBody>
          <a:bodyPr/>
          <a:lstStyle/>
          <a:p>
            <a:fld id="{3D21DC74-B468-41A4-94BD-215FB3C7D4CB}" type="slidenum">
              <a:rPr lang="en-HK" smtClean="0"/>
              <a:t>‹#›</a:t>
            </a:fld>
            <a:endParaRPr lang="en-HK"/>
          </a:p>
        </p:txBody>
      </p:sp>
    </p:spTree>
    <p:extLst>
      <p:ext uri="{BB962C8B-B14F-4D97-AF65-F5344CB8AC3E}">
        <p14:creationId xmlns:p14="http://schemas.microsoft.com/office/powerpoint/2010/main" val="2646226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230939-1EB2-4008-8EA3-BD99A42E8E08}"/>
              </a:ext>
            </a:extLst>
          </p:cNvPr>
          <p:cNvSpPr>
            <a:spLocks noGrp="1"/>
          </p:cNvSpPr>
          <p:nvPr>
            <p:ph type="title"/>
          </p:nvPr>
        </p:nvSpPr>
        <p:spPr/>
        <p:txBody>
          <a:bodyPr/>
          <a:lstStyle/>
          <a:p>
            <a:r>
              <a:rPr lang="zh-TW" altLang="en-US"/>
              <a:t>按一下以編輯母片標題樣式</a:t>
            </a:r>
            <a:endParaRPr lang="en-HK"/>
          </a:p>
        </p:txBody>
      </p:sp>
      <p:sp>
        <p:nvSpPr>
          <p:cNvPr id="3" name="日期版面配置區 2">
            <a:extLst>
              <a:ext uri="{FF2B5EF4-FFF2-40B4-BE49-F238E27FC236}">
                <a16:creationId xmlns:a16="http://schemas.microsoft.com/office/drawing/2014/main" id="{A023048F-C23A-42DD-BAD1-F25B23C0FEB5}"/>
              </a:ext>
            </a:extLst>
          </p:cNvPr>
          <p:cNvSpPr>
            <a:spLocks noGrp="1"/>
          </p:cNvSpPr>
          <p:nvPr>
            <p:ph type="dt" sz="half" idx="10"/>
          </p:nvPr>
        </p:nvSpPr>
        <p:spPr/>
        <p:txBody>
          <a:bodyPr/>
          <a:lstStyle/>
          <a:p>
            <a:fld id="{D0F48B61-3EBD-4963-A7C8-548E3EBBBB60}" type="datetimeFigureOut">
              <a:rPr lang="en-HK" smtClean="0"/>
              <a:t>10/2/2020</a:t>
            </a:fld>
            <a:endParaRPr lang="en-HK"/>
          </a:p>
        </p:txBody>
      </p:sp>
      <p:sp>
        <p:nvSpPr>
          <p:cNvPr id="4" name="頁尾版面配置區 3">
            <a:extLst>
              <a:ext uri="{FF2B5EF4-FFF2-40B4-BE49-F238E27FC236}">
                <a16:creationId xmlns:a16="http://schemas.microsoft.com/office/drawing/2014/main" id="{116F56BF-B055-4E28-A705-782310BB3EB0}"/>
              </a:ext>
            </a:extLst>
          </p:cNvPr>
          <p:cNvSpPr>
            <a:spLocks noGrp="1"/>
          </p:cNvSpPr>
          <p:nvPr>
            <p:ph type="ftr" sz="quarter" idx="11"/>
          </p:nvPr>
        </p:nvSpPr>
        <p:spPr/>
        <p:txBody>
          <a:bodyPr/>
          <a:lstStyle/>
          <a:p>
            <a:endParaRPr lang="en-HK"/>
          </a:p>
        </p:txBody>
      </p:sp>
      <p:sp>
        <p:nvSpPr>
          <p:cNvPr id="5" name="投影片編號版面配置區 4">
            <a:extLst>
              <a:ext uri="{FF2B5EF4-FFF2-40B4-BE49-F238E27FC236}">
                <a16:creationId xmlns:a16="http://schemas.microsoft.com/office/drawing/2014/main" id="{34A0B0F6-6589-42A5-96A0-9E7A01EF9B38}"/>
              </a:ext>
            </a:extLst>
          </p:cNvPr>
          <p:cNvSpPr>
            <a:spLocks noGrp="1"/>
          </p:cNvSpPr>
          <p:nvPr>
            <p:ph type="sldNum" sz="quarter" idx="12"/>
          </p:nvPr>
        </p:nvSpPr>
        <p:spPr/>
        <p:txBody>
          <a:bodyPr/>
          <a:lstStyle/>
          <a:p>
            <a:fld id="{3D21DC74-B468-41A4-94BD-215FB3C7D4CB}" type="slidenum">
              <a:rPr lang="en-HK" smtClean="0"/>
              <a:t>‹#›</a:t>
            </a:fld>
            <a:endParaRPr lang="en-HK"/>
          </a:p>
        </p:txBody>
      </p:sp>
    </p:spTree>
    <p:extLst>
      <p:ext uri="{BB962C8B-B14F-4D97-AF65-F5344CB8AC3E}">
        <p14:creationId xmlns:p14="http://schemas.microsoft.com/office/powerpoint/2010/main" val="2465071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428A088-B966-4336-A70D-D685E551FDF8}"/>
              </a:ext>
            </a:extLst>
          </p:cNvPr>
          <p:cNvSpPr>
            <a:spLocks noGrp="1"/>
          </p:cNvSpPr>
          <p:nvPr>
            <p:ph type="dt" sz="half" idx="10"/>
          </p:nvPr>
        </p:nvSpPr>
        <p:spPr/>
        <p:txBody>
          <a:bodyPr/>
          <a:lstStyle/>
          <a:p>
            <a:fld id="{D0F48B61-3EBD-4963-A7C8-548E3EBBBB60}" type="datetimeFigureOut">
              <a:rPr lang="en-HK" smtClean="0"/>
              <a:t>10/2/2020</a:t>
            </a:fld>
            <a:endParaRPr lang="en-HK"/>
          </a:p>
        </p:txBody>
      </p:sp>
      <p:sp>
        <p:nvSpPr>
          <p:cNvPr id="3" name="頁尾版面配置區 2">
            <a:extLst>
              <a:ext uri="{FF2B5EF4-FFF2-40B4-BE49-F238E27FC236}">
                <a16:creationId xmlns:a16="http://schemas.microsoft.com/office/drawing/2014/main" id="{F1D0D87B-12BC-488A-9C5B-DD3B6BD83CE6}"/>
              </a:ext>
            </a:extLst>
          </p:cNvPr>
          <p:cNvSpPr>
            <a:spLocks noGrp="1"/>
          </p:cNvSpPr>
          <p:nvPr>
            <p:ph type="ftr" sz="quarter" idx="11"/>
          </p:nvPr>
        </p:nvSpPr>
        <p:spPr/>
        <p:txBody>
          <a:bodyPr/>
          <a:lstStyle/>
          <a:p>
            <a:endParaRPr lang="en-HK"/>
          </a:p>
        </p:txBody>
      </p:sp>
      <p:sp>
        <p:nvSpPr>
          <p:cNvPr id="4" name="投影片編號版面配置區 3">
            <a:extLst>
              <a:ext uri="{FF2B5EF4-FFF2-40B4-BE49-F238E27FC236}">
                <a16:creationId xmlns:a16="http://schemas.microsoft.com/office/drawing/2014/main" id="{2E52301A-98AC-4DCB-A534-562424D2D635}"/>
              </a:ext>
            </a:extLst>
          </p:cNvPr>
          <p:cNvSpPr>
            <a:spLocks noGrp="1"/>
          </p:cNvSpPr>
          <p:nvPr>
            <p:ph type="sldNum" sz="quarter" idx="12"/>
          </p:nvPr>
        </p:nvSpPr>
        <p:spPr/>
        <p:txBody>
          <a:bodyPr/>
          <a:lstStyle/>
          <a:p>
            <a:fld id="{3D21DC74-B468-41A4-94BD-215FB3C7D4CB}" type="slidenum">
              <a:rPr lang="en-HK" smtClean="0"/>
              <a:t>‹#›</a:t>
            </a:fld>
            <a:endParaRPr lang="en-HK"/>
          </a:p>
        </p:txBody>
      </p:sp>
    </p:spTree>
    <p:extLst>
      <p:ext uri="{BB962C8B-B14F-4D97-AF65-F5344CB8AC3E}">
        <p14:creationId xmlns:p14="http://schemas.microsoft.com/office/powerpoint/2010/main" val="311129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48E80E-D8D0-4EBC-ACF4-EE61A9C2D96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HK"/>
          </a:p>
        </p:txBody>
      </p:sp>
      <p:sp>
        <p:nvSpPr>
          <p:cNvPr id="3" name="內容版面配置區 2">
            <a:extLst>
              <a:ext uri="{FF2B5EF4-FFF2-40B4-BE49-F238E27FC236}">
                <a16:creationId xmlns:a16="http://schemas.microsoft.com/office/drawing/2014/main" id="{4CD3DB4C-2634-4E53-BBD1-AD7D4110BE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HK"/>
          </a:p>
        </p:txBody>
      </p:sp>
      <p:sp>
        <p:nvSpPr>
          <p:cNvPr id="4" name="文字版面配置區 3">
            <a:extLst>
              <a:ext uri="{FF2B5EF4-FFF2-40B4-BE49-F238E27FC236}">
                <a16:creationId xmlns:a16="http://schemas.microsoft.com/office/drawing/2014/main" id="{1F320544-9AE4-48CC-A4A5-D5BA86CBD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9D2DBC2-B1DF-4FCE-9EA6-A5058E5DAEED}"/>
              </a:ext>
            </a:extLst>
          </p:cNvPr>
          <p:cNvSpPr>
            <a:spLocks noGrp="1"/>
          </p:cNvSpPr>
          <p:nvPr>
            <p:ph type="dt" sz="half" idx="10"/>
          </p:nvPr>
        </p:nvSpPr>
        <p:spPr/>
        <p:txBody>
          <a:bodyPr/>
          <a:lstStyle/>
          <a:p>
            <a:fld id="{D0F48B61-3EBD-4963-A7C8-548E3EBBBB60}" type="datetimeFigureOut">
              <a:rPr lang="en-HK" smtClean="0"/>
              <a:t>10/2/2020</a:t>
            </a:fld>
            <a:endParaRPr lang="en-HK"/>
          </a:p>
        </p:txBody>
      </p:sp>
      <p:sp>
        <p:nvSpPr>
          <p:cNvPr id="6" name="頁尾版面配置區 5">
            <a:extLst>
              <a:ext uri="{FF2B5EF4-FFF2-40B4-BE49-F238E27FC236}">
                <a16:creationId xmlns:a16="http://schemas.microsoft.com/office/drawing/2014/main" id="{CD22E9D7-1E4E-4546-A1F6-FF86F877D02B}"/>
              </a:ext>
            </a:extLst>
          </p:cNvPr>
          <p:cNvSpPr>
            <a:spLocks noGrp="1"/>
          </p:cNvSpPr>
          <p:nvPr>
            <p:ph type="ftr" sz="quarter" idx="11"/>
          </p:nvPr>
        </p:nvSpPr>
        <p:spPr/>
        <p:txBody>
          <a:bodyPr/>
          <a:lstStyle/>
          <a:p>
            <a:endParaRPr lang="en-HK"/>
          </a:p>
        </p:txBody>
      </p:sp>
      <p:sp>
        <p:nvSpPr>
          <p:cNvPr id="7" name="投影片編號版面配置區 6">
            <a:extLst>
              <a:ext uri="{FF2B5EF4-FFF2-40B4-BE49-F238E27FC236}">
                <a16:creationId xmlns:a16="http://schemas.microsoft.com/office/drawing/2014/main" id="{E6EE87B8-B547-4AF2-A34A-EF1172660725}"/>
              </a:ext>
            </a:extLst>
          </p:cNvPr>
          <p:cNvSpPr>
            <a:spLocks noGrp="1"/>
          </p:cNvSpPr>
          <p:nvPr>
            <p:ph type="sldNum" sz="quarter" idx="12"/>
          </p:nvPr>
        </p:nvSpPr>
        <p:spPr/>
        <p:txBody>
          <a:bodyPr/>
          <a:lstStyle/>
          <a:p>
            <a:fld id="{3D21DC74-B468-41A4-94BD-215FB3C7D4CB}" type="slidenum">
              <a:rPr lang="en-HK" smtClean="0"/>
              <a:t>‹#›</a:t>
            </a:fld>
            <a:endParaRPr lang="en-HK"/>
          </a:p>
        </p:txBody>
      </p:sp>
    </p:spTree>
    <p:extLst>
      <p:ext uri="{BB962C8B-B14F-4D97-AF65-F5344CB8AC3E}">
        <p14:creationId xmlns:p14="http://schemas.microsoft.com/office/powerpoint/2010/main" val="2189404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2F2751-F893-4663-96A8-F587E1722B7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HK"/>
          </a:p>
        </p:txBody>
      </p:sp>
      <p:sp>
        <p:nvSpPr>
          <p:cNvPr id="3" name="圖片版面配置區 2">
            <a:extLst>
              <a:ext uri="{FF2B5EF4-FFF2-40B4-BE49-F238E27FC236}">
                <a16:creationId xmlns:a16="http://schemas.microsoft.com/office/drawing/2014/main" id="{85C3461F-2D91-4718-B1FD-2B31AE61DC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文字版面配置區 3">
            <a:extLst>
              <a:ext uri="{FF2B5EF4-FFF2-40B4-BE49-F238E27FC236}">
                <a16:creationId xmlns:a16="http://schemas.microsoft.com/office/drawing/2014/main" id="{53612FD6-DFC7-4D20-B3EC-8F54C6217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1511C78-AD30-42C9-AB3E-27A4B9423D44}"/>
              </a:ext>
            </a:extLst>
          </p:cNvPr>
          <p:cNvSpPr>
            <a:spLocks noGrp="1"/>
          </p:cNvSpPr>
          <p:nvPr>
            <p:ph type="dt" sz="half" idx="10"/>
          </p:nvPr>
        </p:nvSpPr>
        <p:spPr/>
        <p:txBody>
          <a:bodyPr/>
          <a:lstStyle/>
          <a:p>
            <a:fld id="{D0F48B61-3EBD-4963-A7C8-548E3EBBBB60}" type="datetimeFigureOut">
              <a:rPr lang="en-HK" smtClean="0"/>
              <a:t>10/2/2020</a:t>
            </a:fld>
            <a:endParaRPr lang="en-HK"/>
          </a:p>
        </p:txBody>
      </p:sp>
      <p:sp>
        <p:nvSpPr>
          <p:cNvPr id="6" name="頁尾版面配置區 5">
            <a:extLst>
              <a:ext uri="{FF2B5EF4-FFF2-40B4-BE49-F238E27FC236}">
                <a16:creationId xmlns:a16="http://schemas.microsoft.com/office/drawing/2014/main" id="{E365DD5A-951E-43D0-89E7-F384606FD333}"/>
              </a:ext>
            </a:extLst>
          </p:cNvPr>
          <p:cNvSpPr>
            <a:spLocks noGrp="1"/>
          </p:cNvSpPr>
          <p:nvPr>
            <p:ph type="ftr" sz="quarter" idx="11"/>
          </p:nvPr>
        </p:nvSpPr>
        <p:spPr/>
        <p:txBody>
          <a:bodyPr/>
          <a:lstStyle/>
          <a:p>
            <a:endParaRPr lang="en-HK"/>
          </a:p>
        </p:txBody>
      </p:sp>
      <p:sp>
        <p:nvSpPr>
          <p:cNvPr id="7" name="投影片編號版面配置區 6">
            <a:extLst>
              <a:ext uri="{FF2B5EF4-FFF2-40B4-BE49-F238E27FC236}">
                <a16:creationId xmlns:a16="http://schemas.microsoft.com/office/drawing/2014/main" id="{3FA88A55-DDB6-4CF5-9385-CFB716CD1A8F}"/>
              </a:ext>
            </a:extLst>
          </p:cNvPr>
          <p:cNvSpPr>
            <a:spLocks noGrp="1"/>
          </p:cNvSpPr>
          <p:nvPr>
            <p:ph type="sldNum" sz="quarter" idx="12"/>
          </p:nvPr>
        </p:nvSpPr>
        <p:spPr/>
        <p:txBody>
          <a:bodyPr/>
          <a:lstStyle/>
          <a:p>
            <a:fld id="{3D21DC74-B468-41A4-94BD-215FB3C7D4CB}" type="slidenum">
              <a:rPr lang="en-HK" smtClean="0"/>
              <a:t>‹#›</a:t>
            </a:fld>
            <a:endParaRPr lang="en-HK"/>
          </a:p>
        </p:txBody>
      </p:sp>
    </p:spTree>
    <p:extLst>
      <p:ext uri="{BB962C8B-B14F-4D97-AF65-F5344CB8AC3E}">
        <p14:creationId xmlns:p14="http://schemas.microsoft.com/office/powerpoint/2010/main" val="378883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92B913EA-F437-46DF-95E3-A7F6440A87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HK"/>
          </a:p>
        </p:txBody>
      </p:sp>
      <p:sp>
        <p:nvSpPr>
          <p:cNvPr id="3" name="文字版面配置區 2">
            <a:extLst>
              <a:ext uri="{FF2B5EF4-FFF2-40B4-BE49-F238E27FC236}">
                <a16:creationId xmlns:a16="http://schemas.microsoft.com/office/drawing/2014/main" id="{070EE153-60FC-4661-AC12-0C7D40B7BE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HK"/>
          </a:p>
        </p:txBody>
      </p:sp>
      <p:sp>
        <p:nvSpPr>
          <p:cNvPr id="4" name="日期版面配置區 3">
            <a:extLst>
              <a:ext uri="{FF2B5EF4-FFF2-40B4-BE49-F238E27FC236}">
                <a16:creationId xmlns:a16="http://schemas.microsoft.com/office/drawing/2014/main" id="{5AB76D23-21AB-4A38-BA60-1C918FBD84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48B61-3EBD-4963-A7C8-548E3EBBBB60}" type="datetimeFigureOut">
              <a:rPr lang="en-HK" smtClean="0"/>
              <a:t>10/2/2020</a:t>
            </a:fld>
            <a:endParaRPr lang="en-HK"/>
          </a:p>
        </p:txBody>
      </p:sp>
      <p:sp>
        <p:nvSpPr>
          <p:cNvPr id="5" name="頁尾版面配置區 4">
            <a:extLst>
              <a:ext uri="{FF2B5EF4-FFF2-40B4-BE49-F238E27FC236}">
                <a16:creationId xmlns:a16="http://schemas.microsoft.com/office/drawing/2014/main" id="{9F6223C3-FD48-4528-B7ED-3DFF2BEEE4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投影片編號版面配置區 5">
            <a:extLst>
              <a:ext uri="{FF2B5EF4-FFF2-40B4-BE49-F238E27FC236}">
                <a16:creationId xmlns:a16="http://schemas.microsoft.com/office/drawing/2014/main" id="{A4E1F067-9D01-47D2-912E-9DCBC0A961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21DC74-B468-41A4-94BD-215FB3C7D4CB}" type="slidenum">
              <a:rPr lang="en-HK" smtClean="0"/>
              <a:t>‹#›</a:t>
            </a:fld>
            <a:endParaRPr lang="en-HK"/>
          </a:p>
        </p:txBody>
      </p:sp>
    </p:spTree>
    <p:extLst>
      <p:ext uri="{BB962C8B-B14F-4D97-AF65-F5344CB8AC3E}">
        <p14:creationId xmlns:p14="http://schemas.microsoft.com/office/powerpoint/2010/main" val="3008705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1FE717-4ECA-4CCF-8F8E-CBAA17411F51}"/>
              </a:ext>
            </a:extLst>
          </p:cNvPr>
          <p:cNvSpPr>
            <a:spLocks noGrp="1"/>
          </p:cNvSpPr>
          <p:nvPr>
            <p:ph type="ctrTitle"/>
          </p:nvPr>
        </p:nvSpPr>
        <p:spPr>
          <a:xfrm>
            <a:off x="1064301" y="1122363"/>
            <a:ext cx="9998439" cy="2387600"/>
          </a:xfrm>
        </p:spPr>
        <p:txBody>
          <a:bodyPr/>
          <a:lstStyle/>
          <a:p>
            <a:r>
              <a:rPr lang="en-HK" dirty="0"/>
              <a:t>Investing restaurant in Toronto</a:t>
            </a:r>
          </a:p>
        </p:txBody>
      </p:sp>
      <p:sp>
        <p:nvSpPr>
          <p:cNvPr id="3" name="副標題 2">
            <a:extLst>
              <a:ext uri="{FF2B5EF4-FFF2-40B4-BE49-F238E27FC236}">
                <a16:creationId xmlns:a16="http://schemas.microsoft.com/office/drawing/2014/main" id="{EC81E226-3C11-47B8-9038-F040FD09C97F}"/>
              </a:ext>
            </a:extLst>
          </p:cNvPr>
          <p:cNvSpPr>
            <a:spLocks noGrp="1"/>
          </p:cNvSpPr>
          <p:nvPr>
            <p:ph type="subTitle" idx="1"/>
          </p:nvPr>
        </p:nvSpPr>
        <p:spPr/>
        <p:txBody>
          <a:bodyPr/>
          <a:lstStyle/>
          <a:p>
            <a:endParaRPr lang="en-HK"/>
          </a:p>
        </p:txBody>
      </p:sp>
    </p:spTree>
    <p:extLst>
      <p:ext uri="{BB962C8B-B14F-4D97-AF65-F5344CB8AC3E}">
        <p14:creationId xmlns:p14="http://schemas.microsoft.com/office/powerpoint/2010/main" val="1723313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B0DFD3-0453-4088-8D73-B79EE9E84F43}"/>
              </a:ext>
            </a:extLst>
          </p:cNvPr>
          <p:cNvSpPr>
            <a:spLocks noGrp="1"/>
          </p:cNvSpPr>
          <p:nvPr>
            <p:ph type="title"/>
          </p:nvPr>
        </p:nvSpPr>
        <p:spPr/>
        <p:txBody>
          <a:bodyPr/>
          <a:lstStyle/>
          <a:p>
            <a:r>
              <a:rPr lang="en-HK" b="1" dirty="0"/>
              <a:t>Introduction</a:t>
            </a:r>
            <a:endParaRPr lang="en-HK" dirty="0"/>
          </a:p>
        </p:txBody>
      </p:sp>
      <p:sp>
        <p:nvSpPr>
          <p:cNvPr id="3" name="內容版面配置區 2">
            <a:extLst>
              <a:ext uri="{FF2B5EF4-FFF2-40B4-BE49-F238E27FC236}">
                <a16:creationId xmlns:a16="http://schemas.microsoft.com/office/drawing/2014/main" id="{5CEA4E7E-476B-4361-B2DA-12569C72B079}"/>
              </a:ext>
            </a:extLst>
          </p:cNvPr>
          <p:cNvSpPr>
            <a:spLocks noGrp="1"/>
          </p:cNvSpPr>
          <p:nvPr>
            <p:ph idx="1"/>
          </p:nvPr>
        </p:nvSpPr>
        <p:spPr/>
        <p:txBody>
          <a:bodyPr>
            <a:normAutofit fontScale="77500" lnSpcReduction="20000"/>
          </a:bodyPr>
          <a:lstStyle/>
          <a:p>
            <a:r>
              <a:rPr lang="en-HK" dirty="0"/>
              <a:t>Toronto is the provincial capital of Ontario and the most populous city in Canada, with a population of more than 2.7 Million. It is an international centre of business, finance, arts, and culture, and is recognized as one of the most multicultural and cosmopolitan cities in the world.</a:t>
            </a:r>
          </a:p>
          <a:p>
            <a:r>
              <a:rPr lang="en-HK" dirty="0"/>
              <a:t>Toronto is remarkable in diversity in its food and restaurants. Pakistani, Persian, Portuguese; aboriginal and new fusion; Japanese pancakes and Korean barbecue; fresh pasta in Little Italy, shawarmas in Greektown and the best damn dumplings in Chinatown. Torontonians love to eat out, whether it's sitting at sidewalk bistros on a warm summer night or getting all bundled up for some hot Vietnamese pho.</a:t>
            </a:r>
          </a:p>
          <a:p>
            <a:r>
              <a:rPr lang="en-HK" dirty="0"/>
              <a:t>So, I would love to explore a new investment and business in food. If we think of both city residents and </a:t>
            </a:r>
            <a:r>
              <a:rPr lang="en-HK" dirty="0" err="1"/>
              <a:t>travelers</a:t>
            </a:r>
            <a:r>
              <a:rPr lang="en-HK" dirty="0"/>
              <a:t>, they may want to choose different types of food. At the same time, they may want to choose local, district or signature Toronto's dishes.</a:t>
            </a:r>
          </a:p>
          <a:p>
            <a:r>
              <a:rPr lang="en-HK" dirty="0"/>
              <a:t>In our business problem, we will perform analysis to understand the current market and decide which market and types of food that we will invest, and create a map with clusters to reveal which areas we should consider to start our business.</a:t>
            </a:r>
          </a:p>
          <a:p>
            <a:endParaRPr lang="en-HK" dirty="0"/>
          </a:p>
        </p:txBody>
      </p:sp>
    </p:spTree>
    <p:extLst>
      <p:ext uri="{BB962C8B-B14F-4D97-AF65-F5344CB8AC3E}">
        <p14:creationId xmlns:p14="http://schemas.microsoft.com/office/powerpoint/2010/main" val="1106445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E2C404-59EB-4F06-B9E0-83B286828BCD}"/>
              </a:ext>
            </a:extLst>
          </p:cNvPr>
          <p:cNvSpPr>
            <a:spLocks noGrp="1"/>
          </p:cNvSpPr>
          <p:nvPr>
            <p:ph type="title"/>
          </p:nvPr>
        </p:nvSpPr>
        <p:spPr/>
        <p:txBody>
          <a:bodyPr/>
          <a:lstStyle/>
          <a:p>
            <a:r>
              <a:rPr lang="en-HK" b="1" dirty="0"/>
              <a:t>Data</a:t>
            </a:r>
            <a:endParaRPr lang="en-HK" dirty="0"/>
          </a:p>
        </p:txBody>
      </p:sp>
      <p:sp>
        <p:nvSpPr>
          <p:cNvPr id="3" name="內容版面配置區 2">
            <a:extLst>
              <a:ext uri="{FF2B5EF4-FFF2-40B4-BE49-F238E27FC236}">
                <a16:creationId xmlns:a16="http://schemas.microsoft.com/office/drawing/2014/main" id="{BA4D16CE-F432-434E-925F-23558037CB25}"/>
              </a:ext>
            </a:extLst>
          </p:cNvPr>
          <p:cNvSpPr>
            <a:spLocks noGrp="1"/>
          </p:cNvSpPr>
          <p:nvPr>
            <p:ph idx="1"/>
          </p:nvPr>
        </p:nvSpPr>
        <p:spPr/>
        <p:txBody>
          <a:bodyPr>
            <a:normAutofit fontScale="92500"/>
          </a:bodyPr>
          <a:lstStyle/>
          <a:p>
            <a:pPr lvl="0"/>
            <a:r>
              <a:rPr lang="en-HK" dirty="0"/>
              <a:t>Table of postal codes in Toronto will be used to identify the Postal Code, Borough and </a:t>
            </a:r>
            <a:r>
              <a:rPr lang="en-HK" dirty="0" err="1"/>
              <a:t>Neighborhood</a:t>
            </a:r>
            <a:endParaRPr lang="en-HK" dirty="0"/>
          </a:p>
          <a:p>
            <a:r>
              <a:rPr lang="en-HK" dirty="0"/>
              <a:t>Data source: Wikipedia</a:t>
            </a:r>
          </a:p>
          <a:p>
            <a:pPr lvl="0"/>
            <a:r>
              <a:rPr lang="en-HK" dirty="0"/>
              <a:t>Geospatial Data of Canada will be used in order to get the latitude and longitude coordinates of a given postal code in Canada as well as Toronto. </a:t>
            </a:r>
          </a:p>
          <a:p>
            <a:r>
              <a:rPr lang="en-HK" dirty="0"/>
              <a:t>Data source:  Geospatial Data of Canada from Coursera</a:t>
            </a:r>
          </a:p>
          <a:p>
            <a:pPr lvl="0"/>
            <a:r>
              <a:rPr lang="en-HK" dirty="0"/>
              <a:t>Foursquare API data will be used to explore venues around Toronto, the top 5 venues around these areas, explore users' tips, and finally perform clustering.</a:t>
            </a:r>
          </a:p>
          <a:p>
            <a:r>
              <a:rPr lang="en-HK" dirty="0"/>
              <a:t>Data source: Foursquare</a:t>
            </a:r>
          </a:p>
          <a:p>
            <a:endParaRPr lang="en-HK" dirty="0"/>
          </a:p>
        </p:txBody>
      </p:sp>
    </p:spTree>
    <p:extLst>
      <p:ext uri="{BB962C8B-B14F-4D97-AF65-F5344CB8AC3E}">
        <p14:creationId xmlns:p14="http://schemas.microsoft.com/office/powerpoint/2010/main" val="352069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0AD658-F643-4A4B-A3DA-FE77860B0980}"/>
              </a:ext>
            </a:extLst>
          </p:cNvPr>
          <p:cNvSpPr>
            <a:spLocks noGrp="1"/>
          </p:cNvSpPr>
          <p:nvPr>
            <p:ph type="title"/>
          </p:nvPr>
        </p:nvSpPr>
        <p:spPr>
          <a:xfrm>
            <a:off x="838199" y="365125"/>
            <a:ext cx="10764187" cy="1325563"/>
          </a:xfrm>
        </p:spPr>
        <p:txBody>
          <a:bodyPr>
            <a:normAutofit fontScale="90000"/>
          </a:bodyPr>
          <a:lstStyle/>
          <a:p>
            <a:r>
              <a:rPr lang="en-HK" b="1" dirty="0"/>
              <a:t>Methodology - Data </a:t>
            </a:r>
            <a:r>
              <a:rPr lang="en-HK" b="1" dirty="0" err="1"/>
              <a:t>Preprocessing</a:t>
            </a:r>
            <a:r>
              <a:rPr lang="en-HK" b="1" dirty="0"/>
              <a:t> and Visualisation – Borough and </a:t>
            </a:r>
            <a:r>
              <a:rPr lang="en-HK" b="1" dirty="0" err="1"/>
              <a:t>Neighborhood</a:t>
            </a:r>
            <a:r>
              <a:rPr lang="en-HK" b="1" dirty="0"/>
              <a:t> in Toronto </a:t>
            </a:r>
          </a:p>
        </p:txBody>
      </p:sp>
      <p:sp>
        <p:nvSpPr>
          <p:cNvPr id="3" name="內容版面配置區 2">
            <a:extLst>
              <a:ext uri="{FF2B5EF4-FFF2-40B4-BE49-F238E27FC236}">
                <a16:creationId xmlns:a16="http://schemas.microsoft.com/office/drawing/2014/main" id="{923828BA-27D7-4043-8D98-68C0351784DA}"/>
              </a:ext>
            </a:extLst>
          </p:cNvPr>
          <p:cNvSpPr>
            <a:spLocks noGrp="1"/>
          </p:cNvSpPr>
          <p:nvPr>
            <p:ph idx="1"/>
          </p:nvPr>
        </p:nvSpPr>
        <p:spPr/>
        <p:txBody>
          <a:bodyPr/>
          <a:lstStyle/>
          <a:p>
            <a:endParaRPr lang="en-HK"/>
          </a:p>
        </p:txBody>
      </p:sp>
      <p:pic>
        <p:nvPicPr>
          <p:cNvPr id="4" name="圖片 3">
            <a:extLst>
              <a:ext uri="{FF2B5EF4-FFF2-40B4-BE49-F238E27FC236}">
                <a16:creationId xmlns:a16="http://schemas.microsoft.com/office/drawing/2014/main" id="{0898E901-6DA1-4DB5-BE72-3E654C383B4F}"/>
              </a:ext>
            </a:extLst>
          </p:cNvPr>
          <p:cNvPicPr/>
          <p:nvPr/>
        </p:nvPicPr>
        <p:blipFill>
          <a:blip r:embed="rId2"/>
          <a:stretch>
            <a:fillRect/>
          </a:stretch>
        </p:blipFill>
        <p:spPr>
          <a:xfrm>
            <a:off x="589613" y="1825625"/>
            <a:ext cx="11237626" cy="4667250"/>
          </a:xfrm>
          <a:prstGeom prst="rect">
            <a:avLst/>
          </a:prstGeom>
        </p:spPr>
      </p:pic>
    </p:spTree>
    <p:extLst>
      <p:ext uri="{BB962C8B-B14F-4D97-AF65-F5344CB8AC3E}">
        <p14:creationId xmlns:p14="http://schemas.microsoft.com/office/powerpoint/2010/main" val="1057657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0AD658-F643-4A4B-A3DA-FE77860B0980}"/>
              </a:ext>
            </a:extLst>
          </p:cNvPr>
          <p:cNvSpPr>
            <a:spLocks noGrp="1"/>
          </p:cNvSpPr>
          <p:nvPr>
            <p:ph type="title"/>
          </p:nvPr>
        </p:nvSpPr>
        <p:spPr>
          <a:xfrm>
            <a:off x="838199" y="365125"/>
            <a:ext cx="10764187" cy="1325563"/>
          </a:xfrm>
        </p:spPr>
        <p:txBody>
          <a:bodyPr>
            <a:normAutofit/>
          </a:bodyPr>
          <a:lstStyle/>
          <a:p>
            <a:r>
              <a:rPr lang="en-HK" b="1" dirty="0"/>
              <a:t>Methodology - Data </a:t>
            </a:r>
            <a:r>
              <a:rPr lang="en-HK" b="1" dirty="0" err="1"/>
              <a:t>Preprocessing</a:t>
            </a:r>
            <a:r>
              <a:rPr lang="en-HK" b="1" dirty="0"/>
              <a:t> and Visualisation – Venues in Toronto </a:t>
            </a:r>
          </a:p>
        </p:txBody>
      </p:sp>
      <p:sp>
        <p:nvSpPr>
          <p:cNvPr id="3" name="內容版面配置區 2">
            <a:extLst>
              <a:ext uri="{FF2B5EF4-FFF2-40B4-BE49-F238E27FC236}">
                <a16:creationId xmlns:a16="http://schemas.microsoft.com/office/drawing/2014/main" id="{923828BA-27D7-4043-8D98-68C0351784DA}"/>
              </a:ext>
            </a:extLst>
          </p:cNvPr>
          <p:cNvSpPr>
            <a:spLocks noGrp="1"/>
          </p:cNvSpPr>
          <p:nvPr>
            <p:ph idx="1"/>
          </p:nvPr>
        </p:nvSpPr>
        <p:spPr/>
        <p:txBody>
          <a:bodyPr/>
          <a:lstStyle/>
          <a:p>
            <a:endParaRPr lang="en-HK"/>
          </a:p>
        </p:txBody>
      </p:sp>
      <p:pic>
        <p:nvPicPr>
          <p:cNvPr id="5" name="圖片 4">
            <a:extLst>
              <a:ext uri="{FF2B5EF4-FFF2-40B4-BE49-F238E27FC236}">
                <a16:creationId xmlns:a16="http://schemas.microsoft.com/office/drawing/2014/main" id="{7BB1055D-10DA-46CD-AEF7-FAD55DBF1228}"/>
              </a:ext>
            </a:extLst>
          </p:cNvPr>
          <p:cNvPicPr/>
          <p:nvPr/>
        </p:nvPicPr>
        <p:blipFill>
          <a:blip r:embed="rId2"/>
          <a:stretch>
            <a:fillRect/>
          </a:stretch>
        </p:blipFill>
        <p:spPr>
          <a:xfrm>
            <a:off x="306850" y="1825625"/>
            <a:ext cx="11578300" cy="4785037"/>
          </a:xfrm>
          <a:prstGeom prst="rect">
            <a:avLst/>
          </a:prstGeom>
        </p:spPr>
      </p:pic>
    </p:spTree>
    <p:extLst>
      <p:ext uri="{BB962C8B-B14F-4D97-AF65-F5344CB8AC3E}">
        <p14:creationId xmlns:p14="http://schemas.microsoft.com/office/powerpoint/2010/main" val="227010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0AD658-F643-4A4B-A3DA-FE77860B0980}"/>
              </a:ext>
            </a:extLst>
          </p:cNvPr>
          <p:cNvSpPr>
            <a:spLocks noGrp="1"/>
          </p:cNvSpPr>
          <p:nvPr>
            <p:ph type="title"/>
          </p:nvPr>
        </p:nvSpPr>
        <p:spPr>
          <a:xfrm>
            <a:off x="838199" y="365125"/>
            <a:ext cx="10764187" cy="1325563"/>
          </a:xfrm>
        </p:spPr>
        <p:txBody>
          <a:bodyPr>
            <a:normAutofit/>
          </a:bodyPr>
          <a:lstStyle/>
          <a:p>
            <a:r>
              <a:rPr lang="en-HK" b="1" dirty="0"/>
              <a:t>Methodology - Data </a:t>
            </a:r>
            <a:r>
              <a:rPr lang="en-HK" b="1" dirty="0" err="1"/>
              <a:t>Preprocessing</a:t>
            </a:r>
            <a:r>
              <a:rPr lang="en-HK" b="1" dirty="0"/>
              <a:t> and Visualisation – Venues in Toronto </a:t>
            </a:r>
          </a:p>
        </p:txBody>
      </p:sp>
      <p:sp>
        <p:nvSpPr>
          <p:cNvPr id="3" name="內容版面配置區 2">
            <a:extLst>
              <a:ext uri="{FF2B5EF4-FFF2-40B4-BE49-F238E27FC236}">
                <a16:creationId xmlns:a16="http://schemas.microsoft.com/office/drawing/2014/main" id="{923828BA-27D7-4043-8D98-68C0351784DA}"/>
              </a:ext>
            </a:extLst>
          </p:cNvPr>
          <p:cNvSpPr>
            <a:spLocks noGrp="1"/>
          </p:cNvSpPr>
          <p:nvPr>
            <p:ph idx="1"/>
          </p:nvPr>
        </p:nvSpPr>
        <p:spPr/>
        <p:txBody>
          <a:bodyPr/>
          <a:lstStyle/>
          <a:p>
            <a:endParaRPr lang="en-HK"/>
          </a:p>
        </p:txBody>
      </p:sp>
      <p:pic>
        <p:nvPicPr>
          <p:cNvPr id="6" name="圖片 5">
            <a:extLst>
              <a:ext uri="{FF2B5EF4-FFF2-40B4-BE49-F238E27FC236}">
                <a16:creationId xmlns:a16="http://schemas.microsoft.com/office/drawing/2014/main" id="{AD2C1DE9-AD8C-4805-9AEB-C73C4BF4C3E0}"/>
              </a:ext>
            </a:extLst>
          </p:cNvPr>
          <p:cNvPicPr/>
          <p:nvPr/>
        </p:nvPicPr>
        <p:blipFill>
          <a:blip r:embed="rId2"/>
          <a:stretch>
            <a:fillRect/>
          </a:stretch>
        </p:blipFill>
        <p:spPr>
          <a:xfrm>
            <a:off x="204865" y="2179469"/>
            <a:ext cx="11782269" cy="3643650"/>
          </a:xfrm>
          <a:prstGeom prst="rect">
            <a:avLst/>
          </a:prstGeom>
        </p:spPr>
      </p:pic>
    </p:spTree>
    <p:extLst>
      <p:ext uri="{BB962C8B-B14F-4D97-AF65-F5344CB8AC3E}">
        <p14:creationId xmlns:p14="http://schemas.microsoft.com/office/powerpoint/2010/main" val="2365364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0AD658-F643-4A4B-A3DA-FE77860B0980}"/>
              </a:ext>
            </a:extLst>
          </p:cNvPr>
          <p:cNvSpPr>
            <a:spLocks noGrp="1"/>
          </p:cNvSpPr>
          <p:nvPr>
            <p:ph type="title"/>
          </p:nvPr>
        </p:nvSpPr>
        <p:spPr>
          <a:xfrm>
            <a:off x="838199" y="365125"/>
            <a:ext cx="10764187" cy="1325563"/>
          </a:xfrm>
        </p:spPr>
        <p:txBody>
          <a:bodyPr>
            <a:normAutofit/>
          </a:bodyPr>
          <a:lstStyle/>
          <a:p>
            <a:r>
              <a:rPr lang="en-HK" b="1" dirty="0"/>
              <a:t>Methodology - Restaurants Clusters in Toronto </a:t>
            </a:r>
          </a:p>
        </p:txBody>
      </p:sp>
      <p:sp>
        <p:nvSpPr>
          <p:cNvPr id="3" name="內容版面配置區 2">
            <a:extLst>
              <a:ext uri="{FF2B5EF4-FFF2-40B4-BE49-F238E27FC236}">
                <a16:creationId xmlns:a16="http://schemas.microsoft.com/office/drawing/2014/main" id="{923828BA-27D7-4043-8D98-68C0351784DA}"/>
              </a:ext>
            </a:extLst>
          </p:cNvPr>
          <p:cNvSpPr>
            <a:spLocks noGrp="1"/>
          </p:cNvSpPr>
          <p:nvPr>
            <p:ph idx="1"/>
          </p:nvPr>
        </p:nvSpPr>
        <p:spPr/>
        <p:txBody>
          <a:bodyPr/>
          <a:lstStyle/>
          <a:p>
            <a:endParaRPr lang="en-HK"/>
          </a:p>
        </p:txBody>
      </p:sp>
      <p:pic>
        <p:nvPicPr>
          <p:cNvPr id="5" name="圖片 4">
            <a:extLst>
              <a:ext uri="{FF2B5EF4-FFF2-40B4-BE49-F238E27FC236}">
                <a16:creationId xmlns:a16="http://schemas.microsoft.com/office/drawing/2014/main" id="{79392EBD-1A37-4DC5-A275-B45CC751339F}"/>
              </a:ext>
            </a:extLst>
          </p:cNvPr>
          <p:cNvPicPr/>
          <p:nvPr/>
        </p:nvPicPr>
        <p:blipFill>
          <a:blip r:embed="rId2"/>
          <a:stretch>
            <a:fillRect/>
          </a:stretch>
        </p:blipFill>
        <p:spPr>
          <a:xfrm>
            <a:off x="589614" y="1512940"/>
            <a:ext cx="11252616" cy="4979935"/>
          </a:xfrm>
          <a:prstGeom prst="rect">
            <a:avLst/>
          </a:prstGeom>
        </p:spPr>
      </p:pic>
    </p:spTree>
    <p:extLst>
      <p:ext uri="{BB962C8B-B14F-4D97-AF65-F5344CB8AC3E}">
        <p14:creationId xmlns:p14="http://schemas.microsoft.com/office/powerpoint/2010/main" val="863048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0AD658-F643-4A4B-A3DA-FE77860B0980}"/>
              </a:ext>
            </a:extLst>
          </p:cNvPr>
          <p:cNvSpPr>
            <a:spLocks noGrp="1"/>
          </p:cNvSpPr>
          <p:nvPr>
            <p:ph type="title"/>
          </p:nvPr>
        </p:nvSpPr>
        <p:spPr>
          <a:xfrm>
            <a:off x="838199" y="365125"/>
            <a:ext cx="10764187" cy="1325563"/>
          </a:xfrm>
        </p:spPr>
        <p:txBody>
          <a:bodyPr>
            <a:normAutofit/>
          </a:bodyPr>
          <a:lstStyle/>
          <a:p>
            <a:pPr lvl="0"/>
            <a:r>
              <a:rPr lang="en-HK" b="1" dirty="0"/>
              <a:t>Results and Discussion</a:t>
            </a:r>
          </a:p>
        </p:txBody>
      </p:sp>
      <p:sp>
        <p:nvSpPr>
          <p:cNvPr id="3" name="內容版面配置區 2">
            <a:extLst>
              <a:ext uri="{FF2B5EF4-FFF2-40B4-BE49-F238E27FC236}">
                <a16:creationId xmlns:a16="http://schemas.microsoft.com/office/drawing/2014/main" id="{923828BA-27D7-4043-8D98-68C0351784DA}"/>
              </a:ext>
            </a:extLst>
          </p:cNvPr>
          <p:cNvSpPr>
            <a:spLocks noGrp="1"/>
          </p:cNvSpPr>
          <p:nvPr>
            <p:ph idx="1"/>
          </p:nvPr>
        </p:nvSpPr>
        <p:spPr>
          <a:xfrm>
            <a:off x="838200" y="1484026"/>
            <a:ext cx="10515600" cy="5216577"/>
          </a:xfrm>
        </p:spPr>
        <p:txBody>
          <a:bodyPr>
            <a:normAutofit fontScale="92500" lnSpcReduction="20000"/>
          </a:bodyPr>
          <a:lstStyle/>
          <a:p>
            <a:pPr lvl="0"/>
            <a:r>
              <a:rPr lang="en-HK" b="1" dirty="0"/>
              <a:t>What to invest?</a:t>
            </a:r>
            <a:endParaRPr lang="en-HK" dirty="0"/>
          </a:p>
          <a:p>
            <a:r>
              <a:rPr lang="en-HK" dirty="0"/>
              <a:t>based on how frequent that the restaurants appearing in the </a:t>
            </a:r>
            <a:r>
              <a:rPr lang="en-HK" dirty="0" err="1"/>
              <a:t>neighborhood</a:t>
            </a:r>
            <a:r>
              <a:rPr lang="en-HK" dirty="0"/>
              <a:t>, I sum up all the frequency values and found the top 3 types restaurants in each </a:t>
            </a:r>
            <a:r>
              <a:rPr lang="en-HK" dirty="0" err="1"/>
              <a:t>neighborhood</a:t>
            </a:r>
            <a:r>
              <a:rPr lang="en-HK" dirty="0"/>
              <a:t>, which are </a:t>
            </a:r>
          </a:p>
          <a:p>
            <a:pPr lvl="1"/>
            <a:r>
              <a:rPr lang="en-HK" dirty="0"/>
              <a:t>Italian Restaurant, </a:t>
            </a:r>
          </a:p>
          <a:p>
            <a:pPr lvl="1"/>
            <a:r>
              <a:rPr lang="en-HK" dirty="0"/>
              <a:t>Sushi Restaurant; and</a:t>
            </a:r>
          </a:p>
          <a:p>
            <a:pPr lvl="1"/>
            <a:r>
              <a:rPr lang="en-HK" dirty="0"/>
              <a:t>Fast Food Restaurant. </a:t>
            </a:r>
          </a:p>
          <a:p>
            <a:pPr lvl="0"/>
            <a:r>
              <a:rPr lang="en-HK" b="1" dirty="0"/>
              <a:t>Where to invest?</a:t>
            </a:r>
            <a:endParaRPr lang="en-HK" dirty="0"/>
          </a:p>
          <a:p>
            <a:r>
              <a:rPr lang="en-HK" dirty="0"/>
              <a:t>For each of the clusters shown above, again with limited information and basing on the fact the more the restaurant appearing, the easier the restaurant that will be accepted by the public, I would recommend considering to invest</a:t>
            </a:r>
          </a:p>
          <a:p>
            <a:pPr lvl="1"/>
            <a:r>
              <a:rPr lang="en-HK" dirty="0"/>
              <a:t>Italian Restaurant in Cluster One and Two, targeting at Downtown Toronto</a:t>
            </a:r>
          </a:p>
          <a:p>
            <a:pPr lvl="1"/>
            <a:r>
              <a:rPr lang="en-HK" dirty="0"/>
              <a:t>Sushi Restaurant in Cluster Four, targeting at Central Toronto</a:t>
            </a:r>
          </a:p>
          <a:p>
            <a:pPr lvl="1"/>
            <a:r>
              <a:rPr lang="en-HK" dirty="0"/>
              <a:t>Fast Food Restaurant in Cluster Three and Five, targeting at Downtown Toronto and East Toronto</a:t>
            </a:r>
          </a:p>
        </p:txBody>
      </p:sp>
    </p:spTree>
    <p:extLst>
      <p:ext uri="{BB962C8B-B14F-4D97-AF65-F5344CB8AC3E}">
        <p14:creationId xmlns:p14="http://schemas.microsoft.com/office/powerpoint/2010/main" val="3108333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0AD658-F643-4A4B-A3DA-FE77860B0980}"/>
              </a:ext>
            </a:extLst>
          </p:cNvPr>
          <p:cNvSpPr>
            <a:spLocks noGrp="1"/>
          </p:cNvSpPr>
          <p:nvPr>
            <p:ph type="title"/>
          </p:nvPr>
        </p:nvSpPr>
        <p:spPr>
          <a:xfrm>
            <a:off x="838199" y="365125"/>
            <a:ext cx="10764187" cy="1325563"/>
          </a:xfrm>
        </p:spPr>
        <p:txBody>
          <a:bodyPr>
            <a:normAutofit/>
          </a:bodyPr>
          <a:lstStyle/>
          <a:p>
            <a:pPr lvl="0"/>
            <a:r>
              <a:rPr lang="en-HK" b="1" dirty="0"/>
              <a:t>Conclusion</a:t>
            </a:r>
          </a:p>
        </p:txBody>
      </p:sp>
      <p:sp>
        <p:nvSpPr>
          <p:cNvPr id="3" name="內容版面配置區 2">
            <a:extLst>
              <a:ext uri="{FF2B5EF4-FFF2-40B4-BE49-F238E27FC236}">
                <a16:creationId xmlns:a16="http://schemas.microsoft.com/office/drawing/2014/main" id="{923828BA-27D7-4043-8D98-68C0351784DA}"/>
              </a:ext>
            </a:extLst>
          </p:cNvPr>
          <p:cNvSpPr>
            <a:spLocks noGrp="1"/>
          </p:cNvSpPr>
          <p:nvPr>
            <p:ph idx="1"/>
          </p:nvPr>
        </p:nvSpPr>
        <p:spPr>
          <a:xfrm>
            <a:off x="838200" y="1484026"/>
            <a:ext cx="10515600" cy="5216577"/>
          </a:xfrm>
        </p:spPr>
        <p:txBody>
          <a:bodyPr>
            <a:normAutofit/>
          </a:bodyPr>
          <a:lstStyle/>
          <a:p>
            <a:r>
              <a:rPr lang="en-HK" dirty="0"/>
              <a:t>After performing several analyses, the current market share and trend of restaurant in each </a:t>
            </a:r>
            <a:r>
              <a:rPr lang="en-HK" dirty="0" err="1"/>
              <a:t>neighorhood</a:t>
            </a:r>
            <a:r>
              <a:rPr lang="en-HK" dirty="0"/>
              <a:t> are revealed. Considering the frequency and trend, three types of restaurant are targeted. And by performing a clustering analysis, the preferred locations are identified for each of the targeted restaurant. Further analysis will need to be conducted, such as financial and legal situation, customers’ preferences, investment types and etc, to make a more comprehensive and robust investment plan. </a:t>
            </a:r>
          </a:p>
        </p:txBody>
      </p:sp>
    </p:spTree>
    <p:extLst>
      <p:ext uri="{BB962C8B-B14F-4D97-AF65-F5344CB8AC3E}">
        <p14:creationId xmlns:p14="http://schemas.microsoft.com/office/powerpoint/2010/main" val="92134966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582</Words>
  <Application>Microsoft Office PowerPoint</Application>
  <PresentationFormat>寬螢幕</PresentationFormat>
  <Paragraphs>30</Paragraphs>
  <Slides>9</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9</vt:i4>
      </vt:variant>
    </vt:vector>
  </HeadingPairs>
  <TitlesOfParts>
    <vt:vector size="13" baseType="lpstr">
      <vt:lpstr>Arial</vt:lpstr>
      <vt:lpstr>Calibri</vt:lpstr>
      <vt:lpstr>Calibri Light</vt:lpstr>
      <vt:lpstr>Office 佈景主題</vt:lpstr>
      <vt:lpstr>Investing restaurant in Toronto</vt:lpstr>
      <vt:lpstr>Introduction</vt:lpstr>
      <vt:lpstr>Data</vt:lpstr>
      <vt:lpstr>Methodology - Data Preprocessing and Visualisation – Borough and Neighborhood in Toronto </vt:lpstr>
      <vt:lpstr>Methodology - Data Preprocessing and Visualisation – Venues in Toronto </vt:lpstr>
      <vt:lpstr>Methodology - Data Preprocessing and Visualisation – Venues in Toronto </vt:lpstr>
      <vt:lpstr>Methodology - Restaurants Clusters in Toronto </vt:lpstr>
      <vt:lpstr>Results and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daryle</dc:creator>
  <cp:lastModifiedBy>daryle</cp:lastModifiedBy>
  <cp:revision>5</cp:revision>
  <dcterms:created xsi:type="dcterms:W3CDTF">2020-02-10T01:41:49Z</dcterms:created>
  <dcterms:modified xsi:type="dcterms:W3CDTF">2020-02-10T04:00:26Z</dcterms:modified>
</cp:coreProperties>
</file>