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304" r:id="rId4"/>
    <p:sldId id="299" r:id="rId5"/>
    <p:sldId id="300" r:id="rId6"/>
    <p:sldId id="301" r:id="rId7"/>
    <p:sldId id="302" r:id="rId8"/>
    <p:sldId id="305" r:id="rId9"/>
    <p:sldId id="30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B7AF3-D4A0-4111-A238-96A476DA70F6}" v="240" dt="2022-04-28T09:47:57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712" autoAdjust="0"/>
  </p:normalViewPr>
  <p:slideViewPr>
    <p:cSldViewPr>
      <p:cViewPr>
        <p:scale>
          <a:sx n="150" d="100"/>
          <a:sy n="150" d="100"/>
        </p:scale>
        <p:origin x="570" y="-6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lnick, Bert (SGRE SE SWS DIA DW DA)" userId="b265aaef-b0f8-4148-ab22-fc772c817634" providerId="ADAL" clId="{4D5B7AF3-D4A0-4111-A238-96A476DA70F6}"/>
    <pc:docChg chg="undo custSel addSld delSld modSld">
      <pc:chgData name="Gollnick, Bert (SGRE SE SWS DIA DW DA)" userId="b265aaef-b0f8-4148-ab22-fc772c817634" providerId="ADAL" clId="{4D5B7AF3-D4A0-4111-A238-96A476DA70F6}" dt="2022-04-28T09:47:57.820" v="1728" actId="20577"/>
      <pc:docMkLst>
        <pc:docMk/>
      </pc:docMkLst>
      <pc:sldChg chg="modSp mod">
        <pc:chgData name="Gollnick, Bert (SGRE SE SWS DIA DW DA)" userId="b265aaef-b0f8-4148-ab22-fc772c817634" providerId="ADAL" clId="{4D5B7AF3-D4A0-4111-A238-96A476DA70F6}" dt="2022-04-27T10:15:28.507" v="6" actId="20577"/>
        <pc:sldMkLst>
          <pc:docMk/>
          <pc:sldMk cId="2971841378" sldId="256"/>
        </pc:sldMkLst>
        <pc:spChg chg="mod">
          <ac:chgData name="Gollnick, Bert (SGRE SE SWS DIA DW DA)" userId="b265aaef-b0f8-4148-ab22-fc772c817634" providerId="ADAL" clId="{4D5B7AF3-D4A0-4111-A238-96A476DA70F6}" dt="2022-04-27T10:15:28.507" v="6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delSp modSp mod">
        <pc:chgData name="Gollnick, Bert (SGRE SE SWS DIA DW DA)" userId="b265aaef-b0f8-4148-ab22-fc772c817634" providerId="ADAL" clId="{4D5B7AF3-D4A0-4111-A238-96A476DA70F6}" dt="2022-04-27T10:39:51.142" v="318" actId="20577"/>
        <pc:sldMkLst>
          <pc:docMk/>
          <pc:sldMk cId="1287663574" sldId="298"/>
        </pc:sldMkLst>
        <pc:spChg chg="mod">
          <ac:chgData name="Gollnick, Bert (SGRE SE SWS DIA DW DA)" userId="b265aaef-b0f8-4148-ab22-fc772c817634" providerId="ADAL" clId="{4D5B7AF3-D4A0-4111-A238-96A476DA70F6}" dt="2022-04-27T10:15:36.773" v="16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Gollnick, Bert (SGRE SE SWS DIA DW DA)" userId="b265aaef-b0f8-4148-ab22-fc772c817634" providerId="ADAL" clId="{4D5B7AF3-D4A0-4111-A238-96A476DA70F6}" dt="2022-04-27T10:39:51.142" v="318" actId="20577"/>
          <ac:spMkLst>
            <pc:docMk/>
            <pc:sldMk cId="1287663574" sldId="298"/>
            <ac:spMk id="4" creationId="{3B9B979D-A90F-4836-B137-9F046D081B6A}"/>
          </ac:spMkLst>
        </pc:spChg>
        <pc:picChg chg="del">
          <ac:chgData name="Gollnick, Bert (SGRE SE SWS DIA DW DA)" userId="b265aaef-b0f8-4148-ab22-fc772c817634" providerId="ADAL" clId="{4D5B7AF3-D4A0-4111-A238-96A476DA70F6}" dt="2022-04-27T10:15:42.529" v="18" actId="478"/>
          <ac:picMkLst>
            <pc:docMk/>
            <pc:sldMk cId="1287663574" sldId="298"/>
            <ac:picMk id="6" creationId="{F7310A2D-5C72-40C6-A088-E45D99F06A37}"/>
          </ac:picMkLst>
        </pc:picChg>
        <pc:picChg chg="del">
          <ac:chgData name="Gollnick, Bert (SGRE SE SWS DIA DW DA)" userId="b265aaef-b0f8-4148-ab22-fc772c817634" providerId="ADAL" clId="{4D5B7AF3-D4A0-4111-A238-96A476DA70F6}" dt="2022-04-27T10:15:43.206" v="19" actId="478"/>
          <ac:picMkLst>
            <pc:docMk/>
            <pc:sldMk cId="1287663574" sldId="298"/>
            <ac:picMk id="8" creationId="{8A611CAC-2D16-4888-B0E1-8C01CB1CBFE1}"/>
          </ac:picMkLst>
        </pc:picChg>
      </pc:sldChg>
      <pc:sldChg chg="addSp delSp modSp add mod">
        <pc:chgData name="Gollnick, Bert (SGRE SE SWS DIA DW DA)" userId="b265aaef-b0f8-4148-ab22-fc772c817634" providerId="ADAL" clId="{4D5B7AF3-D4A0-4111-A238-96A476DA70F6}" dt="2022-04-27T13:52:24.869" v="470" actId="1076"/>
        <pc:sldMkLst>
          <pc:docMk/>
          <pc:sldMk cId="38635169" sldId="299"/>
        </pc:sldMkLst>
        <pc:spChg chg="mod">
          <ac:chgData name="Gollnick, Bert (SGRE SE SWS DIA DW DA)" userId="b265aaef-b0f8-4148-ab22-fc772c817634" providerId="ADAL" clId="{4D5B7AF3-D4A0-4111-A238-96A476DA70F6}" dt="2022-04-27T10:31:15.614" v="40" actId="20577"/>
          <ac:spMkLst>
            <pc:docMk/>
            <pc:sldMk cId="38635169" sldId="299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D5B7AF3-D4A0-4111-A238-96A476DA70F6}" dt="2022-04-27T13:50:37.413" v="462" actId="20577"/>
          <ac:spMkLst>
            <pc:docMk/>
            <pc:sldMk cId="38635169" sldId="299"/>
            <ac:spMk id="4" creationId="{3B9B979D-A90F-4836-B137-9F046D081B6A}"/>
          </ac:spMkLst>
        </pc:spChg>
        <pc:spChg chg="add mod">
          <ac:chgData name="Gollnick, Bert (SGRE SE SWS DIA DW DA)" userId="b265aaef-b0f8-4148-ab22-fc772c817634" providerId="ADAL" clId="{4D5B7AF3-D4A0-4111-A238-96A476DA70F6}" dt="2022-04-27T12:25:35.290" v="354" actId="1076"/>
          <ac:spMkLst>
            <pc:docMk/>
            <pc:sldMk cId="38635169" sldId="299"/>
            <ac:spMk id="11" creationId="{D6F5CD58-1E5D-4BE1-AC93-158A89F1B775}"/>
          </ac:spMkLst>
        </pc:spChg>
        <pc:spChg chg="add mod">
          <ac:chgData name="Gollnick, Bert (SGRE SE SWS DIA DW DA)" userId="b265aaef-b0f8-4148-ab22-fc772c817634" providerId="ADAL" clId="{4D5B7AF3-D4A0-4111-A238-96A476DA70F6}" dt="2022-04-27T12:26:39.097" v="379" actId="1076"/>
          <ac:spMkLst>
            <pc:docMk/>
            <pc:sldMk cId="38635169" sldId="299"/>
            <ac:spMk id="15" creationId="{734C2328-81E1-4913-A687-59968FD8BD36}"/>
          </ac:spMkLst>
        </pc:spChg>
        <pc:picChg chg="add mod ord">
          <ac:chgData name="Gollnick, Bert (SGRE SE SWS DIA DW DA)" userId="b265aaef-b0f8-4148-ab22-fc772c817634" providerId="ADAL" clId="{4D5B7AF3-D4A0-4111-A238-96A476DA70F6}" dt="2022-04-27T12:24:53.938" v="331" actId="167"/>
          <ac:picMkLst>
            <pc:docMk/>
            <pc:sldMk cId="38635169" sldId="299"/>
            <ac:picMk id="6" creationId="{6DC4DE8F-E47A-4551-90E9-6A31523412D5}"/>
          </ac:picMkLst>
        </pc:picChg>
        <pc:picChg chg="add del mod">
          <ac:chgData name="Gollnick, Bert (SGRE SE SWS DIA DW DA)" userId="b265aaef-b0f8-4148-ab22-fc772c817634" providerId="ADAL" clId="{4D5B7AF3-D4A0-4111-A238-96A476DA70F6}" dt="2022-04-27T13:50:38.445" v="463" actId="478"/>
          <ac:picMkLst>
            <pc:docMk/>
            <pc:sldMk cId="38635169" sldId="299"/>
            <ac:picMk id="8" creationId="{633ECABF-CCA6-4D76-82E5-EE7612C884A2}"/>
          </ac:picMkLst>
        </pc:picChg>
        <pc:picChg chg="add mod">
          <ac:chgData name="Gollnick, Bert (SGRE SE SWS DIA DW DA)" userId="b265aaef-b0f8-4148-ab22-fc772c817634" providerId="ADAL" clId="{4D5B7AF3-D4A0-4111-A238-96A476DA70F6}" dt="2022-04-27T13:52:07.492" v="468" actId="1076"/>
          <ac:picMkLst>
            <pc:docMk/>
            <pc:sldMk cId="38635169" sldId="299"/>
            <ac:picMk id="27" creationId="{B34C4F07-708D-4F3B-8E7B-5C070A4690F6}"/>
          </ac:picMkLst>
        </pc:picChg>
        <pc:picChg chg="add mod">
          <ac:chgData name="Gollnick, Bert (SGRE SE SWS DIA DW DA)" userId="b265aaef-b0f8-4148-ab22-fc772c817634" providerId="ADAL" clId="{4D5B7AF3-D4A0-4111-A238-96A476DA70F6}" dt="2022-04-27T13:52:24.869" v="470" actId="1076"/>
          <ac:picMkLst>
            <pc:docMk/>
            <pc:sldMk cId="38635169" sldId="299"/>
            <ac:picMk id="29" creationId="{B6B57924-D2F3-41EA-8EBF-B1DAAE1BEBC2}"/>
          </ac:picMkLst>
        </pc:picChg>
        <pc:cxnChg chg="add mod">
          <ac:chgData name="Gollnick, Bert (SGRE SE SWS DIA DW DA)" userId="b265aaef-b0f8-4148-ab22-fc772c817634" providerId="ADAL" clId="{4D5B7AF3-D4A0-4111-A238-96A476DA70F6}" dt="2022-04-27T12:25:32.281" v="353" actId="14100"/>
          <ac:cxnSpMkLst>
            <pc:docMk/>
            <pc:sldMk cId="38635169" sldId="299"/>
            <ac:cxnSpMk id="10" creationId="{60195C73-06F7-4907-82C2-54C9522AC712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2:25:56.646" v="363" actId="692"/>
          <ac:cxnSpMkLst>
            <pc:docMk/>
            <pc:sldMk cId="38635169" sldId="299"/>
            <ac:cxnSpMk id="14" creationId="{8F57A2C7-FF79-49D3-B254-135074743A7D}"/>
          </ac:cxnSpMkLst>
        </pc:cxnChg>
        <pc:cxnChg chg="add">
          <ac:chgData name="Gollnick, Bert (SGRE SE SWS DIA DW DA)" userId="b265aaef-b0f8-4148-ab22-fc772c817634" providerId="ADAL" clId="{4D5B7AF3-D4A0-4111-A238-96A476DA70F6}" dt="2022-04-27T12:26:47.148" v="380" actId="11529"/>
          <ac:cxnSpMkLst>
            <pc:docMk/>
            <pc:sldMk cId="38635169" sldId="299"/>
            <ac:cxnSpMk id="17" creationId="{943129A2-8CC7-4282-B84B-0E8D73A9BDA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7T13:51:59.277" v="464" actId="478"/>
          <ac:cxnSpMkLst>
            <pc:docMk/>
            <pc:sldMk cId="38635169" sldId="299"/>
            <ac:cxnSpMk id="19" creationId="{E7094BB9-194A-44EC-AED4-BC7427FFC07F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7T13:52:00.240" v="465" actId="478"/>
          <ac:cxnSpMkLst>
            <pc:docMk/>
            <pc:sldMk cId="38635169" sldId="299"/>
            <ac:cxnSpMk id="21" creationId="{5DAF7726-CAF2-48DE-ACFF-B692C221CF48}"/>
          </ac:cxnSpMkLst>
        </pc:cxnChg>
      </pc:sldChg>
      <pc:sldChg chg="del">
        <pc:chgData name="Gollnick, Bert (SGRE SE SWS DIA DW DA)" userId="b265aaef-b0f8-4148-ab22-fc772c817634" providerId="ADAL" clId="{4D5B7AF3-D4A0-4111-A238-96A476DA70F6}" dt="2022-04-27T10:31:05.650" v="20" actId="47"/>
        <pc:sldMkLst>
          <pc:docMk/>
          <pc:sldMk cId="753343800" sldId="299"/>
        </pc:sldMkLst>
      </pc:sldChg>
      <pc:sldChg chg="addSp delSp modSp add mod">
        <pc:chgData name="Gollnick, Bert (SGRE SE SWS DIA DW DA)" userId="b265aaef-b0f8-4148-ab22-fc772c817634" providerId="ADAL" clId="{4D5B7AF3-D4A0-4111-A238-96A476DA70F6}" dt="2022-04-28T07:23:30.588" v="1164" actId="207"/>
        <pc:sldMkLst>
          <pc:docMk/>
          <pc:sldMk cId="900974132" sldId="300"/>
        </pc:sldMkLst>
        <pc:spChg chg="mod">
          <ac:chgData name="Gollnick, Bert (SGRE SE SWS DIA DW DA)" userId="b265aaef-b0f8-4148-ab22-fc772c817634" providerId="ADAL" clId="{4D5B7AF3-D4A0-4111-A238-96A476DA70F6}" dt="2022-04-27T13:59:07.049" v="491" actId="20577"/>
          <ac:spMkLst>
            <pc:docMk/>
            <pc:sldMk cId="900974132" sldId="300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D5B7AF3-D4A0-4111-A238-96A476DA70F6}" dt="2022-04-27T14:02:53.441" v="643" actId="20577"/>
          <ac:spMkLst>
            <pc:docMk/>
            <pc:sldMk cId="900974132" sldId="300"/>
            <ac:spMk id="4" creationId="{3B9B979D-A90F-4836-B137-9F046D081B6A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7.931" v="825" actId="1076"/>
          <ac:spMkLst>
            <pc:docMk/>
            <pc:sldMk cId="900974132" sldId="300"/>
            <ac:spMk id="5" creationId="{FB0F079A-3B35-46EC-92E8-27B2F3535025}"/>
          </ac:spMkLst>
        </pc:spChg>
        <pc:spChg chg="del">
          <ac:chgData name="Gollnick, Bert (SGRE SE SWS DIA DW DA)" userId="b265aaef-b0f8-4148-ab22-fc772c817634" providerId="ADAL" clId="{4D5B7AF3-D4A0-4111-A238-96A476DA70F6}" dt="2022-04-27T13:59:17.443" v="497" actId="478"/>
          <ac:spMkLst>
            <pc:docMk/>
            <pc:sldMk cId="900974132" sldId="300"/>
            <ac:spMk id="11" creationId="{D6F5CD58-1E5D-4BE1-AC93-158A89F1B775}"/>
          </ac:spMkLst>
        </pc:spChg>
        <pc:spChg chg="del">
          <ac:chgData name="Gollnick, Bert (SGRE SE SWS DIA DW DA)" userId="b265aaef-b0f8-4148-ab22-fc772c817634" providerId="ADAL" clId="{4D5B7AF3-D4A0-4111-A238-96A476DA70F6}" dt="2022-04-27T13:59:13.244" v="493" actId="478"/>
          <ac:spMkLst>
            <pc:docMk/>
            <pc:sldMk cId="900974132" sldId="300"/>
            <ac:spMk id="15" creationId="{734C2328-81E1-4913-A687-59968FD8BD36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7.931" v="825" actId="1076"/>
          <ac:spMkLst>
            <pc:docMk/>
            <pc:sldMk cId="900974132" sldId="300"/>
            <ac:spMk id="16" creationId="{8A308707-E0B1-473B-B023-43B226B269A7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7.931" v="825" actId="1076"/>
          <ac:spMkLst>
            <pc:docMk/>
            <pc:sldMk cId="900974132" sldId="300"/>
            <ac:spMk id="18" creationId="{8CA8A12D-FFD1-4713-AF65-B5A70FD31147}"/>
          </ac:spMkLst>
        </pc:spChg>
        <pc:spChg chg="add del">
          <ac:chgData name="Gollnick, Bert (SGRE SE SWS DIA DW DA)" userId="b265aaef-b0f8-4148-ab22-fc772c817634" providerId="ADAL" clId="{4D5B7AF3-D4A0-4111-A238-96A476DA70F6}" dt="2022-04-27T14:00:13.811" v="512" actId="478"/>
          <ac:spMkLst>
            <pc:docMk/>
            <pc:sldMk cId="900974132" sldId="300"/>
            <ac:spMk id="19" creationId="{A56BE0A2-6169-4F53-80C4-627E0CBC631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2:52.580" v="1131" actId="207"/>
          <ac:spMkLst>
            <pc:docMk/>
            <pc:sldMk cId="900974132" sldId="300"/>
            <ac:spMk id="21" creationId="{27C9C05B-1055-46BF-8B9F-A9DAB3974EA9}"/>
          </ac:spMkLst>
        </pc:spChg>
        <pc:spChg chg="add del mod">
          <ac:chgData name="Gollnick, Bert (SGRE SE SWS DIA DW DA)" userId="b265aaef-b0f8-4148-ab22-fc772c817634" providerId="ADAL" clId="{4D5B7AF3-D4A0-4111-A238-96A476DA70F6}" dt="2022-04-27T14:20:26.087" v="718"/>
          <ac:spMkLst>
            <pc:docMk/>
            <pc:sldMk cId="900974132" sldId="300"/>
            <ac:spMk id="22" creationId="{FBF664C7-DE48-4535-965D-9BCA7F22EBD9}"/>
          </ac:spMkLst>
        </pc:spChg>
        <pc:spChg chg="add mod">
          <ac:chgData name="Gollnick, Bert (SGRE SE SWS DIA DW DA)" userId="b265aaef-b0f8-4148-ab22-fc772c817634" providerId="ADAL" clId="{4D5B7AF3-D4A0-4111-A238-96A476DA70F6}" dt="2022-04-28T07:22:55.821" v="1132" actId="207"/>
          <ac:spMkLst>
            <pc:docMk/>
            <pc:sldMk cId="900974132" sldId="300"/>
            <ac:spMk id="24" creationId="{1BB69911-5277-41F8-AD4B-44B286F5E6F4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25" creationId="{CB412D7E-C27C-498E-9420-096EBA3207A7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26" creationId="{5B673A25-BC7E-488B-B7F0-112B14209EDF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28" creationId="{FA553AA6-FBA5-4F4B-8A1F-80E044BF8BE5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30" creationId="{0789F344-9921-4B5D-B62A-FD245983A70A}"/>
          </ac:spMkLst>
        </pc:spChg>
        <pc:spChg chg="add mod">
          <ac:chgData name="Gollnick, Bert (SGRE SE SWS DIA DW DA)" userId="b265aaef-b0f8-4148-ab22-fc772c817634" providerId="ADAL" clId="{4D5B7AF3-D4A0-4111-A238-96A476DA70F6}" dt="2022-04-28T07:23:30.588" v="1164" actId="207"/>
          <ac:spMkLst>
            <pc:docMk/>
            <pc:sldMk cId="900974132" sldId="300"/>
            <ac:spMk id="43" creationId="{383C5A36-6929-49E9-8BE6-1DF38C68C9B2}"/>
          </ac:spMkLst>
        </pc:spChg>
        <pc:spChg chg="add mod">
          <ac:chgData name="Gollnick, Bert (SGRE SE SWS DIA DW DA)" userId="b265aaef-b0f8-4148-ab22-fc772c817634" providerId="ADAL" clId="{4D5B7AF3-D4A0-4111-A238-96A476DA70F6}" dt="2022-04-28T07:23:27.891" v="1163" actId="207"/>
          <ac:spMkLst>
            <pc:docMk/>
            <pc:sldMk cId="900974132" sldId="300"/>
            <ac:spMk id="44" creationId="{73C62D81-BA66-476E-B857-8A2885FC53C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2:49.733" v="1130" actId="207"/>
          <ac:spMkLst>
            <pc:docMk/>
            <pc:sldMk cId="900974132" sldId="300"/>
            <ac:spMk id="45" creationId="{2E1FA132-9359-49D7-B8E2-30334741BB65}"/>
          </ac:spMkLst>
        </pc:spChg>
        <pc:spChg chg="add mod">
          <ac:chgData name="Gollnick, Bert (SGRE SE SWS DIA DW DA)" userId="b265aaef-b0f8-4148-ab22-fc772c817634" providerId="ADAL" clId="{4D5B7AF3-D4A0-4111-A238-96A476DA70F6}" dt="2022-04-28T07:23:25.651" v="1162" actId="207"/>
          <ac:spMkLst>
            <pc:docMk/>
            <pc:sldMk cId="900974132" sldId="300"/>
            <ac:spMk id="46" creationId="{5FC06F20-1BB5-47D6-8436-F3A0AA5BF76F}"/>
          </ac:spMkLst>
        </pc:spChg>
        <pc:picChg chg="del">
          <ac:chgData name="Gollnick, Bert (SGRE SE SWS DIA DW DA)" userId="b265aaef-b0f8-4148-ab22-fc772c817634" providerId="ADAL" clId="{4D5B7AF3-D4A0-4111-A238-96A476DA70F6}" dt="2022-04-27T13:59:11.290" v="492" actId="478"/>
          <ac:picMkLst>
            <pc:docMk/>
            <pc:sldMk cId="900974132" sldId="300"/>
            <ac:picMk id="6" creationId="{6DC4DE8F-E47A-4551-90E9-6A31523412D5}"/>
          </ac:picMkLst>
        </pc:picChg>
        <pc:picChg chg="del">
          <ac:chgData name="Gollnick, Bert (SGRE SE SWS DIA DW DA)" userId="b265aaef-b0f8-4148-ab22-fc772c817634" providerId="ADAL" clId="{4D5B7AF3-D4A0-4111-A238-96A476DA70F6}" dt="2022-04-27T13:59:18.657" v="498" actId="478"/>
          <ac:picMkLst>
            <pc:docMk/>
            <pc:sldMk cId="900974132" sldId="300"/>
            <ac:picMk id="27" creationId="{B34C4F07-708D-4F3B-8E7B-5C070A4690F6}"/>
          </ac:picMkLst>
        </pc:picChg>
        <pc:picChg chg="del">
          <ac:chgData name="Gollnick, Bert (SGRE SE SWS DIA DW DA)" userId="b265aaef-b0f8-4148-ab22-fc772c817634" providerId="ADAL" clId="{4D5B7AF3-D4A0-4111-A238-96A476DA70F6}" dt="2022-04-27T13:59:19.481" v="499" actId="478"/>
          <ac:picMkLst>
            <pc:docMk/>
            <pc:sldMk cId="900974132" sldId="300"/>
            <ac:picMk id="29" creationId="{B6B57924-D2F3-41EA-8EBF-B1DAAE1BEBC2}"/>
          </ac:picMkLst>
        </pc:picChg>
        <pc:cxnChg chg="add del mod">
          <ac:chgData name="Gollnick, Bert (SGRE SE SWS DIA DW DA)" userId="b265aaef-b0f8-4148-ab22-fc772c817634" providerId="ADAL" clId="{4D5B7AF3-D4A0-4111-A238-96A476DA70F6}" dt="2022-04-27T14:55:17.875" v="828" actId="478"/>
          <ac:cxnSpMkLst>
            <pc:docMk/>
            <pc:sldMk cId="900974132" sldId="300"/>
            <ac:cxnSpMk id="8" creationId="{C216C295-CCE1-47B9-9DEC-2C9994505195}"/>
          </ac:cxnSpMkLst>
        </pc:cxnChg>
        <pc:cxnChg chg="del">
          <ac:chgData name="Gollnick, Bert (SGRE SE SWS DIA DW DA)" userId="b265aaef-b0f8-4148-ab22-fc772c817634" providerId="ADAL" clId="{4D5B7AF3-D4A0-4111-A238-96A476DA70F6}" dt="2022-04-27T13:59:15.043" v="495" actId="478"/>
          <ac:cxnSpMkLst>
            <pc:docMk/>
            <pc:sldMk cId="900974132" sldId="300"/>
            <ac:cxnSpMk id="10" creationId="{60195C73-06F7-4907-82C2-54C9522AC712}"/>
          </ac:cxnSpMkLst>
        </pc:cxnChg>
        <pc:cxnChg chg="del">
          <ac:chgData name="Gollnick, Bert (SGRE SE SWS DIA DW DA)" userId="b265aaef-b0f8-4148-ab22-fc772c817634" providerId="ADAL" clId="{4D5B7AF3-D4A0-4111-A238-96A476DA70F6}" dt="2022-04-27T13:59:14.354" v="494" actId="478"/>
          <ac:cxnSpMkLst>
            <pc:docMk/>
            <pc:sldMk cId="900974132" sldId="300"/>
            <ac:cxnSpMk id="14" creationId="{8F57A2C7-FF79-49D3-B254-135074743A7D}"/>
          </ac:cxnSpMkLst>
        </pc:cxnChg>
        <pc:cxnChg chg="del">
          <ac:chgData name="Gollnick, Bert (SGRE SE SWS DIA DW DA)" userId="b265aaef-b0f8-4148-ab22-fc772c817634" providerId="ADAL" clId="{4D5B7AF3-D4A0-4111-A238-96A476DA70F6}" dt="2022-04-27T13:59:15.731" v="496" actId="478"/>
          <ac:cxnSpMkLst>
            <pc:docMk/>
            <pc:sldMk cId="900974132" sldId="300"/>
            <ac:cxnSpMk id="17" creationId="{943129A2-8CC7-4282-B84B-0E8D73A9BDA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7T14:55:19.803" v="829" actId="478"/>
          <ac:cxnSpMkLst>
            <pc:docMk/>
            <pc:sldMk cId="900974132" sldId="300"/>
            <ac:cxnSpMk id="20" creationId="{2CC23249-4B49-4EF0-9B8E-6770E30C41FD}"/>
          </ac:cxnSpMkLst>
        </pc:cxnChg>
        <pc:cxnChg chg="add">
          <ac:chgData name="Gollnick, Bert (SGRE SE SWS DIA DW DA)" userId="b265aaef-b0f8-4148-ab22-fc772c817634" providerId="ADAL" clId="{4D5B7AF3-D4A0-4111-A238-96A476DA70F6}" dt="2022-04-27T14:55:32.662" v="830" actId="11529"/>
          <ac:cxnSpMkLst>
            <pc:docMk/>
            <pc:sldMk cId="900974132" sldId="300"/>
            <ac:cxnSpMk id="32" creationId="{D9E2E189-D51C-4BBF-8860-618A209F5B41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4:55:42.364" v="835" actId="14100"/>
          <ac:cxnSpMkLst>
            <pc:docMk/>
            <pc:sldMk cId="900974132" sldId="300"/>
            <ac:cxnSpMk id="33" creationId="{A52BE642-C067-4A80-AFB8-D5E7E93314EE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4:55:48.492" v="838" actId="14100"/>
          <ac:cxnSpMkLst>
            <pc:docMk/>
            <pc:sldMk cId="900974132" sldId="300"/>
            <ac:cxnSpMk id="36" creationId="{1ED63683-899D-497A-9441-F7C07734A704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4:55:53.805" v="841" actId="14100"/>
          <ac:cxnSpMkLst>
            <pc:docMk/>
            <pc:sldMk cId="900974132" sldId="300"/>
            <ac:cxnSpMk id="39" creationId="{7726EE8B-AD7E-4022-B5E5-0B77AAE2A0AA}"/>
          </ac:cxnSpMkLst>
        </pc:cxnChg>
      </pc:sldChg>
      <pc:sldChg chg="addSp delSp modSp add mod">
        <pc:chgData name="Gollnick, Bert (SGRE SE SWS DIA DW DA)" userId="b265aaef-b0f8-4148-ab22-fc772c817634" providerId="ADAL" clId="{4D5B7AF3-D4A0-4111-A238-96A476DA70F6}" dt="2022-04-28T07:21:11.328" v="1108" actId="1035"/>
        <pc:sldMkLst>
          <pc:docMk/>
          <pc:sldMk cId="1522898792" sldId="301"/>
        </pc:sldMkLst>
        <pc:spChg chg="mod">
          <ac:chgData name="Gollnick, Bert (SGRE SE SWS DIA DW DA)" userId="b265aaef-b0f8-4148-ab22-fc772c817634" providerId="ADAL" clId="{4D5B7AF3-D4A0-4111-A238-96A476DA70F6}" dt="2022-04-28T07:17:05.209" v="1013" actId="20577"/>
          <ac:spMkLst>
            <pc:docMk/>
            <pc:sldMk cId="1522898792" sldId="301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D5B7AF3-D4A0-4111-A238-96A476DA70F6}" dt="2022-04-27T15:00:24.008" v="887" actId="20577"/>
          <ac:spMkLst>
            <pc:docMk/>
            <pc:sldMk cId="1522898792" sldId="301"/>
            <ac:spMk id="4" creationId="{3B9B979D-A90F-4836-B137-9F046D081B6A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5" creationId="{FB0F079A-3B35-46EC-92E8-27B2F3535025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16" creationId="{8A308707-E0B1-473B-B023-43B226B269A7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18" creationId="{8CA8A12D-FFD1-4713-AF65-B5A70FD31147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48.157" v="1102" actId="1035"/>
          <ac:spMkLst>
            <pc:docMk/>
            <pc:sldMk cId="1522898792" sldId="301"/>
            <ac:spMk id="20" creationId="{AAEADF04-40B8-48E5-A836-AA40E7F01F16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1" creationId="{27C9C05B-1055-46BF-8B9F-A9DAB3974EA9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48.157" v="1102" actId="1035"/>
          <ac:spMkLst>
            <pc:docMk/>
            <pc:sldMk cId="1522898792" sldId="301"/>
            <ac:spMk id="22" creationId="{38D81329-C93F-4C9E-B04A-B3C7CFED553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5:05.258" v="961" actId="478"/>
          <ac:spMkLst>
            <pc:docMk/>
            <pc:sldMk cId="1522898792" sldId="301"/>
            <ac:spMk id="23" creationId="{B6907E6B-AF72-44FE-8C75-205D86F62055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4" creationId="{1BB69911-5277-41F8-AD4B-44B286F5E6F4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5" creationId="{CB412D7E-C27C-498E-9420-096EBA3207A7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6" creationId="{5B673A25-BC7E-488B-B7F0-112B14209EDF}"/>
          </ac:spMkLst>
        </pc:spChg>
        <pc:spChg chg="add mod">
          <ac:chgData name="Gollnick, Bert (SGRE SE SWS DIA DW DA)" userId="b265aaef-b0f8-4148-ab22-fc772c817634" providerId="ADAL" clId="{4D5B7AF3-D4A0-4111-A238-96A476DA70F6}" dt="2022-04-28T07:16:00.785" v="982" actId="1076"/>
          <ac:spMkLst>
            <pc:docMk/>
            <pc:sldMk cId="1522898792" sldId="301"/>
            <ac:spMk id="27" creationId="{A44B8E6C-D233-4ECB-BEA5-1856923D0F07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8" creationId="{FA553AA6-FBA5-4F4B-8A1F-80E044BF8BE5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6:05.707" v="984" actId="478"/>
          <ac:spMkLst>
            <pc:docMk/>
            <pc:sldMk cId="1522898792" sldId="301"/>
            <ac:spMk id="29" creationId="{3ADF752F-FA1E-403C-99E6-9402516D6DCE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30" creationId="{0789F344-9921-4B5D-B62A-FD245983A70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2:11.771" v="911" actId="478"/>
          <ac:spMkLst>
            <pc:docMk/>
            <pc:sldMk cId="1522898792" sldId="301"/>
            <ac:spMk id="38" creationId="{DF453C2A-D4AD-42E3-BC8E-5B9D123831D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2:13.978" v="912" actId="478"/>
          <ac:spMkLst>
            <pc:docMk/>
            <pc:sldMk cId="1522898792" sldId="301"/>
            <ac:spMk id="40" creationId="{9E0BC86C-8FB0-4395-943D-37987DF2E792}"/>
          </ac:spMkLst>
        </pc:spChg>
        <pc:spChg chg="add mod">
          <ac:chgData name="Gollnick, Bert (SGRE SE SWS DIA DW DA)" userId="b265aaef-b0f8-4148-ab22-fc772c817634" providerId="ADAL" clId="{4D5B7AF3-D4A0-4111-A238-96A476DA70F6}" dt="2022-04-28T07:14:18.162" v="949" actId="947"/>
          <ac:spMkLst>
            <pc:docMk/>
            <pc:sldMk cId="1522898792" sldId="301"/>
            <ac:spMk id="41" creationId="{097532D5-07D5-4EC6-A072-FABECC0CB79C}"/>
          </ac:spMkLst>
        </pc:spChg>
        <pc:spChg chg="add mod">
          <ac:chgData name="Gollnick, Bert (SGRE SE SWS DIA DW DA)" userId="b265aaef-b0f8-4148-ab22-fc772c817634" providerId="ADAL" clId="{4D5B7AF3-D4A0-4111-A238-96A476DA70F6}" dt="2022-04-28T07:14:24.610" v="950" actId="947"/>
          <ac:spMkLst>
            <pc:docMk/>
            <pc:sldMk cId="1522898792" sldId="301"/>
            <ac:spMk id="42" creationId="{2785C601-1383-4413-AE56-86B34045D2B3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43" creationId="{383C5A36-6929-49E9-8BE6-1DF38C68C9B2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44" creationId="{73C62D81-BA66-476E-B857-8A2885FC53C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1:11.328" v="1108" actId="1035"/>
          <ac:spMkLst>
            <pc:docMk/>
            <pc:sldMk cId="1522898792" sldId="301"/>
            <ac:spMk id="45" creationId="{C6D221A8-4D35-450C-B362-3C5CD5EE6292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48.157" v="1102" actId="1035"/>
          <ac:spMkLst>
            <pc:docMk/>
            <pc:sldMk cId="1522898792" sldId="301"/>
            <ac:spMk id="58" creationId="{A6FDD4F1-0E44-4F52-9841-0408E60F0609}"/>
          </ac:spMkLst>
        </pc:spChg>
        <pc:spChg chg="add mod">
          <ac:chgData name="Gollnick, Bert (SGRE SE SWS DIA DW DA)" userId="b265aaef-b0f8-4148-ab22-fc772c817634" providerId="ADAL" clId="{4D5B7AF3-D4A0-4111-A238-96A476DA70F6}" dt="2022-04-28T07:16:44.554" v="999" actId="1076"/>
          <ac:spMkLst>
            <pc:docMk/>
            <pc:sldMk cId="1522898792" sldId="301"/>
            <ac:spMk id="59" creationId="{A6A38B60-D7F2-43A0-8573-A05560EBF74D}"/>
          </ac:spMkLst>
        </pc:spChg>
        <pc:cxnChg chg="add">
          <ac:chgData name="Gollnick, Bert (SGRE SE SWS DIA DW DA)" userId="b265aaef-b0f8-4148-ab22-fc772c817634" providerId="ADAL" clId="{4D5B7AF3-D4A0-4111-A238-96A476DA70F6}" dt="2022-04-28T07:13:14.224" v="929" actId="11529"/>
          <ac:cxnSpMkLst>
            <pc:docMk/>
            <pc:sldMk cId="1522898792" sldId="301"/>
            <ac:cxnSpMk id="7" creationId="{1495D86E-9B96-45E4-A965-86B4084A0CF4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09.970" v="909" actId="478"/>
          <ac:cxnSpMkLst>
            <pc:docMk/>
            <pc:sldMk cId="1522898792" sldId="301"/>
            <ac:cxnSpMk id="31" creationId="{8CD7D9F5-9FE0-402D-80F1-2EC53D318786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2" creationId="{D9E2E189-D51C-4BBF-8860-618A209F5B41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3" creationId="{A52BE642-C067-4A80-AFB8-D5E7E93314EE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0.722" v="910" actId="478"/>
          <ac:cxnSpMkLst>
            <pc:docMk/>
            <pc:sldMk cId="1522898792" sldId="301"/>
            <ac:cxnSpMk id="34" creationId="{6F63BADB-B0C9-40FF-BE28-A1F5C228FC8B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5.755" v="914" actId="478"/>
          <ac:cxnSpMkLst>
            <pc:docMk/>
            <pc:sldMk cId="1522898792" sldId="301"/>
            <ac:cxnSpMk id="35" creationId="{B67417EE-E656-493D-B672-B115BE815F3B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6" creationId="{1ED63683-899D-497A-9441-F7C07734A704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5.017" v="913" actId="478"/>
          <ac:cxnSpMkLst>
            <pc:docMk/>
            <pc:sldMk cId="1522898792" sldId="301"/>
            <ac:cxnSpMk id="37" creationId="{F68C1E08-292B-42FE-A8EC-D6F7F7AFDF2D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9" creationId="{7726EE8B-AD7E-4022-B5E5-0B77AAE2A0AA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9.105" v="917" actId="478"/>
          <ac:cxnSpMkLst>
            <pc:docMk/>
            <pc:sldMk cId="1522898792" sldId="301"/>
            <ac:cxnSpMk id="46" creationId="{941F35AD-2202-4FD8-B6EE-C3A5684CAC5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20.176" v="918" actId="478"/>
          <ac:cxnSpMkLst>
            <pc:docMk/>
            <pc:sldMk cId="1522898792" sldId="301"/>
            <ac:cxnSpMk id="47" creationId="{FB9A6A42-C8CD-4D5D-8463-CC2A545EFEE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7.937" v="916" actId="478"/>
          <ac:cxnSpMkLst>
            <pc:docMk/>
            <pc:sldMk cId="1522898792" sldId="301"/>
            <ac:cxnSpMk id="48" creationId="{4D20F4F7-B2B0-4046-A505-C8A6577F24E8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7.129" v="915" actId="478"/>
          <ac:cxnSpMkLst>
            <pc:docMk/>
            <pc:sldMk cId="1522898792" sldId="301"/>
            <ac:cxnSpMk id="49" creationId="{4AC09411-31AE-4AA4-86A7-BEDB321B8B54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1:11.328" v="1108" actId="1035"/>
          <ac:cxnSpMkLst>
            <pc:docMk/>
            <pc:sldMk cId="1522898792" sldId="301"/>
            <ac:cxnSpMk id="50" creationId="{74B3B004-F7DC-47F1-82F1-EFF200D059B3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0:48.157" v="1102" actId="1035"/>
          <ac:cxnSpMkLst>
            <pc:docMk/>
            <pc:sldMk cId="1522898792" sldId="301"/>
            <ac:cxnSpMk id="51" creationId="{13799125-2142-4D39-85B5-7871B73B5F56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1:11.328" v="1108" actId="1035"/>
          <ac:cxnSpMkLst>
            <pc:docMk/>
            <pc:sldMk cId="1522898792" sldId="301"/>
            <ac:cxnSpMk id="52" creationId="{939F3C04-F67E-4FDF-B9CB-EF373EBB1DFB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0:48.157" v="1102" actId="1035"/>
          <ac:cxnSpMkLst>
            <pc:docMk/>
            <pc:sldMk cId="1522898792" sldId="301"/>
            <ac:cxnSpMk id="53" creationId="{8D8C0DD7-07DE-456D-B46E-7A8509C9643F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0:48.157" v="1102" actId="1035"/>
          <ac:cxnSpMkLst>
            <pc:docMk/>
            <pc:sldMk cId="1522898792" sldId="301"/>
            <ac:cxnSpMk id="54" creationId="{CB9A87BB-6613-4769-AA20-BC773322E86C}"/>
          </ac:cxnSpMkLst>
        </pc:cxnChg>
      </pc:sldChg>
      <pc:sldChg chg="addSp delSp modSp add mod">
        <pc:chgData name="Gollnick, Bert (SGRE SE SWS DIA DW DA)" userId="b265aaef-b0f8-4148-ab22-fc772c817634" providerId="ADAL" clId="{4D5B7AF3-D4A0-4111-A238-96A476DA70F6}" dt="2022-04-28T09:44:24.637" v="1661" actId="6549"/>
        <pc:sldMkLst>
          <pc:docMk/>
          <pc:sldMk cId="468244107" sldId="302"/>
        </pc:sldMkLst>
        <pc:spChg chg="mod">
          <ac:chgData name="Gollnick, Bert (SGRE SE SWS DIA DW DA)" userId="b265aaef-b0f8-4148-ab22-fc772c817634" providerId="ADAL" clId="{4D5B7AF3-D4A0-4111-A238-96A476DA70F6}" dt="2022-04-28T07:17:18.484" v="1029" actId="20577"/>
          <ac:spMkLst>
            <pc:docMk/>
            <pc:sldMk cId="468244107" sldId="302"/>
            <ac:spMk id="3" creationId="{E5D9F419-3225-47DC-85CB-B1B4C405B368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9" creationId="{C1E7D967-9C6E-45B9-B9CD-CE10EAE38D71}"/>
          </ac:spMkLst>
        </pc:spChg>
        <pc:spChg chg="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20" creationId="{AAEADF04-40B8-48E5-A836-AA40E7F01F16}"/>
          </ac:spMkLst>
        </pc:spChg>
        <pc:spChg chg="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22" creationId="{38D81329-C93F-4C9E-B04A-B3C7CFED553A}"/>
          </ac:spMkLst>
        </pc:spChg>
        <pc:spChg chg="add mod">
          <ac:chgData name="Gollnick, Bert (SGRE SE SWS DIA DW DA)" userId="b265aaef-b0f8-4148-ab22-fc772c817634" providerId="ADAL" clId="{4D5B7AF3-D4A0-4111-A238-96A476DA70F6}" dt="2022-04-28T07:19:12.290" v="1062" actId="20577"/>
          <ac:spMkLst>
            <pc:docMk/>
            <pc:sldMk cId="468244107" sldId="302"/>
            <ac:spMk id="23" creationId="{343ED370-A2F4-4929-8797-07178151601F}"/>
          </ac:spMkLst>
        </pc:spChg>
        <pc:spChg chg="add mod">
          <ac:chgData name="Gollnick, Bert (SGRE SE SWS DIA DW DA)" userId="b265aaef-b0f8-4148-ab22-fc772c817634" providerId="ADAL" clId="{4D5B7AF3-D4A0-4111-A238-96A476DA70F6}" dt="2022-04-28T07:19:34.253" v="1072" actId="6549"/>
          <ac:spMkLst>
            <pc:docMk/>
            <pc:sldMk cId="468244107" sldId="302"/>
            <ac:spMk id="24" creationId="{56081A61-5A36-407C-AEFD-DC75575197E2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25" creationId="{CBB6560F-769A-4ECE-89F5-698C9CC3736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54.190" v="1103" actId="1076"/>
          <ac:spMkLst>
            <pc:docMk/>
            <pc:sldMk cId="468244107" sldId="302"/>
            <ac:spMk id="26" creationId="{D24EACAD-993C-4261-9972-6A331A71F891}"/>
          </ac:spMkLst>
        </pc:spChg>
        <pc:spChg chg="del">
          <ac:chgData name="Gollnick, Bert (SGRE SE SWS DIA DW DA)" userId="b265aaef-b0f8-4148-ab22-fc772c817634" providerId="ADAL" clId="{4D5B7AF3-D4A0-4111-A238-96A476DA70F6}" dt="2022-04-28T07:17:38.682" v="1032" actId="478"/>
          <ac:spMkLst>
            <pc:docMk/>
            <pc:sldMk cId="468244107" sldId="302"/>
            <ac:spMk id="27" creationId="{A44B8E6C-D233-4ECB-BEA5-1856923D0F07}"/>
          </ac:spMkLst>
        </pc:spChg>
        <pc:spChg chg="add mod">
          <ac:chgData name="Gollnick, Bert (SGRE SE SWS DIA DW DA)" userId="b265aaef-b0f8-4148-ab22-fc772c817634" providerId="ADAL" clId="{4D5B7AF3-D4A0-4111-A238-96A476DA70F6}" dt="2022-04-28T09:44:24.637" v="1661" actId="6549"/>
          <ac:spMkLst>
            <pc:docMk/>
            <pc:sldMk cId="468244107" sldId="302"/>
            <ac:spMk id="28" creationId="{E8E90F96-50E7-4DE7-8DDF-C0A2BFE44C8E}"/>
          </ac:spMkLst>
        </pc:spChg>
        <pc:spChg chg="mod">
          <ac:chgData name="Gollnick, Bert (SGRE SE SWS DIA DW DA)" userId="b265aaef-b0f8-4148-ab22-fc772c817634" providerId="ADAL" clId="{4D5B7AF3-D4A0-4111-A238-96A476DA70F6}" dt="2022-04-28T07:21:15.951" v="1113" actId="1035"/>
          <ac:spMkLst>
            <pc:docMk/>
            <pc:sldMk cId="468244107" sldId="302"/>
            <ac:spMk id="45" creationId="{C6D221A8-4D35-450C-B362-3C5CD5EE6292}"/>
          </ac:spMkLst>
        </pc:spChg>
        <pc:spChg chg="del">
          <ac:chgData name="Gollnick, Bert (SGRE SE SWS DIA DW DA)" userId="b265aaef-b0f8-4148-ab22-fc772c817634" providerId="ADAL" clId="{4D5B7AF3-D4A0-4111-A238-96A476DA70F6}" dt="2022-04-28T07:17:35.507" v="1030" actId="478"/>
          <ac:spMkLst>
            <pc:docMk/>
            <pc:sldMk cId="468244107" sldId="302"/>
            <ac:spMk id="58" creationId="{A6FDD4F1-0E44-4F52-9841-0408E60F0609}"/>
          </ac:spMkLst>
        </pc:spChg>
        <pc:spChg chg="del">
          <ac:chgData name="Gollnick, Bert (SGRE SE SWS DIA DW DA)" userId="b265aaef-b0f8-4148-ab22-fc772c817634" providerId="ADAL" clId="{4D5B7AF3-D4A0-4111-A238-96A476DA70F6}" dt="2022-04-28T07:17:37.258" v="1031" actId="478"/>
          <ac:spMkLst>
            <pc:docMk/>
            <pc:sldMk cId="468244107" sldId="302"/>
            <ac:spMk id="59" creationId="{A6A38B60-D7F2-43A0-8573-A05560EBF74D}"/>
          </ac:spMkLst>
        </pc:spChg>
        <pc:cxnChg chg="mod">
          <ac:chgData name="Gollnick, Bert (SGRE SE SWS DIA DW DA)" userId="b265aaef-b0f8-4148-ab22-fc772c817634" providerId="ADAL" clId="{4D5B7AF3-D4A0-4111-A238-96A476DA70F6}" dt="2022-04-28T07:18:25.518" v="1045" actId="692"/>
          <ac:cxnSpMkLst>
            <pc:docMk/>
            <pc:sldMk cId="468244107" sldId="302"/>
            <ac:cxnSpMk id="7" creationId="{1495D86E-9B96-45E4-A965-86B4084A0CF4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1:15.951" v="1113" actId="1035"/>
          <ac:cxnSpMkLst>
            <pc:docMk/>
            <pc:sldMk cId="468244107" sldId="302"/>
            <ac:cxnSpMk id="50" creationId="{74B3B004-F7DC-47F1-82F1-EFF200D059B3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0:38.748" v="1101" actId="1035"/>
          <ac:cxnSpMkLst>
            <pc:docMk/>
            <pc:sldMk cId="468244107" sldId="302"/>
            <ac:cxnSpMk id="51" creationId="{13799125-2142-4D39-85B5-7871B73B5F56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1:18.752" v="1114" actId="14100"/>
          <ac:cxnSpMkLst>
            <pc:docMk/>
            <pc:sldMk cId="468244107" sldId="302"/>
            <ac:cxnSpMk id="52" creationId="{939F3C04-F67E-4FDF-B9CB-EF373EBB1DFB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0:38.748" v="1101" actId="1035"/>
          <ac:cxnSpMkLst>
            <pc:docMk/>
            <pc:sldMk cId="468244107" sldId="302"/>
            <ac:cxnSpMk id="53" creationId="{8D8C0DD7-07DE-456D-B46E-7A8509C9643F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0:38.748" v="1101" actId="1035"/>
          <ac:cxnSpMkLst>
            <pc:docMk/>
            <pc:sldMk cId="468244107" sldId="302"/>
            <ac:cxnSpMk id="54" creationId="{CB9A87BB-6613-4769-AA20-BC773322E86C}"/>
          </ac:cxnSpMkLst>
        </pc:cxnChg>
      </pc:sldChg>
      <pc:sldChg chg="addSp delSp modSp add del mod">
        <pc:chgData name="Gollnick, Bert (SGRE SE SWS DIA DW DA)" userId="b265aaef-b0f8-4148-ab22-fc772c817634" providerId="ADAL" clId="{4D5B7AF3-D4A0-4111-A238-96A476DA70F6}" dt="2022-04-28T07:38:59.899" v="1557" actId="2696"/>
        <pc:sldMkLst>
          <pc:docMk/>
          <pc:sldMk cId="2755622726" sldId="303"/>
        </pc:sldMkLst>
        <pc:spChg chg="mod">
          <ac:chgData name="Gollnick, Bert (SGRE SE SWS DIA DW DA)" userId="b265aaef-b0f8-4148-ab22-fc772c817634" providerId="ADAL" clId="{4D5B7AF3-D4A0-4111-A238-96A476DA70F6}" dt="2022-04-28T07:36:39.199" v="1521" actId="20577"/>
          <ac:spMkLst>
            <pc:docMk/>
            <pc:sldMk cId="2755622726" sldId="303"/>
            <ac:spMk id="4" creationId="{3B9B979D-A90F-4836-B137-9F046D081B6A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5" creationId="{FB0F079A-3B35-46EC-92E8-27B2F3535025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16" creationId="{8A308707-E0B1-473B-B023-43B226B269A7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18" creationId="{8CA8A12D-FFD1-4713-AF65-B5A70FD31147}"/>
          </ac:spMkLst>
        </pc:spChg>
        <pc:spChg chg="del">
          <ac:chgData name="Gollnick, Bert (SGRE SE SWS DIA DW DA)" userId="b265aaef-b0f8-4148-ab22-fc772c817634" providerId="ADAL" clId="{4D5B7AF3-D4A0-4111-A238-96A476DA70F6}" dt="2022-04-28T07:26:59.631" v="1213" actId="478"/>
          <ac:spMkLst>
            <pc:docMk/>
            <pc:sldMk cId="2755622726" sldId="303"/>
            <ac:spMk id="21" creationId="{27C9C05B-1055-46BF-8B9F-A9DAB3974EA9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22" creationId="{14D6DFCE-DE4C-4087-841C-AD747A3F9AD6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23" creationId="{74D640C0-A0F5-47FA-A2CD-B76C9883F996}"/>
          </ac:spMkLst>
        </pc:spChg>
        <pc:spChg chg="del">
          <ac:chgData name="Gollnick, Bert (SGRE SE SWS DIA DW DA)" userId="b265aaef-b0f8-4148-ab22-fc772c817634" providerId="ADAL" clId="{4D5B7AF3-D4A0-4111-A238-96A476DA70F6}" dt="2022-04-28T07:27:01.079" v="1214" actId="478"/>
          <ac:spMkLst>
            <pc:docMk/>
            <pc:sldMk cId="2755622726" sldId="303"/>
            <ac:spMk id="24" creationId="{1BB69911-5277-41F8-AD4B-44B286F5E6F4}"/>
          </ac:spMkLst>
        </pc:spChg>
        <pc:spChg chg="del">
          <ac:chgData name="Gollnick, Bert (SGRE SE SWS DIA DW DA)" userId="b265aaef-b0f8-4148-ab22-fc772c817634" providerId="ADAL" clId="{4D5B7AF3-D4A0-4111-A238-96A476DA70F6}" dt="2022-04-28T07:24:23.263" v="1183" actId="478"/>
          <ac:spMkLst>
            <pc:docMk/>
            <pc:sldMk cId="2755622726" sldId="303"/>
            <ac:spMk id="25" creationId="{CB412D7E-C27C-498E-9420-096EBA3207A7}"/>
          </ac:spMkLst>
        </pc:spChg>
        <pc:spChg chg="del">
          <ac:chgData name="Gollnick, Bert (SGRE SE SWS DIA DW DA)" userId="b265aaef-b0f8-4148-ab22-fc772c817634" providerId="ADAL" clId="{4D5B7AF3-D4A0-4111-A238-96A476DA70F6}" dt="2022-04-28T07:24:27.656" v="1186" actId="478"/>
          <ac:spMkLst>
            <pc:docMk/>
            <pc:sldMk cId="2755622726" sldId="303"/>
            <ac:spMk id="26" creationId="{5B673A25-BC7E-488B-B7F0-112B14209EDF}"/>
          </ac:spMkLst>
        </pc:spChg>
        <pc:spChg chg="del">
          <ac:chgData name="Gollnick, Bert (SGRE SE SWS DIA DW DA)" userId="b265aaef-b0f8-4148-ab22-fc772c817634" providerId="ADAL" clId="{4D5B7AF3-D4A0-4111-A238-96A476DA70F6}" dt="2022-04-28T07:24:25.039" v="1184" actId="478"/>
          <ac:spMkLst>
            <pc:docMk/>
            <pc:sldMk cId="2755622726" sldId="303"/>
            <ac:spMk id="28" creationId="{FA553AA6-FBA5-4F4B-8A1F-80E044BF8BE5}"/>
          </ac:spMkLst>
        </pc:spChg>
        <pc:spChg chg="del">
          <ac:chgData name="Gollnick, Bert (SGRE SE SWS DIA DW DA)" userId="b265aaef-b0f8-4148-ab22-fc772c817634" providerId="ADAL" clId="{4D5B7AF3-D4A0-4111-A238-96A476DA70F6}" dt="2022-04-28T07:24:26.287" v="1185" actId="478"/>
          <ac:spMkLst>
            <pc:docMk/>
            <pc:sldMk cId="2755622726" sldId="303"/>
            <ac:spMk id="30" creationId="{0789F344-9921-4B5D-B62A-FD245983A70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34" creationId="{7D7ED904-E49D-44D6-8C3F-AE2186020499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35" creationId="{7FE818FE-3A64-490F-99F4-A48749B18D66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43" creationId="{383C5A36-6929-49E9-8BE6-1DF38C68C9B2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44" creationId="{73C62D81-BA66-476E-B857-8A2885FC53CB}"/>
          </ac:spMkLst>
        </pc:spChg>
        <pc:spChg chg="del">
          <ac:chgData name="Gollnick, Bert (SGRE SE SWS DIA DW DA)" userId="b265aaef-b0f8-4148-ab22-fc772c817634" providerId="ADAL" clId="{4D5B7AF3-D4A0-4111-A238-96A476DA70F6}" dt="2022-04-28T07:25:20.943" v="1197" actId="478"/>
          <ac:spMkLst>
            <pc:docMk/>
            <pc:sldMk cId="2755622726" sldId="303"/>
            <ac:spMk id="45" creationId="{2E1FA132-9359-49D7-B8E2-30334741BB65}"/>
          </ac:spMkLst>
        </pc:spChg>
        <pc:spChg chg="del">
          <ac:chgData name="Gollnick, Bert (SGRE SE SWS DIA DW DA)" userId="b265aaef-b0f8-4148-ab22-fc772c817634" providerId="ADAL" clId="{4D5B7AF3-D4A0-4111-A238-96A476DA70F6}" dt="2022-04-28T07:25:19.605" v="1196" actId="478"/>
          <ac:spMkLst>
            <pc:docMk/>
            <pc:sldMk cId="2755622726" sldId="303"/>
            <ac:spMk id="46" creationId="{5FC06F20-1BB5-47D6-8436-F3A0AA5BF76F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6" creationId="{24AA512C-4AFC-4167-A409-243B08DEF4F7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7" creationId="{AA7AE395-FCB3-423C-AB8C-4D1F312DD55B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8" creationId="{8C04FE1C-F7B6-49F0-85A1-D994D9C41B50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9" creationId="{677EC3C1-2F27-446E-B10A-A1D270D8BBBC}"/>
          </ac:spMkLst>
        </pc:spChg>
        <pc:spChg chg="add mod">
          <ac:chgData name="Gollnick, Bert (SGRE SE SWS DIA DW DA)" userId="b265aaef-b0f8-4148-ab22-fc772c817634" providerId="ADAL" clId="{4D5B7AF3-D4A0-4111-A238-96A476DA70F6}" dt="2022-04-28T07:37:45.233" v="1556" actId="20577"/>
          <ac:spMkLst>
            <pc:docMk/>
            <pc:sldMk cId="2755622726" sldId="303"/>
            <ac:spMk id="68" creationId="{E3540E41-D87D-4E40-9F20-FA83E828FCE2}"/>
          </ac:spMkLst>
        </pc:sp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7" creationId="{8C7CEBFB-DA1F-4D50-BB79-FD2536F9A983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11" creationId="{A153807D-5F44-4CA4-88EE-EEE088F71DA2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06.982" v="1230" actId="478"/>
          <ac:cxnSpMkLst>
            <pc:docMk/>
            <pc:sldMk cId="2755622726" sldId="303"/>
            <ac:cxnSpMk id="15" creationId="{1037278C-C7DD-42F2-A4C5-5741C532F64B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27" creationId="{2184BB42-3757-4930-9B5F-E8200BC75928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20.313" v="1232" actId="478"/>
          <ac:cxnSpMkLst>
            <pc:docMk/>
            <pc:sldMk cId="2755622726" sldId="303"/>
            <ac:cxnSpMk id="29" creationId="{ED2ED60D-2B6E-4916-BE93-D6BB0E21E66D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1" creationId="{D604EEC8-4182-4D4B-9652-CB118B4481AC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2" creationId="{D9E2E189-D51C-4BBF-8860-618A209F5B41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3" creationId="{A52BE642-C067-4A80-AFB8-D5E7E93314EE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26:48.166" v="1208" actId="478"/>
          <ac:cxnSpMkLst>
            <pc:docMk/>
            <pc:sldMk cId="2755622726" sldId="303"/>
            <ac:cxnSpMk id="36" creationId="{1ED63683-899D-497A-9441-F7C07734A704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9" creationId="{7726EE8B-AD7E-4022-B5E5-0B77AAE2A0AA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47.550" v="1241" actId="478"/>
          <ac:cxnSpMkLst>
            <pc:docMk/>
            <pc:sldMk cId="2755622726" sldId="303"/>
            <ac:cxnSpMk id="41" creationId="{4E8A1EED-DBB9-4290-B204-A2AEE01BDF26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27.942" v="1236" actId="478"/>
          <ac:cxnSpMkLst>
            <pc:docMk/>
            <pc:sldMk cId="2755622726" sldId="303"/>
            <ac:cxnSpMk id="42" creationId="{26F15EC7-2459-4378-88EB-5BCC01D9F4AC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58.054" v="1244" actId="478"/>
          <ac:cxnSpMkLst>
            <pc:docMk/>
            <pc:sldMk cId="2755622726" sldId="303"/>
            <ac:cxnSpMk id="50" creationId="{B65663E4-A6DB-4135-973E-6448591FBECD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52" creationId="{C6BFC26A-0156-4D9C-90F4-B1CED6752D99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55" creationId="{DB325882-2414-4401-8C38-35A2A071A39F}"/>
          </ac:cxnSpMkLst>
        </pc:cxnChg>
        <pc:cxnChg chg="add">
          <ac:chgData name="Gollnick, Bert (SGRE SE SWS DIA DW DA)" userId="b265aaef-b0f8-4148-ab22-fc772c817634" providerId="ADAL" clId="{4D5B7AF3-D4A0-4111-A238-96A476DA70F6}" dt="2022-04-28T07:36:53.952" v="1523" actId="11529"/>
          <ac:cxnSpMkLst>
            <pc:docMk/>
            <pc:sldMk cId="2755622726" sldId="303"/>
            <ac:cxnSpMk id="61" creationId="{BEA1E27C-1ED3-4BFD-9644-36F57F669F57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36:58.414" v="1526" actId="14100"/>
          <ac:cxnSpMkLst>
            <pc:docMk/>
            <pc:sldMk cId="2755622726" sldId="303"/>
            <ac:cxnSpMk id="62" creationId="{28B84862-71B5-4FFD-A830-AC28266833F4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37:04.182" v="1529" actId="14100"/>
          <ac:cxnSpMkLst>
            <pc:docMk/>
            <pc:sldMk cId="2755622726" sldId="303"/>
            <ac:cxnSpMk id="65" creationId="{E109B64C-262B-4C61-970F-9BAD140DD885}"/>
          </ac:cxnSpMkLst>
        </pc:cxnChg>
      </pc:sldChg>
      <pc:sldChg chg="delSp modSp add mod">
        <pc:chgData name="Gollnick, Bert (SGRE SE SWS DIA DW DA)" userId="b265aaef-b0f8-4148-ab22-fc772c817634" providerId="ADAL" clId="{4D5B7AF3-D4A0-4111-A238-96A476DA70F6}" dt="2022-04-28T07:49:53.533" v="1602" actId="20577"/>
        <pc:sldMkLst>
          <pc:docMk/>
          <pc:sldMk cId="2965748277" sldId="304"/>
        </pc:sldMkLst>
        <pc:spChg chg="mod">
          <ac:chgData name="Gollnick, Bert (SGRE SE SWS DIA DW DA)" userId="b265aaef-b0f8-4148-ab22-fc772c817634" providerId="ADAL" clId="{4D5B7AF3-D4A0-4111-A238-96A476DA70F6}" dt="2022-04-28T07:49:53.533" v="1602" actId="20577"/>
          <ac:spMkLst>
            <pc:docMk/>
            <pc:sldMk cId="2965748277" sldId="304"/>
            <ac:spMk id="4" creationId="{3B9B979D-A90F-4836-B137-9F046D081B6A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6" creationId="{24AA512C-4AFC-4167-A409-243B08DEF4F7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7" creationId="{AA7AE395-FCB3-423C-AB8C-4D1F312DD55B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8" creationId="{8C04FE1C-F7B6-49F0-85A1-D994D9C41B50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9" creationId="{677EC3C1-2F27-446E-B10A-A1D270D8BBBC}"/>
          </ac:spMkLst>
        </pc:spChg>
      </pc:sldChg>
      <pc:sldChg chg="modSp add mod">
        <pc:chgData name="Gollnick, Bert (SGRE SE SWS DIA DW DA)" userId="b265aaef-b0f8-4148-ab22-fc772c817634" providerId="ADAL" clId="{4D5B7AF3-D4A0-4111-A238-96A476DA70F6}" dt="2022-04-28T09:42:59.346" v="1642" actId="20577"/>
        <pc:sldMkLst>
          <pc:docMk/>
          <pc:sldMk cId="1306647260" sldId="305"/>
        </pc:sldMkLst>
        <pc:spChg chg="mod">
          <ac:chgData name="Gollnick, Bert (SGRE SE SWS DIA DW DA)" userId="b265aaef-b0f8-4148-ab22-fc772c817634" providerId="ADAL" clId="{4D5B7AF3-D4A0-4111-A238-96A476DA70F6}" dt="2022-04-28T09:41:54.184" v="1611" actId="20577"/>
          <ac:spMkLst>
            <pc:docMk/>
            <pc:sldMk cId="1306647260" sldId="305"/>
            <ac:spMk id="4" creationId="{3B9B979D-A90F-4836-B137-9F046D081B6A}"/>
          </ac:spMkLst>
        </pc:spChg>
        <pc:spChg chg="mod">
          <ac:chgData name="Gollnick, Bert (SGRE SE SWS DIA DW DA)" userId="b265aaef-b0f8-4148-ab22-fc772c817634" providerId="ADAL" clId="{4D5B7AF3-D4A0-4111-A238-96A476DA70F6}" dt="2022-04-28T09:42:45.178" v="1629" actId="20577"/>
          <ac:spMkLst>
            <pc:docMk/>
            <pc:sldMk cId="1306647260" sldId="305"/>
            <ac:spMk id="27" creationId="{A44B8E6C-D233-4ECB-BEA5-1856923D0F07}"/>
          </ac:spMkLst>
        </pc:spChg>
        <pc:spChg chg="mod">
          <ac:chgData name="Gollnick, Bert (SGRE SE SWS DIA DW DA)" userId="b265aaef-b0f8-4148-ab22-fc772c817634" providerId="ADAL" clId="{4D5B7AF3-D4A0-4111-A238-96A476DA70F6}" dt="2022-04-28T09:42:19.969" v="1622"/>
          <ac:spMkLst>
            <pc:docMk/>
            <pc:sldMk cId="1306647260" sldId="305"/>
            <ac:spMk id="58" creationId="{A6FDD4F1-0E44-4F52-9841-0408E60F0609}"/>
          </ac:spMkLst>
        </pc:spChg>
        <pc:spChg chg="mod">
          <ac:chgData name="Gollnick, Bert (SGRE SE SWS DIA DW DA)" userId="b265aaef-b0f8-4148-ab22-fc772c817634" providerId="ADAL" clId="{4D5B7AF3-D4A0-4111-A238-96A476DA70F6}" dt="2022-04-28T09:42:59.346" v="1642" actId="20577"/>
          <ac:spMkLst>
            <pc:docMk/>
            <pc:sldMk cId="1306647260" sldId="305"/>
            <ac:spMk id="59" creationId="{A6A38B60-D7F2-43A0-8573-A05560EBF74D}"/>
          </ac:spMkLst>
        </pc:spChg>
      </pc:sldChg>
      <pc:sldChg chg="addSp modSp add mod">
        <pc:chgData name="Gollnick, Bert (SGRE SE SWS DIA DW DA)" userId="b265aaef-b0f8-4148-ab22-fc772c817634" providerId="ADAL" clId="{4D5B7AF3-D4A0-4111-A238-96A476DA70F6}" dt="2022-04-28T09:47:57.820" v="1728" actId="20577"/>
        <pc:sldMkLst>
          <pc:docMk/>
          <pc:sldMk cId="2814551509" sldId="306"/>
        </pc:sldMkLst>
        <pc:spChg chg="mod">
          <ac:chgData name="Gollnick, Bert (SGRE SE SWS DIA DW DA)" userId="b265aaef-b0f8-4148-ab22-fc772c817634" providerId="ADAL" clId="{4D5B7AF3-D4A0-4111-A238-96A476DA70F6}" dt="2022-04-28T09:43:45.615" v="1649" actId="20577"/>
          <ac:spMkLst>
            <pc:docMk/>
            <pc:sldMk cId="2814551509" sldId="306"/>
            <ac:spMk id="9" creationId="{C1E7D967-9C6E-45B9-B9CD-CE10EAE38D71}"/>
          </ac:spMkLst>
        </pc:spChg>
        <pc:spChg chg="mod">
          <ac:chgData name="Gollnick, Bert (SGRE SE SWS DIA DW DA)" userId="b265aaef-b0f8-4148-ab22-fc772c817634" providerId="ADAL" clId="{4D5B7AF3-D4A0-4111-A238-96A476DA70F6}" dt="2022-04-28T09:45:32.251" v="1670" actId="20577"/>
          <ac:spMkLst>
            <pc:docMk/>
            <pc:sldMk cId="2814551509" sldId="306"/>
            <ac:spMk id="23" creationId="{343ED370-A2F4-4929-8797-07178151601F}"/>
          </ac:spMkLst>
        </pc:spChg>
        <pc:spChg chg="mod">
          <ac:chgData name="Gollnick, Bert (SGRE SE SWS DIA DW DA)" userId="b265aaef-b0f8-4148-ab22-fc772c817634" providerId="ADAL" clId="{4D5B7AF3-D4A0-4111-A238-96A476DA70F6}" dt="2022-04-28T09:45:11.265" v="1668" actId="20577"/>
          <ac:spMkLst>
            <pc:docMk/>
            <pc:sldMk cId="2814551509" sldId="306"/>
            <ac:spMk id="24" creationId="{56081A61-5A36-407C-AEFD-DC75575197E2}"/>
          </ac:spMkLst>
        </pc:spChg>
        <pc:spChg chg="mod">
          <ac:chgData name="Gollnick, Bert (SGRE SE SWS DIA DW DA)" userId="b265aaef-b0f8-4148-ab22-fc772c817634" providerId="ADAL" clId="{4D5B7AF3-D4A0-4111-A238-96A476DA70F6}" dt="2022-04-28T09:43:35.255" v="1647" actId="20577"/>
          <ac:spMkLst>
            <pc:docMk/>
            <pc:sldMk cId="2814551509" sldId="306"/>
            <ac:spMk id="25" creationId="{CBB6560F-769A-4ECE-89F5-698C9CC3736B}"/>
          </ac:spMkLst>
        </pc:spChg>
        <pc:spChg chg="mod">
          <ac:chgData name="Gollnick, Bert (SGRE SE SWS DIA DW DA)" userId="b265aaef-b0f8-4148-ab22-fc772c817634" providerId="ADAL" clId="{4D5B7AF3-D4A0-4111-A238-96A476DA70F6}" dt="2022-04-28T09:43:56.433" v="1652" actId="20577"/>
          <ac:spMkLst>
            <pc:docMk/>
            <pc:sldMk cId="2814551509" sldId="306"/>
            <ac:spMk id="26" creationId="{D24EACAD-993C-4261-9972-6A331A71F891}"/>
          </ac:spMkLst>
        </pc:spChg>
        <pc:spChg chg="add mod">
          <ac:chgData name="Gollnick, Bert (SGRE SE SWS DIA DW DA)" userId="b265aaef-b0f8-4148-ab22-fc772c817634" providerId="ADAL" clId="{4D5B7AF3-D4A0-4111-A238-96A476DA70F6}" dt="2022-04-28T09:47:50.434" v="1726" actId="20577"/>
          <ac:spMkLst>
            <pc:docMk/>
            <pc:sldMk cId="2814551509" sldId="306"/>
            <ac:spMk id="27" creationId="{C187058D-607F-4F07-8613-6880BAF8AF07}"/>
          </ac:spMkLst>
        </pc:spChg>
        <pc:spChg chg="mod">
          <ac:chgData name="Gollnick, Bert (SGRE SE SWS DIA DW DA)" userId="b265aaef-b0f8-4148-ab22-fc772c817634" providerId="ADAL" clId="{4D5B7AF3-D4A0-4111-A238-96A476DA70F6}" dt="2022-04-28T09:44:57.161" v="1666" actId="20577"/>
          <ac:spMkLst>
            <pc:docMk/>
            <pc:sldMk cId="2814551509" sldId="306"/>
            <ac:spMk id="28" creationId="{E8E90F96-50E7-4DE7-8DDF-C0A2BFE44C8E}"/>
          </ac:spMkLst>
        </pc:spChg>
        <pc:spChg chg="add mod">
          <ac:chgData name="Gollnick, Bert (SGRE SE SWS DIA DW DA)" userId="b265aaef-b0f8-4148-ab22-fc772c817634" providerId="ADAL" clId="{4D5B7AF3-D4A0-4111-A238-96A476DA70F6}" dt="2022-04-28T09:47:57.820" v="1728" actId="20577"/>
          <ac:spMkLst>
            <pc:docMk/>
            <pc:sldMk cId="2814551509" sldId="306"/>
            <ac:spMk id="29" creationId="{CE9B1EA9-02F3-4171-BA8A-7A6F50510D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/>
              <a:t>PyTorch Lightning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PyTorch Lightning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Python package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framework built on top of PyTorch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claims „making coding complex networks simple“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nice features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logging of training / validation metrics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creating checkpoints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early stopping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training on multiple GPUs, TPUs, and CPUs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endParaRPr lang="de-DE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Installation: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026" name="Picture 2" descr="@PyTorchLightning">
            <a:extLst>
              <a:ext uri="{FF2B5EF4-FFF2-40B4-BE49-F238E27FC236}">
                <a16:creationId xmlns:a16="http://schemas.microsoft.com/office/drawing/2014/main" id="{8EA69527-C631-7D4D-ADD6-03FF8BF0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7560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22F7D7-11EE-F6F4-4834-D0F4E939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39902"/>
            <a:ext cx="307700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PyTorch Lightning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requires a class with four functions: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__init__()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forward()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configure_optimizers()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training_step()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optional functions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prepare_data()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validation_step()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test_step()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predict_step()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1026" name="Picture 2" descr="@PyTorchLightning">
            <a:extLst>
              <a:ext uri="{FF2B5EF4-FFF2-40B4-BE49-F238E27FC236}">
                <a16:creationId xmlns:a16="http://schemas.microsoft.com/office/drawing/2014/main" id="{8EA69527-C631-7D4D-ADD6-03FF8BF0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7560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3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PyTorch Lightning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Comparison PyTorch vs. PyTorch Lightning</a:t>
            </a:r>
            <a:endParaRPr lang="de-DE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5E6C0F2-6F15-9729-9B5E-B0DBBD6D0E69}"/>
              </a:ext>
            </a:extLst>
          </p:cNvPr>
          <p:cNvSpPr txBox="1"/>
          <p:nvPr/>
        </p:nvSpPr>
        <p:spPr>
          <a:xfrm>
            <a:off x="683568" y="4731990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PyTorch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7EA649A-FC3A-41C4-2DD6-387ABE4E8423}"/>
              </a:ext>
            </a:extLst>
          </p:cNvPr>
          <p:cNvSpPr txBox="1"/>
          <p:nvPr/>
        </p:nvSpPr>
        <p:spPr>
          <a:xfrm>
            <a:off x="5737572" y="4729019"/>
            <a:ext cx="181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PyTorch Lightning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40B571D-049D-234F-5B0A-C5DD8EC0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48434"/>
            <a:ext cx="3400900" cy="41915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02FFE49-AA31-D8F0-83DC-AE4477E40BD5}"/>
              </a:ext>
            </a:extLst>
          </p:cNvPr>
          <p:cNvSpPr txBox="1"/>
          <p:nvPr/>
        </p:nvSpPr>
        <p:spPr>
          <a:xfrm>
            <a:off x="499863" y="1422940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your package imports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2772CD-4280-0EFB-F0FD-84D406EB2640}"/>
              </a:ext>
            </a:extLst>
          </p:cNvPr>
          <p:cNvSpPr txBox="1"/>
          <p:nvPr/>
        </p:nvSpPr>
        <p:spPr>
          <a:xfrm>
            <a:off x="5004048" y="1422940"/>
            <a:ext cx="218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your package imports</a:t>
            </a:r>
          </a:p>
          <a:p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797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PyTorch Lightning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Comparison PyTorch vs. PyTorch Lightning</a:t>
            </a:r>
            <a:endParaRPr lang="de-DE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5E6C0F2-6F15-9729-9B5E-B0DBBD6D0E69}"/>
              </a:ext>
            </a:extLst>
          </p:cNvPr>
          <p:cNvSpPr txBox="1"/>
          <p:nvPr/>
        </p:nvSpPr>
        <p:spPr>
          <a:xfrm>
            <a:off x="683568" y="4806969"/>
            <a:ext cx="745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+mj-lt"/>
              </a:rPr>
              <a:t>PyTorch</a:t>
            </a:r>
            <a:endParaRPr lang="de-DE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7EA649A-FC3A-41C4-2DD6-387ABE4E8423}"/>
              </a:ext>
            </a:extLst>
          </p:cNvPr>
          <p:cNvSpPr txBox="1"/>
          <p:nvPr/>
        </p:nvSpPr>
        <p:spPr>
          <a:xfrm>
            <a:off x="5737572" y="4803998"/>
            <a:ext cx="1447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+mj-lt"/>
              </a:rPr>
              <a:t>PyTorch Lightning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5159BD-4A20-181B-D2EA-BE380931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64969"/>
            <a:ext cx="2737782" cy="39079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6772A0-BBF5-5CD9-29EA-7626F151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964969"/>
            <a:ext cx="3345420" cy="369501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FF847DB-CEC3-056E-3801-4BDBAB2ED651}"/>
              </a:ext>
            </a:extLst>
          </p:cNvPr>
          <p:cNvSpPr/>
          <p:nvPr/>
        </p:nvSpPr>
        <p:spPr>
          <a:xfrm>
            <a:off x="1512398" y="969087"/>
            <a:ext cx="395305" cy="9049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032350-6AE9-D6DE-2238-93E61638CBFD}"/>
              </a:ext>
            </a:extLst>
          </p:cNvPr>
          <p:cNvSpPr/>
          <p:nvPr/>
        </p:nvSpPr>
        <p:spPr>
          <a:xfrm>
            <a:off x="6516216" y="987575"/>
            <a:ext cx="864096" cy="1042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7A3312-884B-242A-4113-640985DA8B1A}"/>
              </a:ext>
            </a:extLst>
          </p:cNvPr>
          <p:cNvSpPr txBox="1"/>
          <p:nvPr/>
        </p:nvSpPr>
        <p:spPr>
          <a:xfrm>
            <a:off x="3275856" y="1226630"/>
            <a:ext cx="17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Class Inheritance</a:t>
            </a:r>
          </a:p>
        </p:txBody>
      </p:sp>
    </p:spTree>
    <p:extLst>
      <p:ext uri="{BB962C8B-B14F-4D97-AF65-F5344CB8AC3E}">
        <p14:creationId xmlns:p14="http://schemas.microsoft.com/office/powerpoint/2010/main" val="237430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PyTorch Lightning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Comparison PyTorch vs. PyTorch Lightning</a:t>
            </a:r>
            <a:endParaRPr lang="de-DE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5E6C0F2-6F15-9729-9B5E-B0DBBD6D0E69}"/>
              </a:ext>
            </a:extLst>
          </p:cNvPr>
          <p:cNvSpPr txBox="1"/>
          <p:nvPr/>
        </p:nvSpPr>
        <p:spPr>
          <a:xfrm>
            <a:off x="683568" y="4806969"/>
            <a:ext cx="745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+mj-lt"/>
              </a:rPr>
              <a:t>PyTorch</a:t>
            </a:r>
            <a:endParaRPr lang="de-DE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7EA649A-FC3A-41C4-2DD6-387ABE4E8423}"/>
              </a:ext>
            </a:extLst>
          </p:cNvPr>
          <p:cNvSpPr txBox="1"/>
          <p:nvPr/>
        </p:nvSpPr>
        <p:spPr>
          <a:xfrm>
            <a:off x="5737572" y="4803998"/>
            <a:ext cx="1447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+mj-lt"/>
              </a:rPr>
              <a:t>PyTorch Lightning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5159BD-4A20-181B-D2EA-BE380931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64969"/>
            <a:ext cx="2737782" cy="39079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6772A0-BBF5-5CD9-29EA-7626F151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964969"/>
            <a:ext cx="3345420" cy="369501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FF847DB-CEC3-056E-3801-4BDBAB2ED651}"/>
              </a:ext>
            </a:extLst>
          </p:cNvPr>
          <p:cNvSpPr/>
          <p:nvPr/>
        </p:nvSpPr>
        <p:spPr>
          <a:xfrm>
            <a:off x="330424" y="2643758"/>
            <a:ext cx="2730886" cy="21602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032350-6AE9-D6DE-2238-93E61638CBFD}"/>
              </a:ext>
            </a:extLst>
          </p:cNvPr>
          <p:cNvSpPr/>
          <p:nvPr/>
        </p:nvSpPr>
        <p:spPr>
          <a:xfrm>
            <a:off x="5436096" y="1995686"/>
            <a:ext cx="3201404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7A3312-884B-242A-4113-640985DA8B1A}"/>
              </a:ext>
            </a:extLst>
          </p:cNvPr>
          <p:cNvSpPr txBox="1"/>
          <p:nvPr/>
        </p:nvSpPr>
        <p:spPr>
          <a:xfrm>
            <a:off x="3623402" y="1235372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Optimizer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3FBFB2-66C8-6138-F621-0259676D88ED}"/>
              </a:ext>
            </a:extLst>
          </p:cNvPr>
          <p:cNvSpPr/>
          <p:nvPr/>
        </p:nvSpPr>
        <p:spPr>
          <a:xfrm>
            <a:off x="683568" y="3723877"/>
            <a:ext cx="936104" cy="1424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5D56FC-D788-750B-749C-B92A0636CAA0}"/>
              </a:ext>
            </a:extLst>
          </p:cNvPr>
          <p:cNvSpPr/>
          <p:nvPr/>
        </p:nvSpPr>
        <p:spPr>
          <a:xfrm>
            <a:off x="684359" y="4517504"/>
            <a:ext cx="745182" cy="1424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80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/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PyTorch Lightning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Comparison PyTorch vs. PyTorch Lightning</a:t>
            </a:r>
            <a:endParaRPr lang="de-DE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5E6C0F2-6F15-9729-9B5E-B0DBBD6D0E69}"/>
              </a:ext>
            </a:extLst>
          </p:cNvPr>
          <p:cNvSpPr txBox="1"/>
          <p:nvPr/>
        </p:nvSpPr>
        <p:spPr>
          <a:xfrm>
            <a:off x="683568" y="4806969"/>
            <a:ext cx="745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+mj-lt"/>
              </a:rPr>
              <a:t>PyTorch</a:t>
            </a:r>
            <a:endParaRPr lang="de-DE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7EA649A-FC3A-41C4-2DD6-387ABE4E8423}"/>
              </a:ext>
            </a:extLst>
          </p:cNvPr>
          <p:cNvSpPr txBox="1"/>
          <p:nvPr/>
        </p:nvSpPr>
        <p:spPr>
          <a:xfrm>
            <a:off x="5737572" y="4803998"/>
            <a:ext cx="1447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+mj-lt"/>
              </a:rPr>
              <a:t>PyTorch Lightning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5159BD-4A20-181B-D2EA-BE380931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64969"/>
            <a:ext cx="2737782" cy="39079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6772A0-BBF5-5CD9-29EA-7626F151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964969"/>
            <a:ext cx="3345420" cy="369501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6032350-6AE9-D6DE-2238-93E61638CBFD}"/>
              </a:ext>
            </a:extLst>
          </p:cNvPr>
          <p:cNvSpPr/>
          <p:nvPr/>
        </p:nvSpPr>
        <p:spPr>
          <a:xfrm>
            <a:off x="5508104" y="2495162"/>
            <a:ext cx="3129396" cy="12287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7A3312-884B-242A-4113-640985DA8B1A}"/>
              </a:ext>
            </a:extLst>
          </p:cNvPr>
          <p:cNvSpPr txBox="1"/>
          <p:nvPr/>
        </p:nvSpPr>
        <p:spPr>
          <a:xfrm>
            <a:off x="3623402" y="1235372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Training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3FBFB2-66C8-6138-F621-0259676D88ED}"/>
              </a:ext>
            </a:extLst>
          </p:cNvPr>
          <p:cNvSpPr/>
          <p:nvPr/>
        </p:nvSpPr>
        <p:spPr>
          <a:xfrm>
            <a:off x="325736" y="3038280"/>
            <a:ext cx="2735574" cy="183465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04DDE7-6980-7392-CF55-3982FE0D946A}"/>
              </a:ext>
            </a:extLst>
          </p:cNvPr>
          <p:cNvSpPr/>
          <p:nvPr/>
        </p:nvSpPr>
        <p:spPr>
          <a:xfrm>
            <a:off x="5295106" y="4371950"/>
            <a:ext cx="3342394" cy="28803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/>
              <a:t>Early Stopping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96942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Early Stopping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Additional Features: Early Stopping</a:t>
            </a:r>
            <a:endParaRPr lang="de-DE" dirty="0"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92CBEDF-1B33-4194-B866-9CB6BDC0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2389"/>
            <a:ext cx="6182588" cy="31436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34334A6-8C9F-C2D6-7EDF-44AAA6A3D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58" y="2067694"/>
            <a:ext cx="3068589" cy="230381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08579F-6D8E-6E89-F30B-CE1F49E112DE}"/>
              </a:ext>
            </a:extLst>
          </p:cNvPr>
          <p:cNvSpPr txBox="1"/>
          <p:nvPr/>
        </p:nvSpPr>
        <p:spPr>
          <a:xfrm>
            <a:off x="6948264" y="436787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Epoch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4B13B7-D17F-E2BD-89AA-46BF33930EB1}"/>
              </a:ext>
            </a:extLst>
          </p:cNvPr>
          <p:cNvSpPr txBox="1"/>
          <p:nvPr/>
        </p:nvSpPr>
        <p:spPr>
          <a:xfrm rot="16200000">
            <a:off x="5472871" y="30349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Loss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62F916EA-0256-F0A4-41A8-B546C491E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29536"/>
            <a:ext cx="5172797" cy="47631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A500B1A-D12B-A19D-58A4-C924D86E6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535191"/>
            <a:ext cx="5087060" cy="95263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BD4F995D-7C8C-8654-876A-EBC44B200E03}"/>
              </a:ext>
            </a:extLst>
          </p:cNvPr>
          <p:cNvSpPr/>
          <p:nvPr/>
        </p:nvSpPr>
        <p:spPr>
          <a:xfrm>
            <a:off x="323528" y="3011507"/>
            <a:ext cx="1944216" cy="21602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B2A0D6B-A54F-ECDB-1324-AE4C6ECFD08A}"/>
              </a:ext>
            </a:extLst>
          </p:cNvPr>
          <p:cNvSpPr/>
          <p:nvPr/>
        </p:nvSpPr>
        <p:spPr>
          <a:xfrm>
            <a:off x="3635896" y="2795483"/>
            <a:ext cx="1774692" cy="21602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12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118</cp:revision>
  <dcterms:created xsi:type="dcterms:W3CDTF">2016-12-05T23:26:54Z</dcterms:created>
  <dcterms:modified xsi:type="dcterms:W3CDTF">2022-09-10T08:47:30Z</dcterms:modified>
</cp:coreProperties>
</file>