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8" r:id="rId3"/>
    <p:sldId id="299" r:id="rId4"/>
    <p:sldId id="307" r:id="rId5"/>
    <p:sldId id="300" r:id="rId6"/>
    <p:sldId id="301" r:id="rId7"/>
    <p:sldId id="306" r:id="rId8"/>
    <p:sldId id="303" r:id="rId9"/>
    <p:sldId id="304" r:id="rId10"/>
    <p:sldId id="305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4391C-C9A1-4BC9-849A-BF1E2DF51ED6}" v="445" dt="2022-05-06T11:24:31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712" autoAdjust="0"/>
  </p:normalViewPr>
  <p:slideViewPr>
    <p:cSldViewPr>
      <p:cViewPr>
        <p:scale>
          <a:sx n="125" d="100"/>
          <a:sy n="125" d="100"/>
        </p:scale>
        <p:origin x="558" y="396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lnick, Bert (SGRE SE SWS DIA DW DA)" userId="b265aaef-b0f8-4148-ab22-fc772c817634" providerId="ADAL" clId="{A534391C-C9A1-4BC9-849A-BF1E2DF51ED6}"/>
    <pc:docChg chg="undo custSel addSld delSld modSld">
      <pc:chgData name="Gollnick, Bert (SGRE SE SWS DIA DW DA)" userId="b265aaef-b0f8-4148-ab22-fc772c817634" providerId="ADAL" clId="{A534391C-C9A1-4BC9-849A-BF1E2DF51ED6}" dt="2022-05-06T11:24:37.801" v="1917" actId="6549"/>
      <pc:docMkLst>
        <pc:docMk/>
      </pc:docMkLst>
      <pc:sldChg chg="modSp mod">
        <pc:chgData name="Gollnick, Bert (SGRE SE SWS DIA DW DA)" userId="b265aaef-b0f8-4148-ab22-fc772c817634" providerId="ADAL" clId="{A534391C-C9A1-4BC9-849A-BF1E2DF51ED6}" dt="2022-05-06T07:45:49.223" v="17" actId="20577"/>
        <pc:sldMkLst>
          <pc:docMk/>
          <pc:sldMk cId="2971841378" sldId="256"/>
        </pc:sldMkLst>
        <pc:spChg chg="mod">
          <ac:chgData name="Gollnick, Bert (SGRE SE SWS DIA DW DA)" userId="b265aaef-b0f8-4148-ab22-fc772c817634" providerId="ADAL" clId="{A534391C-C9A1-4BC9-849A-BF1E2DF51ED6}" dt="2022-05-06T07:45:49.223" v="17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delSp modSp mod modAnim">
        <pc:chgData name="Gollnick, Bert (SGRE SE SWS DIA DW DA)" userId="b265aaef-b0f8-4148-ab22-fc772c817634" providerId="ADAL" clId="{A534391C-C9A1-4BC9-849A-BF1E2DF51ED6}" dt="2022-05-06T08:02:08.548" v="288"/>
        <pc:sldMkLst>
          <pc:docMk/>
          <pc:sldMk cId="1287663574" sldId="298"/>
        </pc:sldMkLst>
        <pc:spChg chg="mod">
          <ac:chgData name="Gollnick, Bert (SGRE SE SWS DIA DW DA)" userId="b265aaef-b0f8-4148-ab22-fc772c817634" providerId="ADAL" clId="{A534391C-C9A1-4BC9-849A-BF1E2DF51ED6}" dt="2022-05-06T07:48:49.874" v="57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Gollnick, Bert (SGRE SE SWS DIA DW DA)" userId="b265aaef-b0f8-4148-ab22-fc772c817634" providerId="ADAL" clId="{A534391C-C9A1-4BC9-849A-BF1E2DF51ED6}" dt="2022-05-06T07:48:57.158" v="71" actId="20577"/>
          <ac:spMkLst>
            <pc:docMk/>
            <pc:sldMk cId="1287663574" sldId="298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A534391C-C9A1-4BC9-849A-BF1E2DF51ED6}" dt="2022-05-06T07:52:30.287" v="129" actId="20577"/>
          <ac:spMkLst>
            <pc:docMk/>
            <pc:sldMk cId="1287663574" sldId="298"/>
            <ac:spMk id="4" creationId="{3B9B979D-A90F-4836-B137-9F046D081B6A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5" creationId="{99465B61-28CE-4E29-A2EC-F1A22EDBBDC0}"/>
          </ac:spMkLst>
        </pc:spChg>
        <pc:spChg chg="add mod">
          <ac:chgData name="Gollnick, Bert (SGRE SE SWS DIA DW DA)" userId="b265aaef-b0f8-4148-ab22-fc772c817634" providerId="ADAL" clId="{A534391C-C9A1-4BC9-849A-BF1E2DF51ED6}" dt="2022-05-06T07:51:34.113" v="93" actId="164"/>
          <ac:spMkLst>
            <pc:docMk/>
            <pc:sldMk cId="1287663574" sldId="298"/>
            <ac:spMk id="6" creationId="{965B2B11-4691-43A2-810F-0C7EF172AB58}"/>
          </ac:spMkLst>
        </pc:spChg>
        <pc:spChg chg="add mod">
          <ac:chgData name="Gollnick, Bert (SGRE SE SWS DIA DW DA)" userId="b265aaef-b0f8-4148-ab22-fc772c817634" providerId="ADAL" clId="{A534391C-C9A1-4BC9-849A-BF1E2DF51ED6}" dt="2022-05-06T07:51:34.113" v="93" actId="164"/>
          <ac:spMkLst>
            <pc:docMk/>
            <pc:sldMk cId="1287663574" sldId="298"/>
            <ac:spMk id="7" creationId="{6A490338-FCCA-4504-90BF-924A60234701}"/>
          </ac:spMkLst>
        </pc:spChg>
        <pc:spChg chg="add mod">
          <ac:chgData name="Gollnick, Bert (SGRE SE SWS DIA DW DA)" userId="b265aaef-b0f8-4148-ab22-fc772c817634" providerId="ADAL" clId="{A534391C-C9A1-4BC9-849A-BF1E2DF51ED6}" dt="2022-05-06T07:51:34.113" v="93" actId="164"/>
          <ac:spMkLst>
            <pc:docMk/>
            <pc:sldMk cId="1287663574" sldId="298"/>
            <ac:spMk id="8" creationId="{F83B51FC-E85C-4D6E-978B-809972E6C03C}"/>
          </ac:spMkLst>
        </pc:spChg>
        <pc:spChg chg="mod">
          <ac:chgData name="Gollnick, Bert (SGRE SE SWS DIA DW DA)" userId="b265aaef-b0f8-4148-ab22-fc772c817634" providerId="ADAL" clId="{A534391C-C9A1-4BC9-849A-BF1E2DF51ED6}" dt="2022-05-06T07:52:06.957" v="98"/>
          <ac:spMkLst>
            <pc:docMk/>
            <pc:sldMk cId="1287663574" sldId="298"/>
            <ac:spMk id="11" creationId="{B41240AA-9F2D-4CD6-AEAE-7CFE99A25370}"/>
          </ac:spMkLst>
        </pc:spChg>
        <pc:spChg chg="mod">
          <ac:chgData name="Gollnick, Bert (SGRE SE SWS DIA DW DA)" userId="b265aaef-b0f8-4148-ab22-fc772c817634" providerId="ADAL" clId="{A534391C-C9A1-4BC9-849A-BF1E2DF51ED6}" dt="2022-05-06T07:52:06.957" v="98"/>
          <ac:spMkLst>
            <pc:docMk/>
            <pc:sldMk cId="1287663574" sldId="298"/>
            <ac:spMk id="12" creationId="{27FC2BE3-BF52-470A-8AD7-C1D2EEB2CA6C}"/>
          </ac:spMkLst>
        </pc:spChg>
        <pc:spChg chg="mod">
          <ac:chgData name="Gollnick, Bert (SGRE SE SWS DIA DW DA)" userId="b265aaef-b0f8-4148-ab22-fc772c817634" providerId="ADAL" clId="{A534391C-C9A1-4BC9-849A-BF1E2DF51ED6}" dt="2022-05-06T07:52:06.957" v="98"/>
          <ac:spMkLst>
            <pc:docMk/>
            <pc:sldMk cId="1287663574" sldId="298"/>
            <ac:spMk id="13" creationId="{B94CB6D3-9A82-4EB2-AF2E-F1D6DAD52EE0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14" creationId="{EC43AE02-EDA3-499C-808B-C09C5FAEFF6E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15" creationId="{1342667A-69D5-4EB4-9C27-11BB189E9319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1.595" v="216" actId="1076"/>
          <ac:spMkLst>
            <pc:docMk/>
            <pc:sldMk cId="1287663574" sldId="298"/>
            <ac:spMk id="16" creationId="{79B55543-68DF-4E2C-A6F8-BC9732899878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1.595" v="216" actId="1076"/>
          <ac:spMkLst>
            <pc:docMk/>
            <pc:sldMk cId="1287663574" sldId="298"/>
            <ac:spMk id="17" creationId="{1939BEF8-06B5-4AE0-BDCC-A0ED1F8588CA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1.595" v="216" actId="1076"/>
          <ac:spMkLst>
            <pc:docMk/>
            <pc:sldMk cId="1287663574" sldId="298"/>
            <ac:spMk id="18" creationId="{0DE7FB03-0C97-4F9A-ABC2-4D4BE6DFD653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1.595" v="216" actId="1076"/>
          <ac:spMkLst>
            <pc:docMk/>
            <pc:sldMk cId="1287663574" sldId="298"/>
            <ac:spMk id="19" creationId="{B17232A6-1CDD-44A8-B2D1-7441E3556D1B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20" creationId="{FBB3950D-5112-41E9-A593-82AA3CD0C8A5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21" creationId="{E253FAF2-E56B-4AA2-A099-6E18A6E99286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22" creationId="{36BAF3AC-6F10-48CD-904F-AE2886AF306D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23" creationId="{C9F69F79-5367-4FBE-8911-D895AADCCDCE}"/>
          </ac:spMkLst>
        </pc:spChg>
        <pc:spChg chg="add del mod">
          <ac:chgData name="Gollnick, Bert (SGRE SE SWS DIA DW DA)" userId="b265aaef-b0f8-4148-ab22-fc772c817634" providerId="ADAL" clId="{A534391C-C9A1-4BC9-849A-BF1E2DF51ED6}" dt="2022-05-06T07:56:24.208" v="199"/>
          <ac:spMkLst>
            <pc:docMk/>
            <pc:sldMk cId="1287663574" sldId="298"/>
            <ac:spMk id="24" creationId="{A5A85342-F624-4813-A7B6-4B1412B2F1AA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25" creationId="{66A0AF29-BDCD-4A8F-A732-12F26354AD04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26" creationId="{50D3BB02-C496-4BB8-8FEF-87A3491E6DF2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19.357" v="247" actId="1035"/>
          <ac:spMkLst>
            <pc:docMk/>
            <pc:sldMk cId="1287663574" sldId="298"/>
            <ac:spMk id="27" creationId="{9D30CA83-F02B-4733-97EB-12F58BA9C9CA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40.812" v="251" actId="1076"/>
          <ac:spMkLst>
            <pc:docMk/>
            <pc:sldMk cId="1287663574" sldId="298"/>
            <ac:spMk id="28" creationId="{EB5EA0EE-41FB-4DB6-B5A9-47A172636E38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46.525" v="255" actId="20577"/>
          <ac:spMkLst>
            <pc:docMk/>
            <pc:sldMk cId="1287663574" sldId="298"/>
            <ac:spMk id="29" creationId="{538A2A8F-5496-4364-B0B3-EB0664F0DFFF}"/>
          </ac:spMkLst>
        </pc:spChg>
        <pc:spChg chg="add mod">
          <ac:chgData name="Gollnick, Bert (SGRE SE SWS DIA DW DA)" userId="b265aaef-b0f8-4148-ab22-fc772c817634" providerId="ADAL" clId="{A534391C-C9A1-4BC9-849A-BF1E2DF51ED6}" dt="2022-05-06T07:57:57.687" v="259" actId="20577"/>
          <ac:spMkLst>
            <pc:docMk/>
            <pc:sldMk cId="1287663574" sldId="298"/>
            <ac:spMk id="30" creationId="{8F1506E7-D70F-454C-B471-FB37F9C0A744}"/>
          </ac:spMkLst>
        </pc:spChg>
        <pc:spChg chg="add mod">
          <ac:chgData name="Gollnick, Bert (SGRE SE SWS DIA DW DA)" userId="b265aaef-b0f8-4148-ab22-fc772c817634" providerId="ADAL" clId="{A534391C-C9A1-4BC9-849A-BF1E2DF51ED6}" dt="2022-05-06T07:58:05.721" v="263" actId="20577"/>
          <ac:spMkLst>
            <pc:docMk/>
            <pc:sldMk cId="1287663574" sldId="298"/>
            <ac:spMk id="31" creationId="{5B500848-7551-4C4D-8DE5-FED0FE42D108}"/>
          </ac:spMkLst>
        </pc:spChg>
        <pc:spChg chg="add mod">
          <ac:chgData name="Gollnick, Bert (SGRE SE SWS DIA DW DA)" userId="b265aaef-b0f8-4148-ab22-fc772c817634" providerId="ADAL" clId="{A534391C-C9A1-4BC9-849A-BF1E2DF51ED6}" dt="2022-05-06T07:58:13.208" v="267" actId="20577"/>
          <ac:spMkLst>
            <pc:docMk/>
            <pc:sldMk cId="1287663574" sldId="298"/>
            <ac:spMk id="32" creationId="{15B0DC78-3482-4077-9D94-F7C46C456BA0}"/>
          </ac:spMkLst>
        </pc:spChg>
        <pc:spChg chg="add mod">
          <ac:chgData name="Gollnick, Bert (SGRE SE SWS DIA DW DA)" userId="b265aaef-b0f8-4148-ab22-fc772c817634" providerId="ADAL" clId="{A534391C-C9A1-4BC9-849A-BF1E2DF51ED6}" dt="2022-05-06T07:58:21.392" v="271" actId="20577"/>
          <ac:spMkLst>
            <pc:docMk/>
            <pc:sldMk cId="1287663574" sldId="298"/>
            <ac:spMk id="33" creationId="{B5A7A173-EF1A-4885-904B-98E0E33FF14F}"/>
          </ac:spMkLst>
        </pc:spChg>
        <pc:spChg chg="add mod">
          <ac:chgData name="Gollnick, Bert (SGRE SE SWS DIA DW DA)" userId="b265aaef-b0f8-4148-ab22-fc772c817634" providerId="ADAL" clId="{A534391C-C9A1-4BC9-849A-BF1E2DF51ED6}" dt="2022-05-06T07:58:33.409" v="279" actId="20577"/>
          <ac:spMkLst>
            <pc:docMk/>
            <pc:sldMk cId="1287663574" sldId="298"/>
            <ac:spMk id="34" creationId="{A2859F53-A10C-473C-B17F-56726A11FBB8}"/>
          </ac:spMkLst>
        </pc:spChg>
        <pc:spChg chg="add mod">
          <ac:chgData name="Gollnick, Bert (SGRE SE SWS DIA DW DA)" userId="b265aaef-b0f8-4148-ab22-fc772c817634" providerId="ADAL" clId="{A534391C-C9A1-4BC9-849A-BF1E2DF51ED6}" dt="2022-05-06T07:58:40.533" v="283" actId="20577"/>
          <ac:spMkLst>
            <pc:docMk/>
            <pc:sldMk cId="1287663574" sldId="298"/>
            <ac:spMk id="35" creationId="{87D0B3C3-A1F8-462C-9418-9B895FAAA86B}"/>
          </ac:spMkLst>
        </pc:spChg>
        <pc:grpChg chg="add mod">
          <ac:chgData name="Gollnick, Bert (SGRE SE SWS DIA DW DA)" userId="b265aaef-b0f8-4148-ab22-fc772c817634" providerId="ADAL" clId="{A534391C-C9A1-4BC9-849A-BF1E2DF51ED6}" dt="2022-05-06T07:57:19.357" v="247" actId="1035"/>
          <ac:grpSpMkLst>
            <pc:docMk/>
            <pc:sldMk cId="1287663574" sldId="298"/>
            <ac:grpSpMk id="9" creationId="{E0D553A9-D9D8-41EF-9812-3C11A5703B00}"/>
          </ac:grpSpMkLst>
        </pc:grpChg>
        <pc:grpChg chg="add mod">
          <ac:chgData name="Gollnick, Bert (SGRE SE SWS DIA DW DA)" userId="b265aaef-b0f8-4148-ab22-fc772c817634" providerId="ADAL" clId="{A534391C-C9A1-4BC9-849A-BF1E2DF51ED6}" dt="2022-05-06T07:57:19.357" v="247" actId="1035"/>
          <ac:grpSpMkLst>
            <pc:docMk/>
            <pc:sldMk cId="1287663574" sldId="298"/>
            <ac:grpSpMk id="10" creationId="{05CBCE3D-0F0E-40C8-83D6-D5821720478A}"/>
          </ac:grpSpMkLst>
        </pc:grpChg>
      </pc:sldChg>
      <pc:sldChg chg="del">
        <pc:chgData name="Gollnick, Bert (SGRE SE SWS DIA DW DA)" userId="b265aaef-b0f8-4148-ab22-fc772c817634" providerId="ADAL" clId="{A534391C-C9A1-4BC9-849A-BF1E2DF51ED6}" dt="2022-05-06T07:46:06.144" v="34" actId="47"/>
        <pc:sldMkLst>
          <pc:docMk/>
          <pc:sldMk cId="310597874" sldId="299"/>
        </pc:sldMkLst>
      </pc:sldChg>
      <pc:sldChg chg="addSp delSp modSp add mod delAnim modAnim">
        <pc:chgData name="Gollnick, Bert (SGRE SE SWS DIA DW DA)" userId="b265aaef-b0f8-4148-ab22-fc772c817634" providerId="ADAL" clId="{A534391C-C9A1-4BC9-849A-BF1E2DF51ED6}" dt="2022-05-06T08:22:10.623" v="600" actId="20577"/>
        <pc:sldMkLst>
          <pc:docMk/>
          <pc:sldMk cId="765919689" sldId="299"/>
        </pc:sldMkLst>
        <pc:spChg chg="mod">
          <ac:chgData name="Gollnick, Bert (SGRE SE SWS DIA DW DA)" userId="b265aaef-b0f8-4148-ab22-fc772c817634" providerId="ADAL" clId="{A534391C-C9A1-4BC9-849A-BF1E2DF51ED6}" dt="2022-05-06T08:22:10.623" v="600" actId="20577"/>
          <ac:spMkLst>
            <pc:docMk/>
            <pc:sldMk cId="765919689" sldId="299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A534391C-C9A1-4BC9-849A-BF1E2DF51ED6}" dt="2022-05-06T08:18:04.428" v="560" actId="1076"/>
          <ac:spMkLst>
            <pc:docMk/>
            <pc:sldMk cId="765919689" sldId="299"/>
            <ac:spMk id="4" creationId="{3B9B979D-A90F-4836-B137-9F046D081B6A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5" creationId="{99465B61-28CE-4E29-A2EC-F1A22EDBBDC0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14" creationId="{EC43AE02-EDA3-499C-808B-C09C5FAEFF6E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15" creationId="{1342667A-69D5-4EB4-9C27-11BB189E9319}"/>
          </ac:spMkLst>
        </pc:spChg>
        <pc:spChg chg="del">
          <ac:chgData name="Gollnick, Bert (SGRE SE SWS DIA DW DA)" userId="b265aaef-b0f8-4148-ab22-fc772c817634" providerId="ADAL" clId="{A534391C-C9A1-4BC9-849A-BF1E2DF51ED6}" dt="2022-05-06T08:09:18.422" v="294" actId="478"/>
          <ac:spMkLst>
            <pc:docMk/>
            <pc:sldMk cId="765919689" sldId="299"/>
            <ac:spMk id="16" creationId="{79B55543-68DF-4E2C-A6F8-BC9732899878}"/>
          </ac:spMkLst>
        </pc:spChg>
        <pc:spChg chg="del">
          <ac:chgData name="Gollnick, Bert (SGRE SE SWS DIA DW DA)" userId="b265aaef-b0f8-4148-ab22-fc772c817634" providerId="ADAL" clId="{A534391C-C9A1-4BC9-849A-BF1E2DF51ED6}" dt="2022-05-06T08:09:18.422" v="294" actId="478"/>
          <ac:spMkLst>
            <pc:docMk/>
            <pc:sldMk cId="765919689" sldId="299"/>
            <ac:spMk id="17" creationId="{1939BEF8-06B5-4AE0-BDCC-A0ED1F8588CA}"/>
          </ac:spMkLst>
        </pc:spChg>
        <pc:spChg chg="del">
          <ac:chgData name="Gollnick, Bert (SGRE SE SWS DIA DW DA)" userId="b265aaef-b0f8-4148-ab22-fc772c817634" providerId="ADAL" clId="{A534391C-C9A1-4BC9-849A-BF1E2DF51ED6}" dt="2022-05-06T08:09:18.422" v="294" actId="478"/>
          <ac:spMkLst>
            <pc:docMk/>
            <pc:sldMk cId="765919689" sldId="299"/>
            <ac:spMk id="18" creationId="{0DE7FB03-0C97-4F9A-ABC2-4D4BE6DFD653}"/>
          </ac:spMkLst>
        </pc:spChg>
        <pc:spChg chg="del">
          <ac:chgData name="Gollnick, Bert (SGRE SE SWS DIA DW DA)" userId="b265aaef-b0f8-4148-ab22-fc772c817634" providerId="ADAL" clId="{A534391C-C9A1-4BC9-849A-BF1E2DF51ED6}" dt="2022-05-06T08:09:18.422" v="294" actId="478"/>
          <ac:spMkLst>
            <pc:docMk/>
            <pc:sldMk cId="765919689" sldId="299"/>
            <ac:spMk id="19" creationId="{B17232A6-1CDD-44A8-B2D1-7441E3556D1B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20" creationId="{FBB3950D-5112-41E9-A593-82AA3CD0C8A5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21" creationId="{E253FAF2-E56B-4AA2-A099-6E18A6E99286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22" creationId="{36BAF3AC-6F10-48CD-904F-AE2886AF306D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23" creationId="{C9F69F79-5367-4FBE-8911-D895AADCCDCE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25" creationId="{66A0AF29-BDCD-4A8F-A732-12F26354AD04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26" creationId="{50D3BB02-C496-4BB8-8FEF-87A3491E6DF2}"/>
          </ac:spMkLst>
        </pc:spChg>
        <pc:spChg chg="del">
          <ac:chgData name="Gollnick, Bert (SGRE SE SWS DIA DW DA)" userId="b265aaef-b0f8-4148-ab22-fc772c817634" providerId="ADAL" clId="{A534391C-C9A1-4BC9-849A-BF1E2DF51ED6}" dt="2022-05-06T08:09:16.680" v="293" actId="478"/>
          <ac:spMkLst>
            <pc:docMk/>
            <pc:sldMk cId="765919689" sldId="299"/>
            <ac:spMk id="27" creationId="{9D30CA83-F02B-4733-97EB-12F58BA9C9CA}"/>
          </ac:spMkLst>
        </pc:spChg>
        <pc:spChg chg="del">
          <ac:chgData name="Gollnick, Bert (SGRE SE SWS DIA DW DA)" userId="b265aaef-b0f8-4148-ab22-fc772c817634" providerId="ADAL" clId="{A534391C-C9A1-4BC9-849A-BF1E2DF51ED6}" dt="2022-05-06T08:09:14.288" v="292" actId="478"/>
          <ac:spMkLst>
            <pc:docMk/>
            <pc:sldMk cId="765919689" sldId="299"/>
            <ac:spMk id="28" creationId="{EB5EA0EE-41FB-4DB6-B5A9-47A172636E38}"/>
          </ac:spMkLst>
        </pc:spChg>
        <pc:spChg chg="del">
          <ac:chgData name="Gollnick, Bert (SGRE SE SWS DIA DW DA)" userId="b265aaef-b0f8-4148-ab22-fc772c817634" providerId="ADAL" clId="{A534391C-C9A1-4BC9-849A-BF1E2DF51ED6}" dt="2022-05-06T08:09:14.288" v="292" actId="478"/>
          <ac:spMkLst>
            <pc:docMk/>
            <pc:sldMk cId="765919689" sldId="299"/>
            <ac:spMk id="29" creationId="{538A2A8F-5496-4364-B0B3-EB0664F0DFFF}"/>
          </ac:spMkLst>
        </pc:spChg>
        <pc:spChg chg="del">
          <ac:chgData name="Gollnick, Bert (SGRE SE SWS DIA DW DA)" userId="b265aaef-b0f8-4148-ab22-fc772c817634" providerId="ADAL" clId="{A534391C-C9A1-4BC9-849A-BF1E2DF51ED6}" dt="2022-05-06T08:09:14.288" v="292" actId="478"/>
          <ac:spMkLst>
            <pc:docMk/>
            <pc:sldMk cId="765919689" sldId="299"/>
            <ac:spMk id="30" creationId="{8F1506E7-D70F-454C-B471-FB37F9C0A744}"/>
          </ac:spMkLst>
        </pc:spChg>
        <pc:spChg chg="del">
          <ac:chgData name="Gollnick, Bert (SGRE SE SWS DIA DW DA)" userId="b265aaef-b0f8-4148-ab22-fc772c817634" providerId="ADAL" clId="{A534391C-C9A1-4BC9-849A-BF1E2DF51ED6}" dt="2022-05-06T08:09:14.288" v="292" actId="478"/>
          <ac:spMkLst>
            <pc:docMk/>
            <pc:sldMk cId="765919689" sldId="299"/>
            <ac:spMk id="31" creationId="{5B500848-7551-4C4D-8DE5-FED0FE42D108}"/>
          </ac:spMkLst>
        </pc:spChg>
        <pc:spChg chg="del">
          <ac:chgData name="Gollnick, Bert (SGRE SE SWS DIA DW DA)" userId="b265aaef-b0f8-4148-ab22-fc772c817634" providerId="ADAL" clId="{A534391C-C9A1-4BC9-849A-BF1E2DF51ED6}" dt="2022-05-06T08:09:14.288" v="292" actId="478"/>
          <ac:spMkLst>
            <pc:docMk/>
            <pc:sldMk cId="765919689" sldId="299"/>
            <ac:spMk id="32" creationId="{15B0DC78-3482-4077-9D94-F7C46C456BA0}"/>
          </ac:spMkLst>
        </pc:spChg>
        <pc:spChg chg="del">
          <ac:chgData name="Gollnick, Bert (SGRE SE SWS DIA DW DA)" userId="b265aaef-b0f8-4148-ab22-fc772c817634" providerId="ADAL" clId="{A534391C-C9A1-4BC9-849A-BF1E2DF51ED6}" dt="2022-05-06T08:09:14.288" v="292" actId="478"/>
          <ac:spMkLst>
            <pc:docMk/>
            <pc:sldMk cId="765919689" sldId="299"/>
            <ac:spMk id="33" creationId="{B5A7A173-EF1A-4885-904B-98E0E33FF14F}"/>
          </ac:spMkLst>
        </pc:spChg>
        <pc:spChg chg="del">
          <ac:chgData name="Gollnick, Bert (SGRE SE SWS DIA DW DA)" userId="b265aaef-b0f8-4148-ab22-fc772c817634" providerId="ADAL" clId="{A534391C-C9A1-4BC9-849A-BF1E2DF51ED6}" dt="2022-05-06T08:09:14.288" v="292" actId="478"/>
          <ac:spMkLst>
            <pc:docMk/>
            <pc:sldMk cId="765919689" sldId="299"/>
            <ac:spMk id="34" creationId="{A2859F53-A10C-473C-B17F-56726A11FBB8}"/>
          </ac:spMkLst>
        </pc:spChg>
        <pc:spChg chg="del">
          <ac:chgData name="Gollnick, Bert (SGRE SE SWS DIA DW DA)" userId="b265aaef-b0f8-4148-ab22-fc772c817634" providerId="ADAL" clId="{A534391C-C9A1-4BC9-849A-BF1E2DF51ED6}" dt="2022-05-06T08:09:14.288" v="292" actId="478"/>
          <ac:spMkLst>
            <pc:docMk/>
            <pc:sldMk cId="765919689" sldId="299"/>
            <ac:spMk id="35" creationId="{87D0B3C3-A1F8-462C-9418-9B895FAAA86B}"/>
          </ac:spMkLst>
        </pc:spChg>
        <pc:spChg chg="add mod">
          <ac:chgData name="Gollnick, Bert (SGRE SE SWS DIA DW DA)" userId="b265aaef-b0f8-4148-ab22-fc772c817634" providerId="ADAL" clId="{A534391C-C9A1-4BC9-849A-BF1E2DF51ED6}" dt="2022-05-06T08:12:06.063" v="455" actId="1038"/>
          <ac:spMkLst>
            <pc:docMk/>
            <pc:sldMk cId="765919689" sldId="299"/>
            <ac:spMk id="37" creationId="{F36FD218-3BCD-4D77-B63F-F1C73AB2F6AC}"/>
          </ac:spMkLst>
        </pc:spChg>
        <pc:spChg chg="add mod">
          <ac:chgData name="Gollnick, Bert (SGRE SE SWS DIA DW DA)" userId="b265aaef-b0f8-4148-ab22-fc772c817634" providerId="ADAL" clId="{A534391C-C9A1-4BC9-849A-BF1E2DF51ED6}" dt="2022-05-06T08:16:45.031" v="549" actId="1037"/>
          <ac:spMkLst>
            <pc:docMk/>
            <pc:sldMk cId="765919689" sldId="299"/>
            <ac:spMk id="38" creationId="{1A5810A9-7475-4546-9072-8A12F962C78A}"/>
          </ac:spMkLst>
        </pc:spChg>
        <pc:spChg chg="add del mod">
          <ac:chgData name="Gollnick, Bert (SGRE SE SWS DIA DW DA)" userId="b265aaef-b0f8-4148-ab22-fc772c817634" providerId="ADAL" clId="{A534391C-C9A1-4BC9-849A-BF1E2DF51ED6}" dt="2022-05-06T08:13:56.198" v="473" actId="478"/>
          <ac:spMkLst>
            <pc:docMk/>
            <pc:sldMk cId="765919689" sldId="299"/>
            <ac:spMk id="41" creationId="{D5E81A53-B0FC-427D-94A1-533F5B2176C6}"/>
          </ac:spMkLst>
        </pc:spChg>
        <pc:spChg chg="add del mod">
          <ac:chgData name="Gollnick, Bert (SGRE SE SWS DIA DW DA)" userId="b265aaef-b0f8-4148-ab22-fc772c817634" providerId="ADAL" clId="{A534391C-C9A1-4BC9-849A-BF1E2DF51ED6}" dt="2022-05-06T08:13:57.687" v="475" actId="478"/>
          <ac:spMkLst>
            <pc:docMk/>
            <pc:sldMk cId="765919689" sldId="299"/>
            <ac:spMk id="42" creationId="{7E245ADD-AFED-4972-BD57-911FB2B80C0B}"/>
          </ac:spMkLst>
        </pc:spChg>
        <pc:spChg chg="add mod">
          <ac:chgData name="Gollnick, Bert (SGRE SE SWS DIA DW DA)" userId="b265aaef-b0f8-4148-ab22-fc772c817634" providerId="ADAL" clId="{A534391C-C9A1-4BC9-849A-BF1E2DF51ED6}" dt="2022-05-06T08:14:08.343" v="477" actId="1076"/>
          <ac:spMkLst>
            <pc:docMk/>
            <pc:sldMk cId="765919689" sldId="299"/>
            <ac:spMk id="43" creationId="{DED410F2-F3CA-4900-9D0C-077E24DE604B}"/>
          </ac:spMkLst>
        </pc:spChg>
        <pc:spChg chg="add mod">
          <ac:chgData name="Gollnick, Bert (SGRE SE SWS DIA DW DA)" userId="b265aaef-b0f8-4148-ab22-fc772c817634" providerId="ADAL" clId="{A534391C-C9A1-4BC9-849A-BF1E2DF51ED6}" dt="2022-05-06T08:14:08.343" v="477" actId="1076"/>
          <ac:spMkLst>
            <pc:docMk/>
            <pc:sldMk cId="765919689" sldId="299"/>
            <ac:spMk id="44" creationId="{5C92DF37-3607-4702-B0DF-0CDDD5C563CA}"/>
          </ac:spMkLst>
        </pc:spChg>
        <pc:spChg chg="mod">
          <ac:chgData name="Gollnick, Bert (SGRE SE SWS DIA DW DA)" userId="b265aaef-b0f8-4148-ab22-fc772c817634" providerId="ADAL" clId="{A534391C-C9A1-4BC9-849A-BF1E2DF51ED6}" dt="2022-05-06T08:14:12.317" v="478"/>
          <ac:spMkLst>
            <pc:docMk/>
            <pc:sldMk cId="765919689" sldId="299"/>
            <ac:spMk id="46" creationId="{766F37A0-4ABC-48DA-A0D3-786841221B3C}"/>
          </ac:spMkLst>
        </pc:spChg>
        <pc:spChg chg="mod">
          <ac:chgData name="Gollnick, Bert (SGRE SE SWS DIA DW DA)" userId="b265aaef-b0f8-4148-ab22-fc772c817634" providerId="ADAL" clId="{A534391C-C9A1-4BC9-849A-BF1E2DF51ED6}" dt="2022-05-06T08:14:12.317" v="478"/>
          <ac:spMkLst>
            <pc:docMk/>
            <pc:sldMk cId="765919689" sldId="299"/>
            <ac:spMk id="47" creationId="{E6BCDF48-0749-45EA-8EBC-0AEB31A9F3E4}"/>
          </ac:spMkLst>
        </pc:spChg>
        <pc:spChg chg="mod">
          <ac:chgData name="Gollnick, Bert (SGRE SE SWS DIA DW DA)" userId="b265aaef-b0f8-4148-ab22-fc772c817634" providerId="ADAL" clId="{A534391C-C9A1-4BC9-849A-BF1E2DF51ED6}" dt="2022-05-06T08:14:12.317" v="478"/>
          <ac:spMkLst>
            <pc:docMk/>
            <pc:sldMk cId="765919689" sldId="299"/>
            <ac:spMk id="48" creationId="{42EAD63E-F10C-44F2-A0AE-26F961E7A7BE}"/>
          </ac:spMkLst>
        </pc:spChg>
        <pc:spChg chg="add mod">
          <ac:chgData name="Gollnick, Bert (SGRE SE SWS DIA DW DA)" userId="b265aaef-b0f8-4148-ab22-fc772c817634" providerId="ADAL" clId="{A534391C-C9A1-4BC9-849A-BF1E2DF51ED6}" dt="2022-05-06T08:16:45.031" v="549" actId="1037"/>
          <ac:spMkLst>
            <pc:docMk/>
            <pc:sldMk cId="765919689" sldId="299"/>
            <ac:spMk id="49" creationId="{13DD3C97-813C-4EC3-9DFE-5E38B639C32B}"/>
          </ac:spMkLst>
        </pc:spChg>
        <pc:spChg chg="add mod">
          <ac:chgData name="Gollnick, Bert (SGRE SE SWS DIA DW DA)" userId="b265aaef-b0f8-4148-ab22-fc772c817634" providerId="ADAL" clId="{A534391C-C9A1-4BC9-849A-BF1E2DF51ED6}" dt="2022-05-06T08:16:45.031" v="549" actId="1037"/>
          <ac:spMkLst>
            <pc:docMk/>
            <pc:sldMk cId="765919689" sldId="299"/>
            <ac:spMk id="50" creationId="{9EFD4C0C-F559-4A6C-ACB8-53D2129E3319}"/>
          </ac:spMkLst>
        </pc:spChg>
        <pc:spChg chg="add mod">
          <ac:chgData name="Gollnick, Bert (SGRE SE SWS DIA DW DA)" userId="b265aaef-b0f8-4148-ab22-fc772c817634" providerId="ADAL" clId="{A534391C-C9A1-4BC9-849A-BF1E2DF51ED6}" dt="2022-05-06T08:16:45.031" v="549" actId="1037"/>
          <ac:spMkLst>
            <pc:docMk/>
            <pc:sldMk cId="765919689" sldId="299"/>
            <ac:spMk id="53" creationId="{2ED13262-149A-4E60-AB44-93EF02F5BD38}"/>
          </ac:spMkLst>
        </pc:spChg>
        <pc:spChg chg="add mod">
          <ac:chgData name="Gollnick, Bert (SGRE SE SWS DIA DW DA)" userId="b265aaef-b0f8-4148-ab22-fc772c817634" providerId="ADAL" clId="{A534391C-C9A1-4BC9-849A-BF1E2DF51ED6}" dt="2022-05-06T08:16:45.031" v="549" actId="1037"/>
          <ac:spMkLst>
            <pc:docMk/>
            <pc:sldMk cId="765919689" sldId="299"/>
            <ac:spMk id="54" creationId="{CAF6EE58-4695-4A08-A34C-0904048C4810}"/>
          </ac:spMkLst>
        </pc:spChg>
        <pc:spChg chg="add mod">
          <ac:chgData name="Gollnick, Bert (SGRE SE SWS DIA DW DA)" userId="b265aaef-b0f8-4148-ab22-fc772c817634" providerId="ADAL" clId="{A534391C-C9A1-4BC9-849A-BF1E2DF51ED6}" dt="2022-05-06T08:16:45.031" v="549" actId="1037"/>
          <ac:spMkLst>
            <pc:docMk/>
            <pc:sldMk cId="765919689" sldId="299"/>
            <ac:spMk id="55" creationId="{B9F907DF-259C-45E1-9B90-81F72CD97FF6}"/>
          </ac:spMkLst>
        </pc:spChg>
        <pc:spChg chg="add mod">
          <ac:chgData name="Gollnick, Bert (SGRE SE SWS DIA DW DA)" userId="b265aaef-b0f8-4148-ab22-fc772c817634" providerId="ADAL" clId="{A534391C-C9A1-4BC9-849A-BF1E2DF51ED6}" dt="2022-05-06T08:16:45.031" v="549" actId="1037"/>
          <ac:spMkLst>
            <pc:docMk/>
            <pc:sldMk cId="765919689" sldId="299"/>
            <ac:spMk id="56" creationId="{279741CA-3119-4D6B-8B36-5054BB324CC3}"/>
          </ac:spMkLst>
        </pc:spChg>
        <pc:spChg chg="add mod">
          <ac:chgData name="Gollnick, Bert (SGRE SE SWS DIA DW DA)" userId="b265aaef-b0f8-4148-ab22-fc772c817634" providerId="ADAL" clId="{A534391C-C9A1-4BC9-849A-BF1E2DF51ED6}" dt="2022-05-06T08:16:45.031" v="549" actId="1037"/>
          <ac:spMkLst>
            <pc:docMk/>
            <pc:sldMk cId="765919689" sldId="299"/>
            <ac:spMk id="57" creationId="{B2AD4D3D-3BF6-41F2-8EE8-7602C09B6137}"/>
          </ac:spMkLst>
        </pc:spChg>
        <pc:spChg chg="add mod">
          <ac:chgData name="Gollnick, Bert (SGRE SE SWS DIA DW DA)" userId="b265aaef-b0f8-4148-ab22-fc772c817634" providerId="ADAL" clId="{A534391C-C9A1-4BC9-849A-BF1E2DF51ED6}" dt="2022-05-06T08:16:45.031" v="549" actId="1037"/>
          <ac:spMkLst>
            <pc:docMk/>
            <pc:sldMk cId="765919689" sldId="299"/>
            <ac:spMk id="58" creationId="{8645E150-B9FE-4FC1-BDB5-B668462374E3}"/>
          </ac:spMkLst>
        </pc:spChg>
        <pc:grpChg chg="del">
          <ac:chgData name="Gollnick, Bert (SGRE SE SWS DIA DW DA)" userId="b265aaef-b0f8-4148-ab22-fc772c817634" providerId="ADAL" clId="{A534391C-C9A1-4BC9-849A-BF1E2DF51ED6}" dt="2022-05-06T08:09:16.680" v="293" actId="478"/>
          <ac:grpSpMkLst>
            <pc:docMk/>
            <pc:sldMk cId="765919689" sldId="299"/>
            <ac:grpSpMk id="9" creationId="{E0D553A9-D9D8-41EF-9812-3C11A5703B00}"/>
          </ac:grpSpMkLst>
        </pc:grpChg>
        <pc:grpChg chg="del">
          <ac:chgData name="Gollnick, Bert (SGRE SE SWS DIA DW DA)" userId="b265aaef-b0f8-4148-ab22-fc772c817634" providerId="ADAL" clId="{A534391C-C9A1-4BC9-849A-BF1E2DF51ED6}" dt="2022-05-06T08:09:16.680" v="293" actId="478"/>
          <ac:grpSpMkLst>
            <pc:docMk/>
            <pc:sldMk cId="765919689" sldId="299"/>
            <ac:grpSpMk id="10" creationId="{05CBCE3D-0F0E-40C8-83D6-D5821720478A}"/>
          </ac:grpSpMkLst>
        </pc:grpChg>
        <pc:grpChg chg="add mod">
          <ac:chgData name="Gollnick, Bert (SGRE SE SWS DIA DW DA)" userId="b265aaef-b0f8-4148-ab22-fc772c817634" providerId="ADAL" clId="{A534391C-C9A1-4BC9-849A-BF1E2DF51ED6}" dt="2022-05-06T08:14:15.463" v="479" actId="1076"/>
          <ac:grpSpMkLst>
            <pc:docMk/>
            <pc:sldMk cId="765919689" sldId="299"/>
            <ac:grpSpMk id="45" creationId="{8A8753D6-AB6B-44F9-BB0A-C1D398CB0823}"/>
          </ac:grpSpMkLst>
        </pc:grpChg>
        <pc:picChg chg="add del mod">
          <ac:chgData name="Gollnick, Bert (SGRE SE SWS DIA DW DA)" userId="b265aaef-b0f8-4148-ab22-fc772c817634" providerId="ADAL" clId="{A534391C-C9A1-4BC9-849A-BF1E2DF51ED6}" dt="2022-05-06T08:13:56.984" v="474" actId="478"/>
          <ac:picMkLst>
            <pc:docMk/>
            <pc:sldMk cId="765919689" sldId="299"/>
            <ac:picMk id="36" creationId="{19F8A0E0-1D59-42B4-9CAD-DADCC9FCE188}"/>
          </ac:picMkLst>
        </pc:picChg>
        <pc:cxnChg chg="add mod">
          <ac:chgData name="Gollnick, Bert (SGRE SE SWS DIA DW DA)" userId="b265aaef-b0f8-4148-ab22-fc772c817634" providerId="ADAL" clId="{A534391C-C9A1-4BC9-849A-BF1E2DF51ED6}" dt="2022-05-06T08:16:45.031" v="549" actId="1037"/>
          <ac:cxnSpMkLst>
            <pc:docMk/>
            <pc:sldMk cId="765919689" sldId="299"/>
            <ac:cxnSpMk id="40" creationId="{83B6E3C3-9FFA-4417-85D4-E7334B754546}"/>
          </ac:cxnSpMkLst>
        </pc:cxnChg>
        <pc:cxnChg chg="add mod">
          <ac:chgData name="Gollnick, Bert (SGRE SE SWS DIA DW DA)" userId="b265aaef-b0f8-4148-ab22-fc772c817634" providerId="ADAL" clId="{A534391C-C9A1-4BC9-849A-BF1E2DF51ED6}" dt="2022-05-06T08:16:45.031" v="549" actId="1037"/>
          <ac:cxnSpMkLst>
            <pc:docMk/>
            <pc:sldMk cId="765919689" sldId="299"/>
            <ac:cxnSpMk id="52" creationId="{DD3B7EB9-86E9-4456-AC68-C62423F69DB5}"/>
          </ac:cxnSpMkLst>
        </pc:cxnChg>
      </pc:sldChg>
      <pc:sldChg chg="new del">
        <pc:chgData name="Gollnick, Bert (SGRE SE SWS DIA DW DA)" userId="b265aaef-b0f8-4148-ab22-fc772c817634" providerId="ADAL" clId="{A534391C-C9A1-4BC9-849A-BF1E2DF51ED6}" dt="2022-05-06T08:09:05.027" v="290" actId="680"/>
        <pc:sldMkLst>
          <pc:docMk/>
          <pc:sldMk cId="3671012856" sldId="299"/>
        </pc:sldMkLst>
      </pc:sldChg>
      <pc:sldChg chg="addSp delSp modSp add mod delAnim">
        <pc:chgData name="Gollnick, Bert (SGRE SE SWS DIA DW DA)" userId="b265aaef-b0f8-4148-ab22-fc772c817634" providerId="ADAL" clId="{A534391C-C9A1-4BC9-849A-BF1E2DF51ED6}" dt="2022-05-06T10:44:21.890" v="1415" actId="1076"/>
        <pc:sldMkLst>
          <pc:docMk/>
          <pc:sldMk cId="2201406670" sldId="300"/>
        </pc:sldMkLst>
        <pc:spChg chg="mod">
          <ac:chgData name="Gollnick, Bert (SGRE SE SWS DIA DW DA)" userId="b265aaef-b0f8-4148-ab22-fc772c817634" providerId="ADAL" clId="{A534391C-C9A1-4BC9-849A-BF1E2DF51ED6}" dt="2022-05-06T08:28:14.623" v="753" actId="20577"/>
          <ac:spMkLst>
            <pc:docMk/>
            <pc:sldMk cId="2201406670" sldId="300"/>
            <ac:spMk id="3" creationId="{E5D9F419-3225-47DC-85CB-B1B4C405B368}"/>
          </ac:spMkLst>
        </pc:spChg>
        <pc:spChg chg="del mod">
          <ac:chgData name="Gollnick, Bert (SGRE SE SWS DIA DW DA)" userId="b265aaef-b0f8-4148-ab22-fc772c817634" providerId="ADAL" clId="{A534391C-C9A1-4BC9-849A-BF1E2DF51ED6}" dt="2022-05-06T08:25:43.460" v="676"/>
          <ac:spMkLst>
            <pc:docMk/>
            <pc:sldMk cId="2201406670" sldId="300"/>
            <ac:spMk id="4" creationId="{3B9B979D-A90F-4836-B137-9F046D081B6A}"/>
          </ac:spMkLst>
        </pc:spChg>
        <pc:spChg chg="add mod">
          <ac:chgData name="Gollnick, Bert (SGRE SE SWS DIA DW DA)" userId="b265aaef-b0f8-4148-ab22-fc772c817634" providerId="ADAL" clId="{A534391C-C9A1-4BC9-849A-BF1E2DF51ED6}" dt="2022-05-06T10:44:21.890" v="1415" actId="1076"/>
          <ac:spMkLst>
            <pc:docMk/>
            <pc:sldMk cId="2201406670" sldId="300"/>
            <ac:spMk id="5" creationId="{C58BC9FC-E18C-4893-8FCC-A91167C3ED84}"/>
          </ac:spMkLst>
        </pc:spChg>
        <pc:spChg chg="add mod">
          <ac:chgData name="Gollnick, Bert (SGRE SE SWS DIA DW DA)" userId="b265aaef-b0f8-4148-ab22-fc772c817634" providerId="ADAL" clId="{A534391C-C9A1-4BC9-849A-BF1E2DF51ED6}" dt="2022-05-06T08:25:52.480" v="697" actId="1038"/>
          <ac:spMkLst>
            <pc:docMk/>
            <pc:sldMk cId="2201406670" sldId="300"/>
            <ac:spMk id="23" creationId="{39BD9226-F1F7-45C9-8E5B-811B61123CF5}"/>
          </ac:spMkLst>
        </pc:spChg>
        <pc:spChg chg="add mod">
          <ac:chgData name="Gollnick, Bert (SGRE SE SWS DIA DW DA)" userId="b265aaef-b0f8-4148-ab22-fc772c817634" providerId="ADAL" clId="{A534391C-C9A1-4BC9-849A-BF1E2DF51ED6}" dt="2022-05-06T08:25:52.480" v="697" actId="1038"/>
          <ac:spMkLst>
            <pc:docMk/>
            <pc:sldMk cId="2201406670" sldId="300"/>
            <ac:spMk id="24" creationId="{25035C07-F9A0-42A2-9641-2D3D8F70D1EC}"/>
          </ac:spMkLst>
        </pc:spChg>
        <pc:spChg chg="add mod">
          <ac:chgData name="Gollnick, Bert (SGRE SE SWS DIA DW DA)" userId="b265aaef-b0f8-4148-ab22-fc772c817634" providerId="ADAL" clId="{A534391C-C9A1-4BC9-849A-BF1E2DF51ED6}" dt="2022-05-06T08:27:35.710" v="730" actId="692"/>
          <ac:spMkLst>
            <pc:docMk/>
            <pc:sldMk cId="2201406670" sldId="300"/>
            <ac:spMk id="26" creationId="{B0364428-E0F4-47B8-A26E-7D20CE3E1DEC}"/>
          </ac:spMkLst>
        </pc:spChg>
        <pc:spChg chg="add mod">
          <ac:chgData name="Gollnick, Bert (SGRE SE SWS DIA DW DA)" userId="b265aaef-b0f8-4148-ab22-fc772c817634" providerId="ADAL" clId="{A534391C-C9A1-4BC9-849A-BF1E2DF51ED6}" dt="2022-05-06T08:27:39.078" v="731" actId="692"/>
          <ac:spMkLst>
            <pc:docMk/>
            <pc:sldMk cId="2201406670" sldId="300"/>
            <ac:spMk id="28" creationId="{67BAE025-FADA-4907-BB48-D90B81BDF1AE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37" creationId="{F36FD218-3BCD-4D77-B63F-F1C73AB2F6AC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38" creationId="{1A5810A9-7475-4546-9072-8A12F962C78A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43" creationId="{DED410F2-F3CA-4900-9D0C-077E24DE604B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44" creationId="{5C92DF37-3607-4702-B0DF-0CDDD5C563CA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49" creationId="{13DD3C97-813C-4EC3-9DFE-5E38B639C32B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50" creationId="{9EFD4C0C-F559-4A6C-ACB8-53D2129E3319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53" creationId="{2ED13262-149A-4E60-AB44-93EF02F5BD38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54" creationId="{CAF6EE58-4695-4A08-A34C-0904048C4810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55" creationId="{B9F907DF-259C-45E1-9B90-81F72CD97FF6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56" creationId="{279741CA-3119-4D6B-8B36-5054BB324CC3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57" creationId="{B2AD4D3D-3BF6-41F2-8EE8-7602C09B6137}"/>
          </ac:spMkLst>
        </pc:spChg>
        <pc:spChg chg="del">
          <ac:chgData name="Gollnick, Bert (SGRE SE SWS DIA DW DA)" userId="b265aaef-b0f8-4148-ab22-fc772c817634" providerId="ADAL" clId="{A534391C-C9A1-4BC9-849A-BF1E2DF51ED6}" dt="2022-05-06T08:22:18.078" v="602" actId="478"/>
          <ac:spMkLst>
            <pc:docMk/>
            <pc:sldMk cId="2201406670" sldId="300"/>
            <ac:spMk id="58" creationId="{8645E150-B9FE-4FC1-BDB5-B668462374E3}"/>
          </ac:spMkLst>
        </pc:spChg>
        <pc:grpChg chg="del">
          <ac:chgData name="Gollnick, Bert (SGRE SE SWS DIA DW DA)" userId="b265aaef-b0f8-4148-ab22-fc772c817634" providerId="ADAL" clId="{A534391C-C9A1-4BC9-849A-BF1E2DF51ED6}" dt="2022-05-06T08:22:18.078" v="602" actId="478"/>
          <ac:grpSpMkLst>
            <pc:docMk/>
            <pc:sldMk cId="2201406670" sldId="300"/>
            <ac:grpSpMk id="45" creationId="{8A8753D6-AB6B-44F9-BB0A-C1D398CB0823}"/>
          </ac:grpSpMkLst>
        </pc:grpChg>
        <pc:graphicFrameChg chg="add mod modGraphic">
          <ac:chgData name="Gollnick, Bert (SGRE SE SWS DIA DW DA)" userId="b265aaef-b0f8-4148-ab22-fc772c817634" providerId="ADAL" clId="{A534391C-C9A1-4BC9-849A-BF1E2DF51ED6}" dt="2022-05-06T08:25:52.480" v="697" actId="1038"/>
          <ac:graphicFrameMkLst>
            <pc:docMk/>
            <pc:sldMk cId="2201406670" sldId="300"/>
            <ac:graphicFrameMk id="25" creationId="{1CF639E4-4F5E-4423-BC07-5F424CA6E147}"/>
          </ac:graphicFrameMkLst>
        </pc:graphicFrameChg>
        <pc:cxnChg chg="del">
          <ac:chgData name="Gollnick, Bert (SGRE SE SWS DIA DW DA)" userId="b265aaef-b0f8-4148-ab22-fc772c817634" providerId="ADAL" clId="{A534391C-C9A1-4BC9-849A-BF1E2DF51ED6}" dt="2022-05-06T08:22:18.078" v="602" actId="478"/>
          <ac:cxnSpMkLst>
            <pc:docMk/>
            <pc:sldMk cId="2201406670" sldId="300"/>
            <ac:cxnSpMk id="40" creationId="{83B6E3C3-9FFA-4417-85D4-E7334B754546}"/>
          </ac:cxnSpMkLst>
        </pc:cxnChg>
        <pc:cxnChg chg="del">
          <ac:chgData name="Gollnick, Bert (SGRE SE SWS DIA DW DA)" userId="b265aaef-b0f8-4148-ab22-fc772c817634" providerId="ADAL" clId="{A534391C-C9A1-4BC9-849A-BF1E2DF51ED6}" dt="2022-05-06T08:22:18.078" v="602" actId="478"/>
          <ac:cxnSpMkLst>
            <pc:docMk/>
            <pc:sldMk cId="2201406670" sldId="300"/>
            <ac:cxnSpMk id="52" creationId="{DD3B7EB9-86E9-4456-AC68-C62423F69DB5}"/>
          </ac:cxnSpMkLst>
        </pc:cxnChg>
      </pc:sldChg>
      <pc:sldChg chg="del">
        <pc:chgData name="Gollnick, Bert (SGRE SE SWS DIA DW DA)" userId="b265aaef-b0f8-4148-ab22-fc772c817634" providerId="ADAL" clId="{A534391C-C9A1-4BC9-849A-BF1E2DF51ED6}" dt="2022-05-06T07:46:06.144" v="34" actId="47"/>
        <pc:sldMkLst>
          <pc:docMk/>
          <pc:sldMk cId="3909940774" sldId="300"/>
        </pc:sldMkLst>
      </pc:sldChg>
      <pc:sldChg chg="add del">
        <pc:chgData name="Gollnick, Bert (SGRE SE SWS DIA DW DA)" userId="b265aaef-b0f8-4148-ab22-fc772c817634" providerId="ADAL" clId="{A534391C-C9A1-4BC9-849A-BF1E2DF51ED6}" dt="2022-05-06T08:28:03.548" v="735" actId="2890"/>
        <pc:sldMkLst>
          <pc:docMk/>
          <pc:sldMk cId="964667402" sldId="301"/>
        </pc:sldMkLst>
      </pc:sldChg>
      <pc:sldChg chg="addSp delSp modSp add mod">
        <pc:chgData name="Gollnick, Bert (SGRE SE SWS DIA DW DA)" userId="b265aaef-b0f8-4148-ab22-fc772c817634" providerId="ADAL" clId="{A534391C-C9A1-4BC9-849A-BF1E2DF51ED6}" dt="2022-05-06T10:44:26.690" v="1416" actId="1076"/>
        <pc:sldMkLst>
          <pc:docMk/>
          <pc:sldMk cId="1416022169" sldId="301"/>
        </pc:sldMkLst>
        <pc:spChg chg="mod">
          <ac:chgData name="Gollnick, Bert (SGRE SE SWS DIA DW DA)" userId="b265aaef-b0f8-4148-ab22-fc772c817634" providerId="ADAL" clId="{A534391C-C9A1-4BC9-849A-BF1E2DF51ED6}" dt="2022-05-06T08:28:22.592" v="761" actId="20577"/>
          <ac:spMkLst>
            <pc:docMk/>
            <pc:sldMk cId="1416022169" sldId="301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A534391C-C9A1-4BC9-849A-BF1E2DF51ED6}" dt="2022-05-06T10:44:26.690" v="1416" actId="1076"/>
          <ac:spMkLst>
            <pc:docMk/>
            <pc:sldMk cId="1416022169" sldId="301"/>
            <ac:spMk id="5" creationId="{C58BC9FC-E18C-4893-8FCC-A91167C3ED84}"/>
          </ac:spMkLst>
        </pc:spChg>
        <pc:spChg chg="add mod">
          <ac:chgData name="Gollnick, Bert (SGRE SE SWS DIA DW DA)" userId="b265aaef-b0f8-4148-ab22-fc772c817634" providerId="ADAL" clId="{A534391C-C9A1-4BC9-849A-BF1E2DF51ED6}" dt="2022-05-06T08:29:01.921" v="769" actId="14100"/>
          <ac:spMkLst>
            <pc:docMk/>
            <pc:sldMk cId="1416022169" sldId="301"/>
            <ac:spMk id="10" creationId="{AA00E495-BCB0-454F-ADDD-1285E9A484C5}"/>
          </ac:spMkLst>
        </pc:spChg>
        <pc:spChg chg="del mod">
          <ac:chgData name="Gollnick, Bert (SGRE SE SWS DIA DW DA)" userId="b265aaef-b0f8-4148-ab22-fc772c817634" providerId="ADAL" clId="{A534391C-C9A1-4BC9-849A-BF1E2DF51ED6}" dt="2022-05-06T08:28:58.642" v="768" actId="478"/>
          <ac:spMkLst>
            <pc:docMk/>
            <pc:sldMk cId="1416022169" sldId="301"/>
            <ac:spMk id="26" creationId="{B0364428-E0F4-47B8-A26E-7D20CE3E1DEC}"/>
          </ac:spMkLst>
        </pc:spChg>
        <pc:spChg chg="ord">
          <ac:chgData name="Gollnick, Bert (SGRE SE SWS DIA DW DA)" userId="b265aaef-b0f8-4148-ab22-fc772c817634" providerId="ADAL" clId="{A534391C-C9A1-4BC9-849A-BF1E2DF51ED6}" dt="2022-05-06T08:28:50.133" v="767" actId="166"/>
          <ac:spMkLst>
            <pc:docMk/>
            <pc:sldMk cId="1416022169" sldId="301"/>
            <ac:spMk id="28" creationId="{67BAE025-FADA-4907-BB48-D90B81BDF1AE}"/>
          </ac:spMkLst>
        </pc:spChg>
      </pc:sldChg>
      <pc:sldChg chg="del">
        <pc:chgData name="Gollnick, Bert (SGRE SE SWS DIA DW DA)" userId="b265aaef-b0f8-4148-ab22-fc772c817634" providerId="ADAL" clId="{A534391C-C9A1-4BC9-849A-BF1E2DF51ED6}" dt="2022-05-06T07:46:06.144" v="34" actId="47"/>
        <pc:sldMkLst>
          <pc:docMk/>
          <pc:sldMk cId="2971930077" sldId="301"/>
        </pc:sldMkLst>
      </pc:sldChg>
      <pc:sldChg chg="addSp delSp modSp add del mod">
        <pc:chgData name="Gollnick, Bert (SGRE SE SWS DIA DW DA)" userId="b265aaef-b0f8-4148-ab22-fc772c817634" providerId="ADAL" clId="{A534391C-C9A1-4BC9-849A-BF1E2DF51ED6}" dt="2022-05-06T10:45:55.448" v="1443" actId="47"/>
        <pc:sldMkLst>
          <pc:docMk/>
          <pc:sldMk cId="870496180" sldId="302"/>
        </pc:sldMkLst>
        <pc:spChg chg="mod">
          <ac:chgData name="Gollnick, Bert (SGRE SE SWS DIA DW DA)" userId="b265aaef-b0f8-4148-ab22-fc772c817634" providerId="ADAL" clId="{A534391C-C9A1-4BC9-849A-BF1E2DF51ED6}" dt="2022-05-06T10:45:21.613" v="1437" actId="20577"/>
          <ac:spMkLst>
            <pc:docMk/>
            <pc:sldMk cId="870496180" sldId="302"/>
            <ac:spMk id="3" creationId="{E5D9F419-3225-47DC-85CB-B1B4C405B368}"/>
          </ac:spMkLst>
        </pc:spChg>
        <pc:spChg chg="del mod">
          <ac:chgData name="Gollnick, Bert (SGRE SE SWS DIA DW DA)" userId="b265aaef-b0f8-4148-ab22-fc772c817634" providerId="ADAL" clId="{A534391C-C9A1-4BC9-849A-BF1E2DF51ED6}" dt="2022-05-06T10:45:24.148" v="1438" actId="478"/>
          <ac:spMkLst>
            <pc:docMk/>
            <pc:sldMk cId="870496180" sldId="302"/>
            <ac:spMk id="5" creationId="{C58BC9FC-E18C-4893-8FCC-A91167C3ED84}"/>
          </ac:spMkLst>
        </pc:spChg>
        <pc:spChg chg="del">
          <ac:chgData name="Gollnick, Bert (SGRE SE SWS DIA DW DA)" userId="b265aaef-b0f8-4148-ab22-fc772c817634" providerId="ADAL" clId="{A534391C-C9A1-4BC9-849A-BF1E2DF51ED6}" dt="2022-05-06T08:29:25.003" v="771" actId="478"/>
          <ac:spMkLst>
            <pc:docMk/>
            <pc:sldMk cId="870496180" sldId="302"/>
            <ac:spMk id="10" creationId="{AA00E495-BCB0-454F-ADDD-1285E9A484C5}"/>
          </ac:spMkLst>
        </pc:spChg>
        <pc:spChg chg="del">
          <ac:chgData name="Gollnick, Bert (SGRE SE SWS DIA DW DA)" userId="b265aaef-b0f8-4148-ab22-fc772c817634" providerId="ADAL" clId="{A534391C-C9A1-4BC9-849A-BF1E2DF51ED6}" dt="2022-05-06T08:29:25.003" v="771" actId="478"/>
          <ac:spMkLst>
            <pc:docMk/>
            <pc:sldMk cId="870496180" sldId="302"/>
            <ac:spMk id="23" creationId="{39BD9226-F1F7-45C9-8E5B-811B61123CF5}"/>
          </ac:spMkLst>
        </pc:spChg>
        <pc:spChg chg="del">
          <ac:chgData name="Gollnick, Bert (SGRE SE SWS DIA DW DA)" userId="b265aaef-b0f8-4148-ab22-fc772c817634" providerId="ADAL" clId="{A534391C-C9A1-4BC9-849A-BF1E2DF51ED6}" dt="2022-05-06T08:29:25.003" v="771" actId="478"/>
          <ac:spMkLst>
            <pc:docMk/>
            <pc:sldMk cId="870496180" sldId="302"/>
            <ac:spMk id="24" creationId="{25035C07-F9A0-42A2-9641-2D3D8F70D1EC}"/>
          </ac:spMkLst>
        </pc:spChg>
        <pc:spChg chg="del">
          <ac:chgData name="Gollnick, Bert (SGRE SE SWS DIA DW DA)" userId="b265aaef-b0f8-4148-ab22-fc772c817634" providerId="ADAL" clId="{A534391C-C9A1-4BC9-849A-BF1E2DF51ED6}" dt="2022-05-06T08:29:25.003" v="771" actId="478"/>
          <ac:spMkLst>
            <pc:docMk/>
            <pc:sldMk cId="870496180" sldId="302"/>
            <ac:spMk id="28" creationId="{67BAE025-FADA-4907-BB48-D90B81BDF1AE}"/>
          </ac:spMkLst>
        </pc:spChg>
        <pc:graphicFrameChg chg="del">
          <ac:chgData name="Gollnick, Bert (SGRE SE SWS DIA DW DA)" userId="b265aaef-b0f8-4148-ab22-fc772c817634" providerId="ADAL" clId="{A534391C-C9A1-4BC9-849A-BF1E2DF51ED6}" dt="2022-05-06T08:29:25.003" v="771" actId="478"/>
          <ac:graphicFrameMkLst>
            <pc:docMk/>
            <pc:sldMk cId="870496180" sldId="302"/>
            <ac:graphicFrameMk id="25" creationId="{1CF639E4-4F5E-4423-BC07-5F424CA6E147}"/>
          </ac:graphicFrameMkLst>
        </pc:graphicFrameChg>
        <pc:cxnChg chg="add">
          <ac:chgData name="Gollnick, Bert (SGRE SE SWS DIA DW DA)" userId="b265aaef-b0f8-4148-ab22-fc772c817634" providerId="ADAL" clId="{A534391C-C9A1-4BC9-849A-BF1E2DF51ED6}" dt="2022-05-06T10:45:42.381" v="1439" actId="11529"/>
          <ac:cxnSpMkLst>
            <pc:docMk/>
            <pc:sldMk cId="870496180" sldId="302"/>
            <ac:cxnSpMk id="6" creationId="{7E547718-59BC-4401-92BC-3910EE48B555}"/>
          </ac:cxnSpMkLst>
        </pc:cxnChg>
        <pc:cxnChg chg="add mod">
          <ac:chgData name="Gollnick, Bert (SGRE SE SWS DIA DW DA)" userId="b265aaef-b0f8-4148-ab22-fc772c817634" providerId="ADAL" clId="{A534391C-C9A1-4BC9-849A-BF1E2DF51ED6}" dt="2022-05-06T10:45:47.555" v="1442" actId="1076"/>
          <ac:cxnSpMkLst>
            <pc:docMk/>
            <pc:sldMk cId="870496180" sldId="302"/>
            <ac:cxnSpMk id="12" creationId="{B146563F-64C8-4141-8DFD-0939738C89D4}"/>
          </ac:cxnSpMkLst>
        </pc:cxnChg>
      </pc:sldChg>
      <pc:sldChg chg="addSp delSp modSp add mod modAnim modNotesTx">
        <pc:chgData name="Gollnick, Bert (SGRE SE SWS DIA DW DA)" userId="b265aaef-b0f8-4148-ab22-fc772c817634" providerId="ADAL" clId="{A534391C-C9A1-4BC9-849A-BF1E2DF51ED6}" dt="2022-05-06T10:55:53.640" v="1801" actId="478"/>
        <pc:sldMkLst>
          <pc:docMk/>
          <pc:sldMk cId="3782217556" sldId="303"/>
        </pc:sldMkLst>
        <pc:spChg chg="mod">
          <ac:chgData name="Gollnick, Bert (SGRE SE SWS DIA DW DA)" userId="b265aaef-b0f8-4148-ab22-fc772c817634" providerId="ADAL" clId="{A534391C-C9A1-4BC9-849A-BF1E2DF51ED6}" dt="2022-05-06T08:36:14.568" v="968" actId="20577"/>
          <ac:spMkLst>
            <pc:docMk/>
            <pc:sldMk cId="3782217556" sldId="303"/>
            <ac:spMk id="3" creationId="{E5D9F419-3225-47DC-85CB-B1B4C405B368}"/>
          </ac:spMkLst>
        </pc:spChg>
        <pc:spChg chg="add del mod">
          <ac:chgData name="Gollnick, Bert (SGRE SE SWS DIA DW DA)" userId="b265aaef-b0f8-4148-ab22-fc772c817634" providerId="ADAL" clId="{A534391C-C9A1-4BC9-849A-BF1E2DF51ED6}" dt="2022-05-06T08:36:16.780" v="969" actId="478"/>
          <ac:spMkLst>
            <pc:docMk/>
            <pc:sldMk cId="3782217556" sldId="303"/>
            <ac:spMk id="5" creationId="{C58BC9FC-E18C-4893-8FCC-A91167C3ED84}"/>
          </ac:spMkLst>
        </pc:spChg>
        <pc:spChg chg="add mod">
          <ac:chgData name="Gollnick, Bert (SGRE SE SWS DIA DW DA)" userId="b265aaef-b0f8-4148-ab22-fc772c817634" providerId="ADAL" clId="{A534391C-C9A1-4BC9-849A-BF1E2DF51ED6}" dt="2022-05-06T08:40:45.421" v="1126" actId="20577"/>
          <ac:spMkLst>
            <pc:docMk/>
            <pc:sldMk cId="3782217556" sldId="303"/>
            <ac:spMk id="6" creationId="{33C6E008-41FC-460B-BD77-E8468DD49B2E}"/>
          </ac:spMkLst>
        </pc:spChg>
        <pc:spChg chg="add mod">
          <ac:chgData name="Gollnick, Bert (SGRE SE SWS DIA DW DA)" userId="b265aaef-b0f8-4148-ab22-fc772c817634" providerId="ADAL" clId="{A534391C-C9A1-4BC9-849A-BF1E2DF51ED6}" dt="2022-05-06T10:43:35.459" v="1383" actId="164"/>
          <ac:spMkLst>
            <pc:docMk/>
            <pc:sldMk cId="3782217556" sldId="303"/>
            <ac:spMk id="10" creationId="{55572797-C820-4B54-AABB-DD9D2D8AF921}"/>
          </ac:spMkLst>
        </pc:spChg>
        <pc:spChg chg="add mod">
          <ac:chgData name="Gollnick, Bert (SGRE SE SWS DIA DW DA)" userId="b265aaef-b0f8-4148-ab22-fc772c817634" providerId="ADAL" clId="{A534391C-C9A1-4BC9-849A-BF1E2DF51ED6}" dt="2022-05-06T10:43:35.459" v="1383" actId="164"/>
          <ac:spMkLst>
            <pc:docMk/>
            <pc:sldMk cId="3782217556" sldId="303"/>
            <ac:spMk id="11" creationId="{288C98D0-62EE-499B-85E0-C4B75237E645}"/>
          </ac:spMkLst>
        </pc:spChg>
        <pc:spChg chg="add mod">
          <ac:chgData name="Gollnick, Bert (SGRE SE SWS DIA DW DA)" userId="b265aaef-b0f8-4148-ab22-fc772c817634" providerId="ADAL" clId="{A534391C-C9A1-4BC9-849A-BF1E2DF51ED6}" dt="2022-05-06T10:43:35.459" v="1383" actId="164"/>
          <ac:spMkLst>
            <pc:docMk/>
            <pc:sldMk cId="3782217556" sldId="303"/>
            <ac:spMk id="12" creationId="{7E36488E-19BF-49AA-90E6-12E65E160759}"/>
          </ac:spMkLst>
        </pc:spChg>
        <pc:spChg chg="add del mod">
          <ac:chgData name="Gollnick, Bert (SGRE SE SWS DIA DW DA)" userId="b265aaef-b0f8-4148-ab22-fc772c817634" providerId="ADAL" clId="{A534391C-C9A1-4BC9-849A-BF1E2DF51ED6}" dt="2022-05-06T10:55:50.956" v="1800" actId="478"/>
          <ac:spMkLst>
            <pc:docMk/>
            <pc:sldMk cId="3782217556" sldId="303"/>
            <ac:spMk id="13" creationId="{0B108661-C4C5-4853-8CED-725651353463}"/>
          </ac:spMkLst>
        </pc:spChg>
        <pc:spChg chg="add del mod">
          <ac:chgData name="Gollnick, Bert (SGRE SE SWS DIA DW DA)" userId="b265aaef-b0f8-4148-ab22-fc772c817634" providerId="ADAL" clId="{A534391C-C9A1-4BC9-849A-BF1E2DF51ED6}" dt="2022-05-06T10:55:53.640" v="1801" actId="478"/>
          <ac:spMkLst>
            <pc:docMk/>
            <pc:sldMk cId="3782217556" sldId="303"/>
            <ac:spMk id="14" creationId="{4F8AA0EC-1E47-47C2-AFE3-DDE6A11ACC13}"/>
          </ac:spMkLst>
        </pc:spChg>
        <pc:spChg chg="add mod">
          <ac:chgData name="Gollnick, Bert (SGRE SE SWS DIA DW DA)" userId="b265aaef-b0f8-4148-ab22-fc772c817634" providerId="ADAL" clId="{A534391C-C9A1-4BC9-849A-BF1E2DF51ED6}" dt="2022-05-06T10:43:35.459" v="1383" actId="164"/>
          <ac:spMkLst>
            <pc:docMk/>
            <pc:sldMk cId="3782217556" sldId="303"/>
            <ac:spMk id="15" creationId="{CB6A3F60-444A-49E9-9990-BC42E9F5B9DF}"/>
          </ac:spMkLst>
        </pc:spChg>
        <pc:spChg chg="add del">
          <ac:chgData name="Gollnick, Bert (SGRE SE SWS DIA DW DA)" userId="b265aaef-b0f8-4148-ab22-fc772c817634" providerId="ADAL" clId="{A534391C-C9A1-4BC9-849A-BF1E2DF51ED6}" dt="2022-05-06T08:37:54.913" v="1016" actId="478"/>
          <ac:spMkLst>
            <pc:docMk/>
            <pc:sldMk cId="3782217556" sldId="303"/>
            <ac:spMk id="16" creationId="{2DB0C7D2-55CC-4DCD-B187-AA5C17FDA618}"/>
          </ac:spMkLst>
        </pc:spChg>
        <pc:spChg chg="add del">
          <ac:chgData name="Gollnick, Bert (SGRE SE SWS DIA DW DA)" userId="b265aaef-b0f8-4148-ab22-fc772c817634" providerId="ADAL" clId="{A534391C-C9A1-4BC9-849A-BF1E2DF51ED6}" dt="2022-05-06T08:38:07.809" v="1018" actId="478"/>
          <ac:spMkLst>
            <pc:docMk/>
            <pc:sldMk cId="3782217556" sldId="303"/>
            <ac:spMk id="17" creationId="{BFCE0302-8A8B-451A-9DA9-E2B1AC3BA371}"/>
          </ac:spMkLst>
        </pc:spChg>
        <pc:spChg chg="add mod">
          <ac:chgData name="Gollnick, Bert (SGRE SE SWS DIA DW DA)" userId="b265aaef-b0f8-4148-ab22-fc772c817634" providerId="ADAL" clId="{A534391C-C9A1-4BC9-849A-BF1E2DF51ED6}" dt="2022-05-06T10:43:56.116" v="1390" actId="164"/>
          <ac:spMkLst>
            <pc:docMk/>
            <pc:sldMk cId="3782217556" sldId="303"/>
            <ac:spMk id="18" creationId="{CAF6DF32-FB0D-43DA-9040-D3BA4790D2DC}"/>
          </ac:spMkLst>
        </pc:spChg>
        <pc:spChg chg="add del mod">
          <ac:chgData name="Gollnick, Bert (SGRE SE SWS DIA DW DA)" userId="b265aaef-b0f8-4148-ab22-fc772c817634" providerId="ADAL" clId="{A534391C-C9A1-4BC9-849A-BF1E2DF51ED6}" dt="2022-05-06T10:52:21.104" v="1498" actId="478"/>
          <ac:spMkLst>
            <pc:docMk/>
            <pc:sldMk cId="3782217556" sldId="303"/>
            <ac:spMk id="27" creationId="{580D8934-C3C2-4F10-B438-6246E13A2636}"/>
          </ac:spMkLst>
        </pc:spChg>
        <pc:spChg chg="add mod">
          <ac:chgData name="Gollnick, Bert (SGRE SE SWS DIA DW DA)" userId="b265aaef-b0f8-4148-ab22-fc772c817634" providerId="ADAL" clId="{A534391C-C9A1-4BC9-849A-BF1E2DF51ED6}" dt="2022-05-06T10:54:10.117" v="1630" actId="14100"/>
          <ac:spMkLst>
            <pc:docMk/>
            <pc:sldMk cId="3782217556" sldId="303"/>
            <ac:spMk id="28" creationId="{F998185D-7B02-49CE-8CF7-FC805E238617}"/>
          </ac:spMkLst>
        </pc:spChg>
        <pc:spChg chg="add mod">
          <ac:chgData name="Gollnick, Bert (SGRE SE SWS DIA DW DA)" userId="b265aaef-b0f8-4148-ab22-fc772c817634" providerId="ADAL" clId="{A534391C-C9A1-4BC9-849A-BF1E2DF51ED6}" dt="2022-05-06T10:52:10.126" v="1497"/>
          <ac:spMkLst>
            <pc:docMk/>
            <pc:sldMk cId="3782217556" sldId="303"/>
            <ac:spMk id="29" creationId="{69D54A86-E740-4A9A-892F-48D33397346C}"/>
          </ac:spMkLst>
        </pc:spChg>
        <pc:grpChg chg="add mod">
          <ac:chgData name="Gollnick, Bert (SGRE SE SWS DIA DW DA)" userId="b265aaef-b0f8-4148-ab22-fc772c817634" providerId="ADAL" clId="{A534391C-C9A1-4BC9-849A-BF1E2DF51ED6}" dt="2022-05-06T10:43:56.116" v="1390" actId="164"/>
          <ac:grpSpMkLst>
            <pc:docMk/>
            <pc:sldMk cId="3782217556" sldId="303"/>
            <ac:grpSpMk id="25" creationId="{FCA55EB1-C23C-4606-B2B7-8D4D53679C8E}"/>
          </ac:grpSpMkLst>
        </pc:grpChg>
        <pc:grpChg chg="add mod">
          <ac:chgData name="Gollnick, Bert (SGRE SE SWS DIA DW DA)" userId="b265aaef-b0f8-4148-ab22-fc772c817634" providerId="ADAL" clId="{A534391C-C9A1-4BC9-849A-BF1E2DF51ED6}" dt="2022-05-06T10:46:08.247" v="1472" actId="1037"/>
          <ac:grpSpMkLst>
            <pc:docMk/>
            <pc:sldMk cId="3782217556" sldId="303"/>
            <ac:grpSpMk id="26" creationId="{E4F1AF1C-9E60-45E7-A1D5-C66D667BA278}"/>
          </ac:grpSpMkLst>
        </pc:grpChg>
        <pc:cxnChg chg="add mod">
          <ac:chgData name="Gollnick, Bert (SGRE SE SWS DIA DW DA)" userId="b265aaef-b0f8-4148-ab22-fc772c817634" providerId="ADAL" clId="{A534391C-C9A1-4BC9-849A-BF1E2DF51ED6}" dt="2022-05-06T10:43:35.459" v="1383" actId="164"/>
          <ac:cxnSpMkLst>
            <pc:docMk/>
            <pc:sldMk cId="3782217556" sldId="303"/>
            <ac:cxnSpMk id="7" creationId="{701E86AB-A098-4B57-8044-CA01520CFD8D}"/>
          </ac:cxnSpMkLst>
        </pc:cxnChg>
        <pc:cxnChg chg="add mod">
          <ac:chgData name="Gollnick, Bert (SGRE SE SWS DIA DW DA)" userId="b265aaef-b0f8-4148-ab22-fc772c817634" providerId="ADAL" clId="{A534391C-C9A1-4BC9-849A-BF1E2DF51ED6}" dt="2022-05-06T10:43:35.459" v="1383" actId="164"/>
          <ac:cxnSpMkLst>
            <pc:docMk/>
            <pc:sldMk cId="3782217556" sldId="303"/>
            <ac:cxnSpMk id="8" creationId="{878E1BC2-9D86-4670-B8E7-7DB478B1D165}"/>
          </ac:cxnSpMkLst>
        </pc:cxnChg>
        <pc:cxnChg chg="add mod">
          <ac:chgData name="Gollnick, Bert (SGRE SE SWS DIA DW DA)" userId="b265aaef-b0f8-4148-ab22-fc772c817634" providerId="ADAL" clId="{A534391C-C9A1-4BC9-849A-BF1E2DF51ED6}" dt="2022-05-06T10:43:35.459" v="1383" actId="164"/>
          <ac:cxnSpMkLst>
            <pc:docMk/>
            <pc:sldMk cId="3782217556" sldId="303"/>
            <ac:cxnSpMk id="20" creationId="{447AB69D-151C-4E25-BD5F-8BC9C281822A}"/>
          </ac:cxnSpMkLst>
        </pc:cxnChg>
        <pc:cxnChg chg="add mod">
          <ac:chgData name="Gollnick, Bert (SGRE SE SWS DIA DW DA)" userId="b265aaef-b0f8-4148-ab22-fc772c817634" providerId="ADAL" clId="{A534391C-C9A1-4BC9-849A-BF1E2DF51ED6}" dt="2022-05-06T10:43:35.459" v="1383" actId="164"/>
          <ac:cxnSpMkLst>
            <pc:docMk/>
            <pc:sldMk cId="3782217556" sldId="303"/>
            <ac:cxnSpMk id="22" creationId="{2B634411-C54A-4E65-B093-FF3E6ED14DB8}"/>
          </ac:cxnSpMkLst>
        </pc:cxnChg>
      </pc:sldChg>
      <pc:sldChg chg="addSp delSp modSp add mod">
        <pc:chgData name="Gollnick, Bert (SGRE SE SWS DIA DW DA)" userId="b265aaef-b0f8-4148-ab22-fc772c817634" providerId="ADAL" clId="{A534391C-C9A1-4BC9-849A-BF1E2DF51ED6}" dt="2022-05-06T10:57:21.924" v="1872" actId="20577"/>
        <pc:sldMkLst>
          <pc:docMk/>
          <pc:sldMk cId="250219843" sldId="304"/>
        </pc:sldMkLst>
        <pc:spChg chg="mod">
          <ac:chgData name="Gollnick, Bert (SGRE SE SWS DIA DW DA)" userId="b265aaef-b0f8-4148-ab22-fc772c817634" providerId="ADAL" clId="{A534391C-C9A1-4BC9-849A-BF1E2DF51ED6}" dt="2022-05-06T10:57:21.924" v="1872" actId="20577"/>
          <ac:spMkLst>
            <pc:docMk/>
            <pc:sldMk cId="250219843" sldId="304"/>
            <ac:spMk id="5" creationId="{C58BC9FC-E18C-4893-8FCC-A91167C3ED84}"/>
          </ac:spMkLst>
        </pc:spChg>
        <pc:spChg chg="mod ord">
          <ac:chgData name="Gollnick, Bert (SGRE SE SWS DIA DW DA)" userId="b265aaef-b0f8-4148-ab22-fc772c817634" providerId="ADAL" clId="{A534391C-C9A1-4BC9-849A-BF1E2DF51ED6}" dt="2022-05-06T10:56:59.224" v="1849" actId="20577"/>
          <ac:spMkLst>
            <pc:docMk/>
            <pc:sldMk cId="250219843" sldId="304"/>
            <ac:spMk id="6" creationId="{33C6E008-41FC-460B-BD77-E8468DD49B2E}"/>
          </ac:spMkLst>
        </pc:spChg>
        <pc:spChg chg="add mod">
          <ac:chgData name="Gollnick, Bert (SGRE SE SWS DIA DW DA)" userId="b265aaef-b0f8-4148-ab22-fc772c817634" providerId="ADAL" clId="{A534391C-C9A1-4BC9-849A-BF1E2DF51ED6}" dt="2022-05-06T09:00:07.454" v="1306" actId="164"/>
          <ac:spMkLst>
            <pc:docMk/>
            <pc:sldMk cId="250219843" sldId="304"/>
            <ac:spMk id="9" creationId="{0BC23D36-836A-4CFE-A06F-7094FEC260C8}"/>
          </ac:spMkLst>
        </pc:spChg>
        <pc:spChg chg="add mod">
          <ac:chgData name="Gollnick, Bert (SGRE SE SWS DIA DW DA)" userId="b265aaef-b0f8-4148-ab22-fc772c817634" providerId="ADAL" clId="{A534391C-C9A1-4BC9-849A-BF1E2DF51ED6}" dt="2022-05-06T09:00:07.454" v="1306" actId="164"/>
          <ac:spMkLst>
            <pc:docMk/>
            <pc:sldMk cId="250219843" sldId="304"/>
            <ac:spMk id="10" creationId="{7E3D1F7C-1CF9-42FB-8CFF-885863CDDDCC}"/>
          </ac:spMkLst>
        </pc:spChg>
        <pc:spChg chg="add mod">
          <ac:chgData name="Gollnick, Bert (SGRE SE SWS DIA DW DA)" userId="b265aaef-b0f8-4148-ab22-fc772c817634" providerId="ADAL" clId="{A534391C-C9A1-4BC9-849A-BF1E2DF51ED6}" dt="2022-05-06T09:00:07.454" v="1306" actId="164"/>
          <ac:spMkLst>
            <pc:docMk/>
            <pc:sldMk cId="250219843" sldId="304"/>
            <ac:spMk id="11" creationId="{EFF6279B-9682-4BC0-A873-BF8441558F84}"/>
          </ac:spMkLst>
        </pc:spChg>
        <pc:spChg chg="add mod">
          <ac:chgData name="Gollnick, Bert (SGRE SE SWS DIA DW DA)" userId="b265aaef-b0f8-4148-ab22-fc772c817634" providerId="ADAL" clId="{A534391C-C9A1-4BC9-849A-BF1E2DF51ED6}" dt="2022-05-06T09:00:07.454" v="1306" actId="164"/>
          <ac:spMkLst>
            <pc:docMk/>
            <pc:sldMk cId="250219843" sldId="304"/>
            <ac:spMk id="12" creationId="{ECCBC829-33ED-4065-9873-7ABECDBB6081}"/>
          </ac:spMkLst>
        </pc:spChg>
        <pc:spChg chg="add mod">
          <ac:chgData name="Gollnick, Bert (SGRE SE SWS DIA DW DA)" userId="b265aaef-b0f8-4148-ab22-fc772c817634" providerId="ADAL" clId="{A534391C-C9A1-4BC9-849A-BF1E2DF51ED6}" dt="2022-05-06T09:00:07.454" v="1306" actId="164"/>
          <ac:spMkLst>
            <pc:docMk/>
            <pc:sldMk cId="250219843" sldId="304"/>
            <ac:spMk id="13" creationId="{383479B0-370C-4358-A61E-98AD4DAF2082}"/>
          </ac:spMkLst>
        </pc:spChg>
        <pc:spChg chg="add mod">
          <ac:chgData name="Gollnick, Bert (SGRE SE SWS DIA DW DA)" userId="b265aaef-b0f8-4148-ab22-fc772c817634" providerId="ADAL" clId="{A534391C-C9A1-4BC9-849A-BF1E2DF51ED6}" dt="2022-05-06T09:00:07.454" v="1306" actId="164"/>
          <ac:spMkLst>
            <pc:docMk/>
            <pc:sldMk cId="250219843" sldId="304"/>
            <ac:spMk id="14" creationId="{B9DBF49C-5DF7-4190-918A-49947926298E}"/>
          </ac:spMkLst>
        </pc:spChg>
        <pc:spChg chg="add del mod">
          <ac:chgData name="Gollnick, Bert (SGRE SE SWS DIA DW DA)" userId="b265aaef-b0f8-4148-ab22-fc772c817634" providerId="ADAL" clId="{A534391C-C9A1-4BC9-849A-BF1E2DF51ED6}" dt="2022-05-06T10:41:57.782" v="1376" actId="478"/>
          <ac:spMkLst>
            <pc:docMk/>
            <pc:sldMk cId="250219843" sldId="304"/>
            <ac:spMk id="17" creationId="{C70F0577-5A48-48D0-801F-93EB92497EEA}"/>
          </ac:spMkLst>
        </pc:spChg>
        <pc:spChg chg="add del mod">
          <ac:chgData name="Gollnick, Bert (SGRE SE SWS DIA DW DA)" userId="b265aaef-b0f8-4148-ab22-fc772c817634" providerId="ADAL" clId="{A534391C-C9A1-4BC9-849A-BF1E2DF51ED6}" dt="2022-05-06T10:41:57.782" v="1376" actId="478"/>
          <ac:spMkLst>
            <pc:docMk/>
            <pc:sldMk cId="250219843" sldId="304"/>
            <ac:spMk id="18" creationId="{CE994218-7EB9-4526-A9F7-ADE80B985090}"/>
          </ac:spMkLst>
        </pc:spChg>
        <pc:grpChg chg="add del mod">
          <ac:chgData name="Gollnick, Bert (SGRE SE SWS DIA DW DA)" userId="b265aaef-b0f8-4148-ab22-fc772c817634" providerId="ADAL" clId="{A534391C-C9A1-4BC9-849A-BF1E2DF51ED6}" dt="2022-05-06T10:41:57.782" v="1376" actId="478"/>
          <ac:grpSpMkLst>
            <pc:docMk/>
            <pc:sldMk cId="250219843" sldId="304"/>
            <ac:grpSpMk id="4" creationId="{0162A3C1-0BE7-4BA2-BA53-E5BC40171547}"/>
          </ac:grpSpMkLst>
        </pc:grpChg>
        <pc:cxnChg chg="add mod">
          <ac:chgData name="Gollnick, Bert (SGRE SE SWS DIA DW DA)" userId="b265aaef-b0f8-4148-ab22-fc772c817634" providerId="ADAL" clId="{A534391C-C9A1-4BC9-849A-BF1E2DF51ED6}" dt="2022-05-06T09:00:07.454" v="1306" actId="164"/>
          <ac:cxnSpMkLst>
            <pc:docMk/>
            <pc:sldMk cId="250219843" sldId="304"/>
            <ac:cxnSpMk id="7" creationId="{EE098267-382C-400C-B88D-FAC2F6D05CEE}"/>
          </ac:cxnSpMkLst>
        </pc:cxnChg>
        <pc:cxnChg chg="add mod">
          <ac:chgData name="Gollnick, Bert (SGRE SE SWS DIA DW DA)" userId="b265aaef-b0f8-4148-ab22-fc772c817634" providerId="ADAL" clId="{A534391C-C9A1-4BC9-849A-BF1E2DF51ED6}" dt="2022-05-06T09:00:07.454" v="1306" actId="164"/>
          <ac:cxnSpMkLst>
            <pc:docMk/>
            <pc:sldMk cId="250219843" sldId="304"/>
            <ac:cxnSpMk id="8" creationId="{1835F328-9F37-4CAA-8DED-27B032FDD4C5}"/>
          </ac:cxnSpMkLst>
        </pc:cxnChg>
        <pc:cxnChg chg="add mod">
          <ac:chgData name="Gollnick, Bert (SGRE SE SWS DIA DW DA)" userId="b265aaef-b0f8-4148-ab22-fc772c817634" providerId="ADAL" clId="{A534391C-C9A1-4BC9-849A-BF1E2DF51ED6}" dt="2022-05-06T09:00:07.454" v="1306" actId="164"/>
          <ac:cxnSpMkLst>
            <pc:docMk/>
            <pc:sldMk cId="250219843" sldId="304"/>
            <ac:cxnSpMk id="15" creationId="{1CEFB65A-211E-4524-848F-056F5EFAF96B}"/>
          </ac:cxnSpMkLst>
        </pc:cxnChg>
        <pc:cxnChg chg="add mod">
          <ac:chgData name="Gollnick, Bert (SGRE SE SWS DIA DW DA)" userId="b265aaef-b0f8-4148-ab22-fc772c817634" providerId="ADAL" clId="{A534391C-C9A1-4BC9-849A-BF1E2DF51ED6}" dt="2022-05-06T09:00:07.454" v="1306" actId="164"/>
          <ac:cxnSpMkLst>
            <pc:docMk/>
            <pc:sldMk cId="250219843" sldId="304"/>
            <ac:cxnSpMk id="16" creationId="{305AEE66-F152-45B0-9AE5-E0FD68CF3AB3}"/>
          </ac:cxnSpMkLst>
        </pc:cxnChg>
      </pc:sldChg>
      <pc:sldChg chg="delSp modSp add mod">
        <pc:chgData name="Gollnick, Bert (SGRE SE SWS DIA DW DA)" userId="b265aaef-b0f8-4148-ab22-fc772c817634" providerId="ADAL" clId="{A534391C-C9A1-4BC9-849A-BF1E2DF51ED6}" dt="2022-05-06T10:42:12.409" v="1382" actId="20577"/>
        <pc:sldMkLst>
          <pc:docMk/>
          <pc:sldMk cId="17149709" sldId="305"/>
        </pc:sldMkLst>
        <pc:spChg chg="mod">
          <ac:chgData name="Gollnick, Bert (SGRE SE SWS DIA DW DA)" userId="b265aaef-b0f8-4148-ab22-fc772c817634" providerId="ADAL" clId="{A534391C-C9A1-4BC9-849A-BF1E2DF51ED6}" dt="2022-05-06T10:41:53.025" v="1375" actId="20577"/>
          <ac:spMkLst>
            <pc:docMk/>
            <pc:sldMk cId="17149709" sldId="305"/>
            <ac:spMk id="3" creationId="{E5D9F419-3225-47DC-85CB-B1B4C405B368}"/>
          </ac:spMkLst>
        </pc:spChg>
        <pc:spChg chg="del">
          <ac:chgData name="Gollnick, Bert (SGRE SE SWS DIA DW DA)" userId="b265aaef-b0f8-4148-ab22-fc772c817634" providerId="ADAL" clId="{A534391C-C9A1-4BC9-849A-BF1E2DF51ED6}" dt="2022-05-06T10:42:10.259" v="1379" actId="478"/>
          <ac:spMkLst>
            <pc:docMk/>
            <pc:sldMk cId="17149709" sldId="305"/>
            <ac:spMk id="5" creationId="{C58BC9FC-E18C-4893-8FCC-A91167C3ED84}"/>
          </ac:spMkLst>
        </pc:spChg>
        <pc:spChg chg="mod">
          <ac:chgData name="Gollnick, Bert (SGRE SE SWS DIA DW DA)" userId="b265aaef-b0f8-4148-ab22-fc772c817634" providerId="ADAL" clId="{A534391C-C9A1-4BC9-849A-BF1E2DF51ED6}" dt="2022-05-06T10:42:12.409" v="1382" actId="20577"/>
          <ac:spMkLst>
            <pc:docMk/>
            <pc:sldMk cId="17149709" sldId="305"/>
            <ac:spMk id="6" creationId="{33C6E008-41FC-460B-BD77-E8468DD49B2E}"/>
          </ac:spMkLst>
        </pc:spChg>
      </pc:sldChg>
      <pc:sldChg chg="add">
        <pc:chgData name="Gollnick, Bert (SGRE SE SWS DIA DW DA)" userId="b265aaef-b0f8-4148-ab22-fc772c817634" providerId="ADAL" clId="{A534391C-C9A1-4BC9-849A-BF1E2DF51ED6}" dt="2022-05-06T10:45:13.363" v="1417" actId="2890"/>
        <pc:sldMkLst>
          <pc:docMk/>
          <pc:sldMk cId="2738072239" sldId="306"/>
        </pc:sldMkLst>
      </pc:sldChg>
      <pc:sldChg chg="addSp delSp modSp add mod delAnim modAnim">
        <pc:chgData name="Gollnick, Bert (SGRE SE SWS DIA DW DA)" userId="b265aaef-b0f8-4148-ab22-fc772c817634" providerId="ADAL" clId="{A534391C-C9A1-4BC9-849A-BF1E2DF51ED6}" dt="2022-05-06T11:24:37.801" v="1917" actId="6549"/>
        <pc:sldMkLst>
          <pc:docMk/>
          <pc:sldMk cId="3016223805" sldId="307"/>
        </pc:sldMkLst>
        <pc:spChg chg="del mod">
          <ac:chgData name="Gollnick, Bert (SGRE SE SWS DIA DW DA)" userId="b265aaef-b0f8-4148-ab22-fc772c817634" providerId="ADAL" clId="{A534391C-C9A1-4BC9-849A-BF1E2DF51ED6}" dt="2022-05-06T10:58:45.142" v="1878"/>
          <ac:spMkLst>
            <pc:docMk/>
            <pc:sldMk cId="3016223805" sldId="307"/>
            <ac:spMk id="4" creationId="{3B9B979D-A90F-4836-B137-9F046D081B6A}"/>
          </ac:spMkLst>
        </pc:spChg>
        <pc:spChg chg="add mod">
          <ac:chgData name="Gollnick, Bert (SGRE SE SWS DIA DW DA)" userId="b265aaef-b0f8-4148-ab22-fc772c817634" providerId="ADAL" clId="{A534391C-C9A1-4BC9-849A-BF1E2DF51ED6}" dt="2022-05-06T10:59:01.259" v="1880"/>
          <ac:spMkLst>
            <pc:docMk/>
            <pc:sldMk cId="3016223805" sldId="307"/>
            <ac:spMk id="23" creationId="{7C1B0505-B4F3-4451-B007-FEB7831FA27E}"/>
          </ac:spMkLst>
        </pc:spChg>
        <pc:spChg chg="add mod">
          <ac:chgData name="Gollnick, Bert (SGRE SE SWS DIA DW DA)" userId="b265aaef-b0f8-4148-ab22-fc772c817634" providerId="ADAL" clId="{A534391C-C9A1-4BC9-849A-BF1E2DF51ED6}" dt="2022-05-06T10:59:01.259" v="1880"/>
          <ac:spMkLst>
            <pc:docMk/>
            <pc:sldMk cId="3016223805" sldId="307"/>
            <ac:spMk id="24" creationId="{99D11AF6-9B46-41D7-8218-AC90F3D0A62A}"/>
          </ac:spMkLst>
        </pc:spChg>
        <pc:spChg chg="add mod">
          <ac:chgData name="Gollnick, Bert (SGRE SE SWS DIA DW DA)" userId="b265aaef-b0f8-4148-ab22-fc772c817634" providerId="ADAL" clId="{A534391C-C9A1-4BC9-849A-BF1E2DF51ED6}" dt="2022-05-06T10:59:01.259" v="1880"/>
          <ac:spMkLst>
            <pc:docMk/>
            <pc:sldMk cId="3016223805" sldId="307"/>
            <ac:spMk id="25" creationId="{CC4C6C96-F70A-4B29-8F3B-18D2AE52F959}"/>
          </ac:spMkLst>
        </pc:spChg>
        <pc:spChg chg="add mod">
          <ac:chgData name="Gollnick, Bert (SGRE SE SWS DIA DW DA)" userId="b265aaef-b0f8-4148-ab22-fc772c817634" providerId="ADAL" clId="{A534391C-C9A1-4BC9-849A-BF1E2DF51ED6}" dt="2022-05-06T10:59:01.259" v="1880"/>
          <ac:spMkLst>
            <pc:docMk/>
            <pc:sldMk cId="3016223805" sldId="307"/>
            <ac:spMk id="26" creationId="{5A1070D9-F718-48F6-AEEC-2CCBF70319CD}"/>
          </ac:spMkLst>
        </pc:spChg>
        <pc:spChg chg="add mod">
          <ac:chgData name="Gollnick, Bert (SGRE SE SWS DIA DW DA)" userId="b265aaef-b0f8-4148-ab22-fc772c817634" providerId="ADAL" clId="{A534391C-C9A1-4BC9-849A-BF1E2DF51ED6}" dt="2022-05-06T11:24:14.144" v="1906" actId="20577"/>
          <ac:spMkLst>
            <pc:docMk/>
            <pc:sldMk cId="3016223805" sldId="307"/>
            <ac:spMk id="27" creationId="{3F9239F7-54AF-4A5A-B407-68BE7D03EF00}"/>
          </ac:spMkLst>
        </pc:spChg>
        <pc:spChg chg="add mod">
          <ac:chgData name="Gollnick, Bert (SGRE SE SWS DIA DW DA)" userId="b265aaef-b0f8-4148-ab22-fc772c817634" providerId="ADAL" clId="{A534391C-C9A1-4BC9-849A-BF1E2DF51ED6}" dt="2022-05-06T11:02:13.242" v="1896" actId="1076"/>
          <ac:spMkLst>
            <pc:docMk/>
            <pc:sldMk cId="3016223805" sldId="307"/>
            <ac:spMk id="28" creationId="{FEAE26AD-322C-4AB9-8786-7F1551EDACE4}"/>
          </ac:spMkLst>
        </pc:spChg>
        <pc:spChg chg="add mod">
          <ac:chgData name="Gollnick, Bert (SGRE SE SWS DIA DW DA)" userId="b265aaef-b0f8-4148-ab22-fc772c817634" providerId="ADAL" clId="{A534391C-C9A1-4BC9-849A-BF1E2DF51ED6}" dt="2022-05-06T11:23:48.752" v="1902" actId="1076"/>
          <ac:spMkLst>
            <pc:docMk/>
            <pc:sldMk cId="3016223805" sldId="307"/>
            <ac:spMk id="29" creationId="{92C51A1F-C04D-4109-BD55-678143C711E5}"/>
          </ac:spMkLst>
        </pc:spChg>
        <pc:spChg chg="add mod">
          <ac:chgData name="Gollnick, Bert (SGRE SE SWS DIA DW DA)" userId="b265aaef-b0f8-4148-ab22-fc772c817634" providerId="ADAL" clId="{A534391C-C9A1-4BC9-849A-BF1E2DF51ED6}" dt="2022-05-06T11:02:20.787" v="1898" actId="1076"/>
          <ac:spMkLst>
            <pc:docMk/>
            <pc:sldMk cId="3016223805" sldId="307"/>
            <ac:spMk id="30" creationId="{18570518-C1F9-4466-B01F-683F2E25B7F0}"/>
          </ac:spMkLst>
        </pc:spChg>
        <pc:spChg chg="add mod">
          <ac:chgData name="Gollnick, Bert (SGRE SE SWS DIA DW DA)" userId="b265aaef-b0f8-4148-ab22-fc772c817634" providerId="ADAL" clId="{A534391C-C9A1-4BC9-849A-BF1E2DF51ED6}" dt="2022-05-06T11:24:29.825" v="1913" actId="14100"/>
          <ac:spMkLst>
            <pc:docMk/>
            <pc:sldMk cId="3016223805" sldId="307"/>
            <ac:spMk id="31" creationId="{9144EB81-5569-4383-9434-3D11778D9D73}"/>
          </ac:spMkLst>
        </pc:spChg>
        <pc:spChg chg="add mod">
          <ac:chgData name="Gollnick, Bert (SGRE SE SWS DIA DW DA)" userId="b265aaef-b0f8-4148-ab22-fc772c817634" providerId="ADAL" clId="{A534391C-C9A1-4BC9-849A-BF1E2DF51ED6}" dt="2022-05-06T11:24:20.151" v="1911" actId="20577"/>
          <ac:spMkLst>
            <pc:docMk/>
            <pc:sldMk cId="3016223805" sldId="307"/>
            <ac:spMk id="32" creationId="{27271C1F-B5D9-4447-93A7-6752F3B8988C}"/>
          </ac:spMkLst>
        </pc:spChg>
        <pc:spChg chg="add mod">
          <ac:chgData name="Gollnick, Bert (SGRE SE SWS DIA DW DA)" userId="b265aaef-b0f8-4148-ab22-fc772c817634" providerId="ADAL" clId="{A534391C-C9A1-4BC9-849A-BF1E2DF51ED6}" dt="2022-05-06T11:24:37.801" v="1917" actId="6549"/>
          <ac:spMkLst>
            <pc:docMk/>
            <pc:sldMk cId="3016223805" sldId="307"/>
            <ac:spMk id="33" creationId="{DDF5E7B4-85E4-462E-85AA-3AD0BECE3BC2}"/>
          </ac:spMkLst>
        </pc:spChg>
        <pc:spChg chg="del">
          <ac:chgData name="Gollnick, Bert (SGRE SE SWS DIA DW DA)" userId="b265aaef-b0f8-4148-ab22-fc772c817634" providerId="ADAL" clId="{A534391C-C9A1-4BC9-849A-BF1E2DF51ED6}" dt="2022-05-06T10:58:45.142" v="1876" actId="478"/>
          <ac:spMkLst>
            <pc:docMk/>
            <pc:sldMk cId="3016223805" sldId="307"/>
            <ac:spMk id="37" creationId="{F36FD218-3BCD-4D77-B63F-F1C73AB2F6AC}"/>
          </ac:spMkLst>
        </pc:spChg>
        <pc:spChg chg="del">
          <ac:chgData name="Gollnick, Bert (SGRE SE SWS DIA DW DA)" userId="b265aaef-b0f8-4148-ab22-fc772c817634" providerId="ADAL" clId="{A534391C-C9A1-4BC9-849A-BF1E2DF51ED6}" dt="2022-05-06T10:58:40.242" v="1874" actId="478"/>
          <ac:spMkLst>
            <pc:docMk/>
            <pc:sldMk cId="3016223805" sldId="307"/>
            <ac:spMk id="38" creationId="{1A5810A9-7475-4546-9072-8A12F962C78A}"/>
          </ac:spMkLst>
        </pc:spChg>
        <pc:spChg chg="mod">
          <ac:chgData name="Gollnick, Bert (SGRE SE SWS DIA DW DA)" userId="b265aaef-b0f8-4148-ab22-fc772c817634" providerId="ADAL" clId="{A534391C-C9A1-4BC9-849A-BF1E2DF51ED6}" dt="2022-05-06T10:59:06.825" v="1881" actId="14100"/>
          <ac:spMkLst>
            <pc:docMk/>
            <pc:sldMk cId="3016223805" sldId="307"/>
            <ac:spMk id="43" creationId="{DED410F2-F3CA-4900-9D0C-077E24DE604B}"/>
          </ac:spMkLst>
        </pc:spChg>
        <pc:spChg chg="mod">
          <ac:chgData name="Gollnick, Bert (SGRE SE SWS DIA DW DA)" userId="b265aaef-b0f8-4148-ab22-fc772c817634" providerId="ADAL" clId="{A534391C-C9A1-4BC9-849A-BF1E2DF51ED6}" dt="2022-05-06T11:24:17.041" v="1907" actId="1076"/>
          <ac:spMkLst>
            <pc:docMk/>
            <pc:sldMk cId="3016223805" sldId="307"/>
            <ac:spMk id="44" creationId="{5C92DF37-3607-4702-B0DF-0CDDD5C563CA}"/>
          </ac:spMkLst>
        </pc:spChg>
        <pc:spChg chg="del">
          <ac:chgData name="Gollnick, Bert (SGRE SE SWS DIA DW DA)" userId="b265aaef-b0f8-4148-ab22-fc772c817634" providerId="ADAL" clId="{A534391C-C9A1-4BC9-849A-BF1E2DF51ED6}" dt="2022-05-06T10:58:40.242" v="1874" actId="478"/>
          <ac:spMkLst>
            <pc:docMk/>
            <pc:sldMk cId="3016223805" sldId="307"/>
            <ac:spMk id="49" creationId="{13DD3C97-813C-4EC3-9DFE-5E38B639C32B}"/>
          </ac:spMkLst>
        </pc:spChg>
        <pc:spChg chg="del">
          <ac:chgData name="Gollnick, Bert (SGRE SE SWS DIA DW DA)" userId="b265aaef-b0f8-4148-ab22-fc772c817634" providerId="ADAL" clId="{A534391C-C9A1-4BC9-849A-BF1E2DF51ED6}" dt="2022-05-06T10:58:40.242" v="1874" actId="478"/>
          <ac:spMkLst>
            <pc:docMk/>
            <pc:sldMk cId="3016223805" sldId="307"/>
            <ac:spMk id="50" creationId="{9EFD4C0C-F559-4A6C-ACB8-53D2129E3319}"/>
          </ac:spMkLst>
        </pc:spChg>
        <pc:spChg chg="del">
          <ac:chgData name="Gollnick, Bert (SGRE SE SWS DIA DW DA)" userId="b265aaef-b0f8-4148-ab22-fc772c817634" providerId="ADAL" clId="{A534391C-C9A1-4BC9-849A-BF1E2DF51ED6}" dt="2022-05-06T10:58:40.242" v="1874" actId="478"/>
          <ac:spMkLst>
            <pc:docMk/>
            <pc:sldMk cId="3016223805" sldId="307"/>
            <ac:spMk id="53" creationId="{2ED13262-149A-4E60-AB44-93EF02F5BD38}"/>
          </ac:spMkLst>
        </pc:spChg>
        <pc:spChg chg="del">
          <ac:chgData name="Gollnick, Bert (SGRE SE SWS DIA DW DA)" userId="b265aaef-b0f8-4148-ab22-fc772c817634" providerId="ADAL" clId="{A534391C-C9A1-4BC9-849A-BF1E2DF51ED6}" dt="2022-05-06T10:58:40.242" v="1874" actId="478"/>
          <ac:spMkLst>
            <pc:docMk/>
            <pc:sldMk cId="3016223805" sldId="307"/>
            <ac:spMk id="54" creationId="{CAF6EE58-4695-4A08-A34C-0904048C4810}"/>
          </ac:spMkLst>
        </pc:spChg>
        <pc:spChg chg="del">
          <ac:chgData name="Gollnick, Bert (SGRE SE SWS DIA DW DA)" userId="b265aaef-b0f8-4148-ab22-fc772c817634" providerId="ADAL" clId="{A534391C-C9A1-4BC9-849A-BF1E2DF51ED6}" dt="2022-05-06T10:58:40.242" v="1874" actId="478"/>
          <ac:spMkLst>
            <pc:docMk/>
            <pc:sldMk cId="3016223805" sldId="307"/>
            <ac:spMk id="55" creationId="{B9F907DF-259C-45E1-9B90-81F72CD97FF6}"/>
          </ac:spMkLst>
        </pc:spChg>
        <pc:spChg chg="del">
          <ac:chgData name="Gollnick, Bert (SGRE SE SWS DIA DW DA)" userId="b265aaef-b0f8-4148-ab22-fc772c817634" providerId="ADAL" clId="{A534391C-C9A1-4BC9-849A-BF1E2DF51ED6}" dt="2022-05-06T10:58:40.242" v="1874" actId="478"/>
          <ac:spMkLst>
            <pc:docMk/>
            <pc:sldMk cId="3016223805" sldId="307"/>
            <ac:spMk id="56" creationId="{279741CA-3119-4D6B-8B36-5054BB324CC3}"/>
          </ac:spMkLst>
        </pc:spChg>
        <pc:spChg chg="del">
          <ac:chgData name="Gollnick, Bert (SGRE SE SWS DIA DW DA)" userId="b265aaef-b0f8-4148-ab22-fc772c817634" providerId="ADAL" clId="{A534391C-C9A1-4BC9-849A-BF1E2DF51ED6}" dt="2022-05-06T10:58:40.242" v="1874" actId="478"/>
          <ac:spMkLst>
            <pc:docMk/>
            <pc:sldMk cId="3016223805" sldId="307"/>
            <ac:spMk id="57" creationId="{B2AD4D3D-3BF6-41F2-8EE8-7602C09B6137}"/>
          </ac:spMkLst>
        </pc:spChg>
        <pc:spChg chg="del">
          <ac:chgData name="Gollnick, Bert (SGRE SE SWS DIA DW DA)" userId="b265aaef-b0f8-4148-ab22-fc772c817634" providerId="ADAL" clId="{A534391C-C9A1-4BC9-849A-BF1E2DF51ED6}" dt="2022-05-06T10:58:40.242" v="1874" actId="478"/>
          <ac:spMkLst>
            <pc:docMk/>
            <pc:sldMk cId="3016223805" sldId="307"/>
            <ac:spMk id="58" creationId="{8645E150-B9FE-4FC1-BDB5-B668462374E3}"/>
          </ac:spMkLst>
        </pc:spChg>
        <pc:grpChg chg="del">
          <ac:chgData name="Gollnick, Bert (SGRE SE SWS DIA DW DA)" userId="b265aaef-b0f8-4148-ab22-fc772c817634" providerId="ADAL" clId="{A534391C-C9A1-4BC9-849A-BF1E2DF51ED6}" dt="2022-05-06T10:58:46.759" v="1879" actId="478"/>
          <ac:grpSpMkLst>
            <pc:docMk/>
            <pc:sldMk cId="3016223805" sldId="307"/>
            <ac:grpSpMk id="45" creationId="{8A8753D6-AB6B-44F9-BB0A-C1D398CB0823}"/>
          </ac:grpSpMkLst>
        </pc:grpChg>
        <pc:cxnChg chg="del">
          <ac:chgData name="Gollnick, Bert (SGRE SE SWS DIA DW DA)" userId="b265aaef-b0f8-4148-ab22-fc772c817634" providerId="ADAL" clId="{A534391C-C9A1-4BC9-849A-BF1E2DF51ED6}" dt="2022-05-06T10:58:40.242" v="1874" actId="478"/>
          <ac:cxnSpMkLst>
            <pc:docMk/>
            <pc:sldMk cId="3016223805" sldId="307"/>
            <ac:cxnSpMk id="40" creationId="{83B6E3C3-9FFA-4417-85D4-E7334B754546}"/>
          </ac:cxnSpMkLst>
        </pc:cxnChg>
        <pc:cxnChg chg="del">
          <ac:chgData name="Gollnick, Bert (SGRE SE SWS DIA DW DA)" userId="b265aaef-b0f8-4148-ab22-fc772c817634" providerId="ADAL" clId="{A534391C-C9A1-4BC9-849A-BF1E2DF51ED6}" dt="2022-05-06T10:58:40.242" v="1874" actId="478"/>
          <ac:cxnSpMkLst>
            <pc:docMk/>
            <pc:sldMk cId="3016223805" sldId="307"/>
            <ac:cxnSpMk id="52" creationId="{DD3B7EB9-86E9-4456-AC68-C62423F69DB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FN </a:t>
            </a:r>
            <a:r>
              <a:rPr lang="de-DE" dirty="0" err="1"/>
              <a:t>up</a:t>
            </a:r>
            <a:r>
              <a:rPr lang="de-DE" dirty="0"/>
              <a:t>: high </a:t>
            </a:r>
            <a:r>
              <a:rPr lang="de-DE" dirty="0" err="1"/>
              <a:t>precision</a:t>
            </a:r>
            <a:r>
              <a:rPr lang="de-DE" dirty="0"/>
              <a:t>,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model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accurate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predicting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samples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ship</a:t>
            </a:r>
            <a:r>
              <a:rPr lang="de-DE" dirty="0">
                <a:sym typeface="Wingdings" panose="05000000000000000000" pitchFamily="2" charset="2"/>
              </a:rPr>
              <a:t>, but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actual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ships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missed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FP </a:t>
            </a:r>
            <a:r>
              <a:rPr lang="de-DE" dirty="0" err="1">
                <a:sym typeface="Wingdings" panose="05000000000000000000" pitchFamily="2" charset="2"/>
              </a:rPr>
              <a:t>up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low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precision</a:t>
            </a:r>
            <a:r>
              <a:rPr lang="de-DE" dirty="0">
                <a:sym typeface="Wingdings" panose="05000000000000000000" pitchFamily="2" charset="2"/>
              </a:rPr>
              <a:t>, high </a:t>
            </a:r>
            <a:r>
              <a:rPr lang="de-DE" dirty="0" err="1">
                <a:sym typeface="Wingdings" panose="05000000000000000000" pitchFamily="2" charset="2"/>
              </a:rPr>
              <a:t>recall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ships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correctly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classified</a:t>
            </a:r>
            <a:r>
              <a:rPr lang="de-DE" dirty="0">
                <a:sym typeface="Wingdings" panose="05000000000000000000" pitchFamily="2" charset="2"/>
              </a:rPr>
              <a:t>, but </a:t>
            </a:r>
            <a:r>
              <a:rPr lang="de-DE" dirty="0" err="1">
                <a:sym typeface="Wingdings" panose="05000000000000000000" pitchFamily="2" charset="2"/>
              </a:rPr>
              <a:t>many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ships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ships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9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2022-05-06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AP@[0.3:0.01:0.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4371949"/>
          </a:xfrm>
        </p:spPr>
        <p:txBody>
          <a:bodyPr>
            <a:normAutofit/>
          </a:bodyPr>
          <a:lstStyle/>
          <a:p>
            <a:r>
              <a:rPr lang="de-DE" b="0" dirty="0" err="1"/>
              <a:t>Object</a:t>
            </a:r>
            <a:r>
              <a:rPr lang="de-DE" b="0" dirty="0"/>
              <a:t> </a:t>
            </a:r>
            <a:r>
              <a:rPr lang="de-DE" b="0" dirty="0" err="1"/>
              <a:t>Detection</a:t>
            </a:r>
            <a:r>
              <a:rPr lang="de-DE" b="0" dirty="0"/>
              <a:t>:</a:t>
            </a:r>
          </a:p>
          <a:p>
            <a:r>
              <a:rPr lang="de-DE" b="0" dirty="0" err="1"/>
              <a:t>Accuracy</a:t>
            </a:r>
            <a:r>
              <a:rPr lang="de-DE" b="0" dirty="0"/>
              <a:t> </a:t>
            </a:r>
            <a:r>
              <a:rPr lang="de-DE" b="0" dirty="0" err="1"/>
              <a:t>Metrics</a:t>
            </a:r>
            <a:endParaRPr lang="de-DE" b="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21BCF-E223-43E1-A88B-51A1D68D24B5}"/>
              </a:ext>
            </a:extLst>
          </p:cNvPr>
          <p:cNvSpPr txBox="1"/>
          <p:nvPr/>
        </p:nvSpPr>
        <p:spPr>
          <a:xfrm>
            <a:off x="107504" y="45879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Bert Gollnick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3C6E008-41FC-460B-BD77-E8468DD49B2E}"/>
              </a:ext>
            </a:extLst>
          </p:cNvPr>
          <p:cNvSpPr txBox="1"/>
          <p:nvPr/>
        </p:nvSpPr>
        <p:spPr>
          <a:xfrm>
            <a:off x="251520" y="1131590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GB" dirty="0">
                <a:latin typeface="+mj-lt"/>
              </a:rPr>
              <a:t>Mean Average Precision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Average Precision over multiple </a:t>
            </a:r>
            <a:r>
              <a:rPr lang="en-GB" dirty="0" err="1">
                <a:latin typeface="+mj-lt"/>
              </a:rPr>
              <a:t>IoU</a:t>
            </a:r>
            <a:r>
              <a:rPr lang="en-GB" dirty="0">
                <a:latin typeface="+mj-lt"/>
              </a:rPr>
              <a:t> thresholds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 err="1">
                <a:latin typeface="+mj-lt"/>
                <a:hlinkClick r:id="rId2"/>
              </a:rPr>
              <a:t>mAP</a:t>
            </a:r>
            <a:r>
              <a:rPr lang="en-GB" dirty="0">
                <a:latin typeface="+mj-lt"/>
                <a:hlinkClick r:id="rId2"/>
              </a:rPr>
              <a:t>@[0.3:0.01:0.5</a:t>
            </a:r>
            <a:r>
              <a:rPr lang="en-GB" dirty="0">
                <a:latin typeface="+mj-lt"/>
              </a:rPr>
              <a:t>]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Averaged over all classes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: Mean Average Precision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162A3C1-0BE7-4BA2-BA53-E5BC40171547}"/>
              </a:ext>
            </a:extLst>
          </p:cNvPr>
          <p:cNvGrpSpPr/>
          <p:nvPr/>
        </p:nvGrpSpPr>
        <p:grpSpPr>
          <a:xfrm>
            <a:off x="4985815" y="2067694"/>
            <a:ext cx="3910485" cy="2817193"/>
            <a:chOff x="2091446" y="880405"/>
            <a:chExt cx="5454935" cy="3644442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EE098267-382C-400C-B88D-FAC2F6D05CEE}"/>
                </a:ext>
              </a:extLst>
            </p:cNvPr>
            <p:cNvCxnSpPr/>
            <p:nvPr/>
          </p:nvCxnSpPr>
          <p:spPr>
            <a:xfrm>
              <a:off x="2411760" y="4155515"/>
              <a:ext cx="43924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1835F328-9F37-4CAA-8DED-27B032FDD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031131"/>
              <a:ext cx="8424" cy="3124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BC23D36-836A-4CFE-A06F-7094FEC260C8}"/>
                </a:ext>
              </a:extLst>
            </p:cNvPr>
            <p:cNvSpPr txBox="1"/>
            <p:nvPr/>
          </p:nvSpPr>
          <p:spPr>
            <a:xfrm>
              <a:off x="2393132" y="880405"/>
              <a:ext cx="103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Precision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E3D1F7C-1CF9-42FB-8CFF-885863CDDDCC}"/>
                </a:ext>
              </a:extLst>
            </p:cNvPr>
            <p:cNvSpPr txBox="1"/>
            <p:nvPr/>
          </p:nvSpPr>
          <p:spPr>
            <a:xfrm>
              <a:off x="6813039" y="3907238"/>
              <a:ext cx="733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Recall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FF6279B-9682-4BC0-A873-BF8441558F84}"/>
                </a:ext>
              </a:extLst>
            </p:cNvPr>
            <p:cNvSpPr txBox="1"/>
            <p:nvPr/>
          </p:nvSpPr>
          <p:spPr>
            <a:xfrm>
              <a:off x="2091446" y="982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CCBC829-33ED-4065-9873-7ABECDBB6081}"/>
                </a:ext>
              </a:extLst>
            </p:cNvPr>
            <p:cNvSpPr txBox="1"/>
            <p:nvPr/>
          </p:nvSpPr>
          <p:spPr>
            <a:xfrm>
              <a:off x="2091446" y="39708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83479B0-370C-4358-A61E-98AD4DAF2082}"/>
                </a:ext>
              </a:extLst>
            </p:cNvPr>
            <p:cNvSpPr txBox="1"/>
            <p:nvPr/>
          </p:nvSpPr>
          <p:spPr>
            <a:xfrm>
              <a:off x="2330962" y="41555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0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9DBF49C-5DF7-4190-918A-49947926298E}"/>
                </a:ext>
              </a:extLst>
            </p:cNvPr>
            <p:cNvSpPr txBox="1"/>
            <p:nvPr/>
          </p:nvSpPr>
          <p:spPr>
            <a:xfrm>
              <a:off x="6156176" y="4153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CEFB65A-211E-4524-848F-056F5EFAF96B}"/>
                </a:ext>
              </a:extLst>
            </p:cNvPr>
            <p:cNvCxnSpPr>
              <a:cxnSpLocks/>
            </p:cNvCxnSpPr>
            <p:nvPr/>
          </p:nvCxnSpPr>
          <p:spPr>
            <a:xfrm>
              <a:off x="2366442" y="1170759"/>
              <a:ext cx="906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05AEE66-F152-45B0-9AE5-E0FD68CF3AB3}"/>
                </a:ext>
              </a:extLst>
            </p:cNvPr>
            <p:cNvCxnSpPr>
              <a:cxnSpLocks/>
            </p:cNvCxnSpPr>
            <p:nvPr/>
          </p:nvCxnSpPr>
          <p:spPr>
            <a:xfrm>
              <a:off x="6310020" y="4111412"/>
              <a:ext cx="0" cy="103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C70F0577-5A48-48D0-801F-93EB92497EEA}"/>
              </a:ext>
            </a:extLst>
          </p:cNvPr>
          <p:cNvSpPr/>
          <p:nvPr/>
        </p:nvSpPr>
        <p:spPr>
          <a:xfrm rot="20743650">
            <a:off x="5591051" y="2421084"/>
            <a:ext cx="1793943" cy="1987148"/>
          </a:xfrm>
          <a:custGeom>
            <a:avLst/>
            <a:gdLst>
              <a:gd name="connsiteX0" fmla="*/ 24868 w 1647928"/>
              <a:gd name="connsiteY0" fmla="*/ 0 h 2689860"/>
              <a:gd name="connsiteX1" fmla="*/ 222988 w 1647928"/>
              <a:gd name="connsiteY1" fmla="*/ 1920240 h 2689860"/>
              <a:gd name="connsiteX2" fmla="*/ 1647928 w 1647928"/>
              <a:gd name="connsiteY2" fmla="*/ 2689860 h 268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928" h="2689860">
                <a:moveTo>
                  <a:pt x="24868" y="0"/>
                </a:moveTo>
                <a:cubicBezTo>
                  <a:pt x="-11327" y="735965"/>
                  <a:pt x="-47522" y="1471930"/>
                  <a:pt x="222988" y="1920240"/>
                </a:cubicBezTo>
                <a:cubicBezTo>
                  <a:pt x="493498" y="2368550"/>
                  <a:pt x="1391388" y="2565400"/>
                  <a:pt x="1647928" y="26898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994218-7EB9-4526-A9F7-ADE80B985090}"/>
              </a:ext>
            </a:extLst>
          </p:cNvPr>
          <p:cNvSpPr/>
          <p:nvPr/>
        </p:nvSpPr>
        <p:spPr>
          <a:xfrm>
            <a:off x="6137809" y="2353192"/>
            <a:ext cx="1206263" cy="224481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Example: Ship Detection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9465B61-28CE-4E29-A2EC-F1A22EDBBDC0}"/>
              </a:ext>
            </a:extLst>
          </p:cNvPr>
          <p:cNvSpPr/>
          <p:nvPr/>
        </p:nvSpPr>
        <p:spPr>
          <a:xfrm>
            <a:off x="4211960" y="1491630"/>
            <a:ext cx="4680520" cy="3096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0D553A9-D9D8-41EF-9812-3C11A5703B00}"/>
              </a:ext>
            </a:extLst>
          </p:cNvPr>
          <p:cNvGrpSpPr/>
          <p:nvPr/>
        </p:nvGrpSpPr>
        <p:grpSpPr>
          <a:xfrm rot="18566230">
            <a:off x="7667166" y="3164070"/>
            <a:ext cx="288032" cy="972108"/>
            <a:chOff x="1403648" y="2067694"/>
            <a:chExt cx="216024" cy="97210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65B2B11-4691-43A2-810F-0C7EF172AB58}"/>
                </a:ext>
              </a:extLst>
            </p:cNvPr>
            <p:cNvSpPr/>
            <p:nvPr/>
          </p:nvSpPr>
          <p:spPr>
            <a:xfrm>
              <a:off x="1403648" y="2355726"/>
              <a:ext cx="216024" cy="57606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Gleichschenkliges Dreieck 6">
              <a:extLst>
                <a:ext uri="{FF2B5EF4-FFF2-40B4-BE49-F238E27FC236}">
                  <a16:creationId xmlns:a16="http://schemas.microsoft.com/office/drawing/2014/main" id="{6A490338-FCCA-4504-90BF-924A60234701}"/>
                </a:ext>
              </a:extLst>
            </p:cNvPr>
            <p:cNvSpPr/>
            <p:nvPr/>
          </p:nvSpPr>
          <p:spPr>
            <a:xfrm>
              <a:off x="1403648" y="2067694"/>
              <a:ext cx="216024" cy="28803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83B51FC-E85C-4D6E-978B-809972E6C03C}"/>
                </a:ext>
              </a:extLst>
            </p:cNvPr>
            <p:cNvSpPr/>
            <p:nvPr/>
          </p:nvSpPr>
          <p:spPr>
            <a:xfrm>
              <a:off x="1403648" y="2823778"/>
              <a:ext cx="216024" cy="21602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5CBCE3D-0F0E-40C8-83D6-D5821720478A}"/>
              </a:ext>
            </a:extLst>
          </p:cNvPr>
          <p:cNvGrpSpPr/>
          <p:nvPr/>
        </p:nvGrpSpPr>
        <p:grpSpPr>
          <a:xfrm rot="2583404">
            <a:off x="5389359" y="2288181"/>
            <a:ext cx="94537" cy="638683"/>
            <a:chOff x="1403648" y="2067694"/>
            <a:chExt cx="216024" cy="972108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41240AA-9F2D-4CD6-AEAE-7CFE99A25370}"/>
                </a:ext>
              </a:extLst>
            </p:cNvPr>
            <p:cNvSpPr/>
            <p:nvPr/>
          </p:nvSpPr>
          <p:spPr>
            <a:xfrm>
              <a:off x="1403648" y="2355726"/>
              <a:ext cx="216024" cy="57606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27FC2BE3-BF52-470A-8AD7-C1D2EEB2CA6C}"/>
                </a:ext>
              </a:extLst>
            </p:cNvPr>
            <p:cNvSpPr/>
            <p:nvPr/>
          </p:nvSpPr>
          <p:spPr>
            <a:xfrm>
              <a:off x="1403648" y="2067694"/>
              <a:ext cx="216024" cy="28803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94CB6D3-9A82-4EB2-AF2E-F1D6DAD52EE0}"/>
                </a:ext>
              </a:extLst>
            </p:cNvPr>
            <p:cNvSpPr/>
            <p:nvPr/>
          </p:nvSpPr>
          <p:spPr>
            <a:xfrm>
              <a:off x="1403648" y="2823778"/>
              <a:ext cx="216024" cy="21602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EC43AE02-EDA3-499C-808B-C09C5FAEFF6E}"/>
              </a:ext>
            </a:extLst>
          </p:cNvPr>
          <p:cNvSpPr/>
          <p:nvPr/>
        </p:nvSpPr>
        <p:spPr>
          <a:xfrm>
            <a:off x="7416316" y="3346996"/>
            <a:ext cx="861740" cy="72311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342667A-69D5-4EB4-9C27-11BB189E9319}"/>
              </a:ext>
            </a:extLst>
          </p:cNvPr>
          <p:cNvSpPr/>
          <p:nvPr/>
        </p:nvSpPr>
        <p:spPr>
          <a:xfrm>
            <a:off x="5199927" y="2341915"/>
            <a:ext cx="505120" cy="53121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9B55543-68DF-4E2C-A6F8-BC9732899878}"/>
              </a:ext>
            </a:extLst>
          </p:cNvPr>
          <p:cNvSpPr/>
          <p:nvPr/>
        </p:nvSpPr>
        <p:spPr>
          <a:xfrm>
            <a:off x="582538" y="1747088"/>
            <a:ext cx="177066" cy="14401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39BEF8-06B5-4AE0-BDCC-A0ED1F8588CA}"/>
              </a:ext>
            </a:extLst>
          </p:cNvPr>
          <p:cNvSpPr txBox="1"/>
          <p:nvPr/>
        </p:nvSpPr>
        <p:spPr>
          <a:xfrm>
            <a:off x="759604" y="1605906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Ground </a:t>
            </a:r>
            <a:r>
              <a:rPr lang="de-DE" dirty="0" err="1"/>
              <a:t>truth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DE7FB03-0C97-4F9A-ABC2-4D4BE6DFD653}"/>
              </a:ext>
            </a:extLst>
          </p:cNvPr>
          <p:cNvSpPr/>
          <p:nvPr/>
        </p:nvSpPr>
        <p:spPr>
          <a:xfrm>
            <a:off x="582538" y="2142536"/>
            <a:ext cx="17706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7232A6-1CDD-44A8-B2D1-7441E3556D1B}"/>
              </a:ext>
            </a:extLst>
          </p:cNvPr>
          <p:cNvSpPr txBox="1"/>
          <p:nvPr/>
        </p:nvSpPr>
        <p:spPr>
          <a:xfrm>
            <a:off x="759604" y="2081520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BB3950D-5112-41E9-A593-82AA3CD0C8A5}"/>
              </a:ext>
            </a:extLst>
          </p:cNvPr>
          <p:cNvSpPr/>
          <p:nvPr/>
        </p:nvSpPr>
        <p:spPr>
          <a:xfrm>
            <a:off x="5149660" y="2399748"/>
            <a:ext cx="682480" cy="53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53FAF2-E56B-4AA2-A099-6E18A6E99286}"/>
              </a:ext>
            </a:extLst>
          </p:cNvPr>
          <p:cNvSpPr/>
          <p:nvPr/>
        </p:nvSpPr>
        <p:spPr>
          <a:xfrm>
            <a:off x="7693968" y="1927776"/>
            <a:ext cx="405422" cy="405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6BAF3AC-6F10-48CD-904F-AE2886AF306D}"/>
              </a:ext>
            </a:extLst>
          </p:cNvPr>
          <p:cNvSpPr/>
          <p:nvPr/>
        </p:nvSpPr>
        <p:spPr>
          <a:xfrm>
            <a:off x="4770007" y="3726536"/>
            <a:ext cx="682480" cy="53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9F69F79-5367-4FBE-8911-D895AADCCDCE}"/>
              </a:ext>
            </a:extLst>
          </p:cNvPr>
          <p:cNvSpPr/>
          <p:nvPr/>
        </p:nvSpPr>
        <p:spPr>
          <a:xfrm>
            <a:off x="5915553" y="2128726"/>
            <a:ext cx="360040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6A0AF29-BDCD-4A8F-A732-12F26354AD04}"/>
              </a:ext>
            </a:extLst>
          </p:cNvPr>
          <p:cNvSpPr/>
          <p:nvPr/>
        </p:nvSpPr>
        <p:spPr>
          <a:xfrm>
            <a:off x="8194636" y="1759394"/>
            <a:ext cx="360040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0D3BB02-C496-4BB8-8FEF-87A3491E6DF2}"/>
              </a:ext>
            </a:extLst>
          </p:cNvPr>
          <p:cNvSpPr/>
          <p:nvPr/>
        </p:nvSpPr>
        <p:spPr>
          <a:xfrm>
            <a:off x="5546265" y="3654415"/>
            <a:ext cx="360040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D30CA83-F02B-4733-97EB-12F58BA9C9CA}"/>
              </a:ext>
            </a:extLst>
          </p:cNvPr>
          <p:cNvSpPr/>
          <p:nvPr/>
        </p:nvSpPr>
        <p:spPr>
          <a:xfrm>
            <a:off x="8387822" y="2977664"/>
            <a:ext cx="360040" cy="3693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B5EA0EE-41FB-4DB6-B5A9-47A172636E38}"/>
              </a:ext>
            </a:extLst>
          </p:cNvPr>
          <p:cNvSpPr/>
          <p:nvPr/>
        </p:nvSpPr>
        <p:spPr>
          <a:xfrm>
            <a:off x="491051" y="2672283"/>
            <a:ext cx="36004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38A2A8F-5496-4364-B0B3-EB0664F0DFFF}"/>
              </a:ext>
            </a:extLst>
          </p:cNvPr>
          <p:cNvSpPr/>
          <p:nvPr/>
        </p:nvSpPr>
        <p:spPr>
          <a:xfrm>
            <a:off x="491051" y="3162330"/>
            <a:ext cx="36004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F1506E7-D70F-454C-B471-FB37F9C0A744}"/>
              </a:ext>
            </a:extLst>
          </p:cNvPr>
          <p:cNvSpPr/>
          <p:nvPr/>
        </p:nvSpPr>
        <p:spPr>
          <a:xfrm>
            <a:off x="491051" y="3622213"/>
            <a:ext cx="36004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B500848-7551-4C4D-8DE5-FED0FE42D108}"/>
              </a:ext>
            </a:extLst>
          </p:cNvPr>
          <p:cNvSpPr/>
          <p:nvPr/>
        </p:nvSpPr>
        <p:spPr>
          <a:xfrm>
            <a:off x="491051" y="4114381"/>
            <a:ext cx="36004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5B0DC78-3482-4077-9D94-F7C46C456BA0}"/>
              </a:ext>
            </a:extLst>
          </p:cNvPr>
          <p:cNvSpPr txBox="1"/>
          <p:nvPr/>
        </p:nvSpPr>
        <p:spPr>
          <a:xfrm>
            <a:off x="918257" y="2672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TP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5A7A173-EF1A-4885-904B-98E0E33FF14F}"/>
              </a:ext>
            </a:extLst>
          </p:cNvPr>
          <p:cNvSpPr txBox="1"/>
          <p:nvPr/>
        </p:nvSpPr>
        <p:spPr>
          <a:xfrm>
            <a:off x="915031" y="316453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859F53-A10C-473C-B17F-56726A11FBB8}"/>
              </a:ext>
            </a:extLst>
          </p:cNvPr>
          <p:cNvSpPr txBox="1"/>
          <p:nvPr/>
        </p:nvSpPr>
        <p:spPr>
          <a:xfrm>
            <a:off x="936004" y="362221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FP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7D0B3C3-A1F8-462C-9418-9B895FAAA86B}"/>
              </a:ext>
            </a:extLst>
          </p:cNvPr>
          <p:cNvSpPr txBox="1"/>
          <p:nvPr/>
        </p:nvSpPr>
        <p:spPr>
          <a:xfrm>
            <a:off x="933466" y="41143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Union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How correct is a prediction? 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Intersection over Union (</a:t>
            </a:r>
            <a:r>
              <a:rPr lang="en-GB" dirty="0" err="1">
                <a:latin typeface="+mj-lt"/>
              </a:rPr>
              <a:t>IoU</a:t>
            </a:r>
            <a:r>
              <a:rPr lang="en-GB" dirty="0">
                <a:latin typeface="+mj-lt"/>
              </a:rPr>
              <a:t>)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Determine FP or TP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36FD218-3BCD-4D77-B63F-F1C73AB2F6AC}"/>
              </a:ext>
            </a:extLst>
          </p:cNvPr>
          <p:cNvSpPr/>
          <p:nvPr/>
        </p:nvSpPr>
        <p:spPr>
          <a:xfrm>
            <a:off x="458722" y="4434666"/>
            <a:ext cx="360040" cy="3693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A5810A9-7475-4546-9072-8A12F962C78A}"/>
              </a:ext>
            </a:extLst>
          </p:cNvPr>
          <p:cNvSpPr txBox="1"/>
          <p:nvPr/>
        </p:nvSpPr>
        <p:spPr>
          <a:xfrm>
            <a:off x="3059832" y="309148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IoU</a:t>
            </a:r>
            <a:r>
              <a:rPr lang="de-DE" dirty="0"/>
              <a:t> = 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83B6E3C3-9FFA-4417-85D4-E7334B754546}"/>
              </a:ext>
            </a:extLst>
          </p:cNvPr>
          <p:cNvCxnSpPr>
            <a:cxnSpLocks/>
          </p:cNvCxnSpPr>
          <p:nvPr/>
        </p:nvCxnSpPr>
        <p:spPr>
          <a:xfrm>
            <a:off x="6120172" y="3276151"/>
            <a:ext cx="1474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DED410F2-F3CA-4900-9D0C-077E24DE604B}"/>
              </a:ext>
            </a:extLst>
          </p:cNvPr>
          <p:cNvSpPr/>
          <p:nvPr/>
        </p:nvSpPr>
        <p:spPr>
          <a:xfrm>
            <a:off x="880108" y="3422862"/>
            <a:ext cx="505120" cy="53121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C92DF37-3607-4702-B0DF-0CDDD5C563CA}"/>
              </a:ext>
            </a:extLst>
          </p:cNvPr>
          <p:cNvSpPr/>
          <p:nvPr/>
        </p:nvSpPr>
        <p:spPr>
          <a:xfrm>
            <a:off x="829841" y="3480695"/>
            <a:ext cx="682480" cy="531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8A8753D6-AB6B-44F9-BB0A-C1D398CB0823}"/>
              </a:ext>
            </a:extLst>
          </p:cNvPr>
          <p:cNvGrpSpPr/>
          <p:nvPr/>
        </p:nvGrpSpPr>
        <p:grpSpPr>
          <a:xfrm rot="2583404">
            <a:off x="1088884" y="3369128"/>
            <a:ext cx="94537" cy="638683"/>
            <a:chOff x="1403648" y="2067694"/>
            <a:chExt cx="216024" cy="972108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66F37A0-4ABC-48DA-A0D3-786841221B3C}"/>
                </a:ext>
              </a:extLst>
            </p:cNvPr>
            <p:cNvSpPr/>
            <p:nvPr/>
          </p:nvSpPr>
          <p:spPr>
            <a:xfrm>
              <a:off x="1403648" y="2355726"/>
              <a:ext cx="216024" cy="57606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Gleichschenkliges Dreieck 46">
              <a:extLst>
                <a:ext uri="{FF2B5EF4-FFF2-40B4-BE49-F238E27FC236}">
                  <a16:creationId xmlns:a16="http://schemas.microsoft.com/office/drawing/2014/main" id="{E6BCDF48-0749-45EA-8EBC-0AEB31A9F3E4}"/>
                </a:ext>
              </a:extLst>
            </p:cNvPr>
            <p:cNvSpPr/>
            <p:nvPr/>
          </p:nvSpPr>
          <p:spPr>
            <a:xfrm>
              <a:off x="1403648" y="2067694"/>
              <a:ext cx="216024" cy="28803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42EAD63E-F10C-44F2-A0AE-26F961E7A7BE}"/>
                </a:ext>
              </a:extLst>
            </p:cNvPr>
            <p:cNvSpPr/>
            <p:nvPr/>
          </p:nvSpPr>
          <p:spPr>
            <a:xfrm>
              <a:off x="1403648" y="2823778"/>
              <a:ext cx="216024" cy="21602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9" name="Rechteck 48">
            <a:extLst>
              <a:ext uri="{FF2B5EF4-FFF2-40B4-BE49-F238E27FC236}">
                <a16:creationId xmlns:a16="http://schemas.microsoft.com/office/drawing/2014/main" id="{13DD3C97-813C-4EC3-9DFE-5E38B639C32B}"/>
              </a:ext>
            </a:extLst>
          </p:cNvPr>
          <p:cNvSpPr/>
          <p:nvPr/>
        </p:nvSpPr>
        <p:spPr>
          <a:xfrm>
            <a:off x="6566483" y="3638886"/>
            <a:ext cx="505120" cy="5312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EFD4C0C-F559-4A6C-ACB8-53D2129E3319}"/>
              </a:ext>
            </a:extLst>
          </p:cNvPr>
          <p:cNvSpPr/>
          <p:nvPr/>
        </p:nvSpPr>
        <p:spPr>
          <a:xfrm>
            <a:off x="6516216" y="3696719"/>
            <a:ext cx="682480" cy="531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D3B7EB9-86E9-4456-AC68-C62423F69DB5}"/>
              </a:ext>
            </a:extLst>
          </p:cNvPr>
          <p:cNvCxnSpPr>
            <a:cxnSpLocks/>
          </p:cNvCxnSpPr>
          <p:nvPr/>
        </p:nvCxnSpPr>
        <p:spPr>
          <a:xfrm>
            <a:off x="4067254" y="3276151"/>
            <a:ext cx="1474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2ED13262-149A-4E60-AB44-93EF02F5BD38}"/>
              </a:ext>
            </a:extLst>
          </p:cNvPr>
          <p:cNvSpPr txBox="1"/>
          <p:nvPr/>
        </p:nvSpPr>
        <p:spPr>
          <a:xfrm>
            <a:off x="3992264" y="3373553"/>
            <a:ext cx="162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Total </a:t>
            </a:r>
            <a:r>
              <a:rPr lang="de-DE" dirty="0" err="1"/>
              <a:t>combined</a:t>
            </a:r>
            <a:endParaRPr lang="de-DE" dirty="0"/>
          </a:p>
          <a:p>
            <a:r>
              <a:rPr lang="de-DE" dirty="0" err="1"/>
              <a:t>area</a:t>
            </a:r>
            <a:r>
              <a:rPr lang="de-DE" dirty="0"/>
              <a:t> 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CAF6EE58-4695-4A08-A34C-0904048C4810}"/>
              </a:ext>
            </a:extLst>
          </p:cNvPr>
          <p:cNvSpPr txBox="1"/>
          <p:nvPr/>
        </p:nvSpPr>
        <p:spPr>
          <a:xfrm>
            <a:off x="3992263" y="2532419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Intersection</a:t>
            </a:r>
            <a:endParaRPr lang="de-DE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9F907DF-259C-45E1-9B90-81F72CD97FF6}"/>
              </a:ext>
            </a:extLst>
          </p:cNvPr>
          <p:cNvSpPr/>
          <p:nvPr/>
        </p:nvSpPr>
        <p:spPr>
          <a:xfrm>
            <a:off x="6566483" y="2365866"/>
            <a:ext cx="505120" cy="5312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79741CA-3119-4D6B-8B36-5054BB324CC3}"/>
              </a:ext>
            </a:extLst>
          </p:cNvPr>
          <p:cNvSpPr/>
          <p:nvPr/>
        </p:nvSpPr>
        <p:spPr>
          <a:xfrm>
            <a:off x="6516216" y="2423699"/>
            <a:ext cx="682480" cy="5312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2AD4D3D-3BF6-41F2-8EE8-7602C09B6137}"/>
              </a:ext>
            </a:extLst>
          </p:cNvPr>
          <p:cNvSpPr/>
          <p:nvPr/>
        </p:nvSpPr>
        <p:spPr>
          <a:xfrm>
            <a:off x="6566483" y="2423699"/>
            <a:ext cx="505120" cy="473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645E150-B9FE-4FC1-BDB5-B668462374E3}"/>
              </a:ext>
            </a:extLst>
          </p:cNvPr>
          <p:cNvSpPr txBox="1"/>
          <p:nvPr/>
        </p:nvSpPr>
        <p:spPr>
          <a:xfrm>
            <a:off x="5654506" y="309148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</a:t>
            </a:r>
          </a:p>
        </p:txBody>
      </p:sp>
    </p:spTree>
    <p:extLst>
      <p:ext uri="{BB962C8B-B14F-4D97-AF65-F5344CB8AC3E}">
        <p14:creationId xmlns:p14="http://schemas.microsoft.com/office/powerpoint/2010/main" val="7659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4" grpId="0" animBg="1"/>
      <p:bldP spid="49" grpId="0" animBg="1"/>
      <p:bldP spid="50" grpId="0" animBg="1"/>
      <p:bldP spid="53" grpId="0"/>
      <p:bldP spid="54" grpId="0"/>
      <p:bldP spid="55" grpId="0" animBg="1"/>
      <p:bldP spid="56" grpId="0" animBg="1"/>
      <p:bldP spid="57" grpId="0" animBg="1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Union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ED410F2-F3CA-4900-9D0C-077E24DE604B}"/>
              </a:ext>
            </a:extLst>
          </p:cNvPr>
          <p:cNvSpPr/>
          <p:nvPr/>
        </p:nvSpPr>
        <p:spPr>
          <a:xfrm>
            <a:off x="880108" y="2692649"/>
            <a:ext cx="883580" cy="12614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C92DF37-3607-4702-B0DF-0CDDD5C563CA}"/>
              </a:ext>
            </a:extLst>
          </p:cNvPr>
          <p:cNvSpPr/>
          <p:nvPr/>
        </p:nvSpPr>
        <p:spPr>
          <a:xfrm>
            <a:off x="1563842" y="2826660"/>
            <a:ext cx="960346" cy="533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C1B0505-B4F3-4451-B007-FEB7831FA27E}"/>
              </a:ext>
            </a:extLst>
          </p:cNvPr>
          <p:cNvSpPr/>
          <p:nvPr/>
        </p:nvSpPr>
        <p:spPr>
          <a:xfrm>
            <a:off x="582538" y="1747088"/>
            <a:ext cx="177066" cy="14401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9D11AF6-9B46-41D7-8218-AC90F3D0A62A}"/>
              </a:ext>
            </a:extLst>
          </p:cNvPr>
          <p:cNvSpPr txBox="1"/>
          <p:nvPr/>
        </p:nvSpPr>
        <p:spPr>
          <a:xfrm>
            <a:off x="759604" y="1605906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Ground </a:t>
            </a:r>
            <a:r>
              <a:rPr lang="de-DE" dirty="0" err="1"/>
              <a:t>truth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C4C6C96-F70A-4B29-8F3B-18D2AE52F959}"/>
              </a:ext>
            </a:extLst>
          </p:cNvPr>
          <p:cNvSpPr/>
          <p:nvPr/>
        </p:nvSpPr>
        <p:spPr>
          <a:xfrm>
            <a:off x="582538" y="2142536"/>
            <a:ext cx="17706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A1070D9-F718-48F6-AEEC-2CCBF70319CD}"/>
              </a:ext>
            </a:extLst>
          </p:cNvPr>
          <p:cNvSpPr txBox="1"/>
          <p:nvPr/>
        </p:nvSpPr>
        <p:spPr>
          <a:xfrm>
            <a:off x="759604" y="2081520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F9239F7-54AF-4A5A-B407-68BE7D03EF00}"/>
              </a:ext>
            </a:extLst>
          </p:cNvPr>
          <p:cNvSpPr txBox="1"/>
          <p:nvPr/>
        </p:nvSpPr>
        <p:spPr>
          <a:xfrm>
            <a:off x="759604" y="414416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IoU</a:t>
            </a:r>
            <a:r>
              <a:rPr lang="de-DE" dirty="0"/>
              <a:t> = 0.1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EAE26AD-322C-4AB9-8786-7F1551EDACE4}"/>
              </a:ext>
            </a:extLst>
          </p:cNvPr>
          <p:cNvSpPr/>
          <p:nvPr/>
        </p:nvSpPr>
        <p:spPr>
          <a:xfrm>
            <a:off x="4088113" y="2692649"/>
            <a:ext cx="883580" cy="12614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2C51A1F-C04D-4109-BD55-678143C711E5}"/>
              </a:ext>
            </a:extLst>
          </p:cNvPr>
          <p:cNvSpPr/>
          <p:nvPr/>
        </p:nvSpPr>
        <p:spPr>
          <a:xfrm>
            <a:off x="4459932" y="2826660"/>
            <a:ext cx="792088" cy="993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8570518-C1F9-4466-B01F-683F2E25B7F0}"/>
              </a:ext>
            </a:extLst>
          </p:cNvPr>
          <p:cNvSpPr/>
          <p:nvPr/>
        </p:nvSpPr>
        <p:spPr>
          <a:xfrm>
            <a:off x="6948264" y="2692649"/>
            <a:ext cx="883580" cy="126142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144EB81-5569-4383-9434-3D11778D9D73}"/>
              </a:ext>
            </a:extLst>
          </p:cNvPr>
          <p:cNvSpPr/>
          <p:nvPr/>
        </p:nvSpPr>
        <p:spPr>
          <a:xfrm>
            <a:off x="7020272" y="2715766"/>
            <a:ext cx="883581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7271C1F-B5D9-4447-93A7-6752F3B8988C}"/>
              </a:ext>
            </a:extLst>
          </p:cNvPr>
          <p:cNvSpPr txBox="1"/>
          <p:nvPr/>
        </p:nvSpPr>
        <p:spPr>
          <a:xfrm>
            <a:off x="4066821" y="414416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IoU</a:t>
            </a:r>
            <a:r>
              <a:rPr lang="de-DE" dirty="0"/>
              <a:t> = 0.5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DF5E7B4-85E4-462E-85AA-3AD0BECE3BC2}"/>
              </a:ext>
            </a:extLst>
          </p:cNvPr>
          <p:cNvSpPr txBox="1"/>
          <p:nvPr/>
        </p:nvSpPr>
        <p:spPr>
          <a:xfrm>
            <a:off x="6851284" y="414416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IoU</a:t>
            </a:r>
            <a:r>
              <a:rPr lang="de-DE" dirty="0"/>
              <a:t> </a:t>
            </a:r>
            <a:r>
              <a:rPr lang="de-DE"/>
              <a:t>= 0.9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2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9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: Precision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39BD9226-F1F7-45C9-8E5B-811B61123CF5}"/>
              </a:ext>
            </a:extLst>
          </p:cNvPr>
          <p:cNvSpPr/>
          <p:nvPr/>
        </p:nvSpPr>
        <p:spPr>
          <a:xfrm>
            <a:off x="4716014" y="1448933"/>
            <a:ext cx="4032449" cy="546754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Class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25035C07-F9A0-42A2-9641-2D3D8F70D1EC}"/>
              </a:ext>
            </a:extLst>
          </p:cNvPr>
          <p:cNvSpPr/>
          <p:nvPr/>
        </p:nvSpPr>
        <p:spPr>
          <a:xfrm rot="16200000">
            <a:off x="1424997" y="3702529"/>
            <a:ext cx="1944215" cy="546754"/>
          </a:xfrm>
          <a:prstGeom prst="rect">
            <a:avLst/>
          </a:prstGeom>
          <a:solidFill>
            <a:srgbClr val="3967DE"/>
          </a:solidFill>
          <a:ln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Actual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Class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1CF639E4-4F5E-4423-BC07-5F424CA6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18354"/>
              </p:ext>
            </p:extLst>
          </p:nvPr>
        </p:nvGraphicFramePr>
        <p:xfrm>
          <a:off x="2678111" y="1986849"/>
          <a:ext cx="6070353" cy="296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05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Rechteck 25">
            <a:extLst>
              <a:ext uri="{FF2B5EF4-FFF2-40B4-BE49-F238E27FC236}">
                <a16:creationId xmlns:a16="http://schemas.microsoft.com/office/drawing/2014/main" id="{B0364428-E0F4-47B8-A26E-7D20CE3E1DEC}"/>
              </a:ext>
            </a:extLst>
          </p:cNvPr>
          <p:cNvSpPr/>
          <p:nvPr/>
        </p:nvSpPr>
        <p:spPr>
          <a:xfrm>
            <a:off x="4716013" y="2962438"/>
            <a:ext cx="2016228" cy="1985576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58BC9FC-E18C-4893-8FCC-A91167C3ED84}"/>
                  </a:ext>
                </a:extLst>
              </p:cNvPr>
              <p:cNvSpPr txBox="1"/>
              <p:nvPr/>
            </p:nvSpPr>
            <p:spPr>
              <a:xfrm>
                <a:off x="331910" y="1187354"/>
                <a:ext cx="22434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3967DE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58BC9FC-E18C-4893-8FCC-A91167C3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0" y="1187354"/>
                <a:ext cx="2243435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 27">
            <a:extLst>
              <a:ext uri="{FF2B5EF4-FFF2-40B4-BE49-F238E27FC236}">
                <a16:creationId xmlns:a16="http://schemas.microsoft.com/office/drawing/2014/main" id="{67BAE025-FADA-4907-BB48-D90B81BDF1AE}"/>
              </a:ext>
            </a:extLst>
          </p:cNvPr>
          <p:cNvSpPr/>
          <p:nvPr/>
        </p:nvSpPr>
        <p:spPr>
          <a:xfrm>
            <a:off x="4716015" y="2962438"/>
            <a:ext cx="2016226" cy="972110"/>
          </a:xfrm>
          <a:prstGeom prst="rect">
            <a:avLst/>
          </a:prstGeom>
          <a:noFill/>
          <a:ln w="34925"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40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: Recall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39BD9226-F1F7-45C9-8E5B-811B61123CF5}"/>
              </a:ext>
            </a:extLst>
          </p:cNvPr>
          <p:cNvSpPr/>
          <p:nvPr/>
        </p:nvSpPr>
        <p:spPr>
          <a:xfrm>
            <a:off x="4716014" y="1448933"/>
            <a:ext cx="4032449" cy="546754"/>
          </a:xfrm>
          <a:prstGeom prst="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Predicted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 Class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25035C07-F9A0-42A2-9641-2D3D8F70D1EC}"/>
              </a:ext>
            </a:extLst>
          </p:cNvPr>
          <p:cNvSpPr/>
          <p:nvPr/>
        </p:nvSpPr>
        <p:spPr>
          <a:xfrm rot="16200000">
            <a:off x="1424997" y="3702529"/>
            <a:ext cx="1944215" cy="546754"/>
          </a:xfrm>
          <a:prstGeom prst="rect">
            <a:avLst/>
          </a:prstGeom>
          <a:solidFill>
            <a:srgbClr val="3967DE"/>
          </a:solidFill>
          <a:ln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Actual</a:t>
            </a:r>
            <a:r>
              <a:rPr lang="de-D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Class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1CF639E4-4F5E-4423-BC07-5F424CA6E147}"/>
              </a:ext>
            </a:extLst>
          </p:cNvPr>
          <p:cNvGraphicFramePr>
            <a:graphicFrameLocks noGrp="1"/>
          </p:cNvGraphicFramePr>
          <p:nvPr/>
        </p:nvGraphicFramePr>
        <p:xfrm>
          <a:off x="2678111" y="1986849"/>
          <a:ext cx="6070353" cy="2961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05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055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58BC9FC-E18C-4893-8FCC-A91167C3ED84}"/>
                  </a:ext>
                </a:extLst>
              </p:cNvPr>
              <p:cNvSpPr txBox="1"/>
              <p:nvPr/>
            </p:nvSpPr>
            <p:spPr>
              <a:xfrm>
                <a:off x="395537" y="1207665"/>
                <a:ext cx="19293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3967DE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58BC9FC-E18C-4893-8FCC-A91167C3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1207665"/>
                <a:ext cx="1929374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hteck 9">
            <a:extLst>
              <a:ext uri="{FF2B5EF4-FFF2-40B4-BE49-F238E27FC236}">
                <a16:creationId xmlns:a16="http://schemas.microsoft.com/office/drawing/2014/main" id="{AA00E495-BCB0-454F-ADDD-1285E9A484C5}"/>
              </a:ext>
            </a:extLst>
          </p:cNvPr>
          <p:cNvSpPr/>
          <p:nvPr/>
        </p:nvSpPr>
        <p:spPr>
          <a:xfrm>
            <a:off x="4716014" y="2985795"/>
            <a:ext cx="4054131" cy="97211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7BAE025-FADA-4907-BB48-D90B81BDF1AE}"/>
              </a:ext>
            </a:extLst>
          </p:cNvPr>
          <p:cNvSpPr/>
          <p:nvPr/>
        </p:nvSpPr>
        <p:spPr>
          <a:xfrm>
            <a:off x="4716015" y="2962438"/>
            <a:ext cx="2016226" cy="972110"/>
          </a:xfrm>
          <a:prstGeom prst="rect">
            <a:avLst/>
          </a:prstGeom>
          <a:noFill/>
          <a:ln w="34925">
            <a:solidFill>
              <a:srgbClr val="3967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2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: F1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58BC9FC-E18C-4893-8FCC-A91167C3ED84}"/>
                  </a:ext>
                </a:extLst>
              </p:cNvPr>
              <p:cNvSpPr txBox="1"/>
              <p:nvPr/>
            </p:nvSpPr>
            <p:spPr>
              <a:xfrm>
                <a:off x="2755220" y="2139702"/>
                <a:ext cx="3633559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3967DE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de-DE" b="0" i="1" smtClean="0">
                              <a:solidFill>
                                <a:srgbClr val="3967D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solidFill>
                                <a:srgbClr val="3967D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58BC9FC-E18C-4893-8FCC-A91167C3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220" y="2139702"/>
                <a:ext cx="3633559" cy="572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07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: Precision Recall </a:t>
            </a:r>
            <a:r>
              <a:rPr lang="de-DE" dirty="0" err="1"/>
              <a:t>Curve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C6E008-41FC-460B-BD77-E8468DD49B2E}"/>
              </a:ext>
            </a:extLst>
          </p:cNvPr>
          <p:cNvSpPr txBox="1"/>
          <p:nvPr/>
        </p:nvSpPr>
        <p:spPr>
          <a:xfrm>
            <a:off x="251520" y="1131590"/>
            <a:ext cx="813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Good model has high precision for increasing recall values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4F1AF1C-9E60-45E7-A1D5-C66D667BA278}"/>
              </a:ext>
            </a:extLst>
          </p:cNvPr>
          <p:cNvGrpSpPr/>
          <p:nvPr/>
        </p:nvGrpSpPr>
        <p:grpSpPr>
          <a:xfrm>
            <a:off x="2267744" y="1059582"/>
            <a:ext cx="4702573" cy="3293006"/>
            <a:chOff x="2843808" y="1230269"/>
            <a:chExt cx="4702573" cy="3293006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CAF6DF32-FB0D-43DA-9040-D3BA4790D2DC}"/>
                </a:ext>
              </a:extLst>
            </p:cNvPr>
            <p:cNvSpPr/>
            <p:nvPr/>
          </p:nvSpPr>
          <p:spPr>
            <a:xfrm rot="20743650">
              <a:off x="3549728" y="1230269"/>
              <a:ext cx="2571903" cy="3191619"/>
            </a:xfrm>
            <a:custGeom>
              <a:avLst/>
              <a:gdLst>
                <a:gd name="connsiteX0" fmla="*/ 24868 w 1647928"/>
                <a:gd name="connsiteY0" fmla="*/ 0 h 2689860"/>
                <a:gd name="connsiteX1" fmla="*/ 222988 w 1647928"/>
                <a:gd name="connsiteY1" fmla="*/ 1920240 h 2689860"/>
                <a:gd name="connsiteX2" fmla="*/ 1647928 w 1647928"/>
                <a:gd name="connsiteY2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928" h="2689860">
                  <a:moveTo>
                    <a:pt x="24868" y="0"/>
                  </a:moveTo>
                  <a:cubicBezTo>
                    <a:pt x="-11327" y="735965"/>
                    <a:pt x="-47522" y="1471930"/>
                    <a:pt x="222988" y="1920240"/>
                  </a:cubicBezTo>
                  <a:cubicBezTo>
                    <a:pt x="493498" y="2368550"/>
                    <a:pt x="1391388" y="2565400"/>
                    <a:pt x="1647928" y="26898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FCA55EB1-C23C-4606-B2B7-8D4D53679C8E}"/>
                </a:ext>
              </a:extLst>
            </p:cNvPr>
            <p:cNvGrpSpPr/>
            <p:nvPr/>
          </p:nvGrpSpPr>
          <p:grpSpPr>
            <a:xfrm>
              <a:off x="2843808" y="1319573"/>
              <a:ext cx="4702573" cy="3203702"/>
              <a:chOff x="2091446" y="880405"/>
              <a:chExt cx="5454935" cy="3642656"/>
            </a:xfrm>
          </p:grpSpPr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701E86AB-A098-4B57-8044-CA01520CFD8D}"/>
                  </a:ext>
                </a:extLst>
              </p:cNvPr>
              <p:cNvCxnSpPr/>
              <p:nvPr/>
            </p:nvCxnSpPr>
            <p:spPr>
              <a:xfrm>
                <a:off x="2411760" y="4155515"/>
                <a:ext cx="43924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878E1BC2-9D86-4670-B8E7-7DB478B1D1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11760" y="1031131"/>
                <a:ext cx="8424" cy="3124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5572797-C820-4B54-AABB-DD9D2D8AF921}"/>
                  </a:ext>
                </a:extLst>
              </p:cNvPr>
              <p:cNvSpPr txBox="1"/>
              <p:nvPr/>
            </p:nvSpPr>
            <p:spPr>
              <a:xfrm>
                <a:off x="2393132" y="880405"/>
                <a:ext cx="1032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Precision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88C98D0-62EE-499B-85E0-C4B75237E645}"/>
                  </a:ext>
                </a:extLst>
              </p:cNvPr>
              <p:cNvSpPr txBox="1"/>
              <p:nvPr/>
            </p:nvSpPr>
            <p:spPr>
              <a:xfrm>
                <a:off x="6813039" y="3907238"/>
                <a:ext cx="733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Recall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36488E-19BF-49AA-90E6-12E65E160759}"/>
                  </a:ext>
                </a:extLst>
              </p:cNvPr>
              <p:cNvSpPr txBox="1"/>
              <p:nvPr/>
            </p:nvSpPr>
            <p:spPr>
              <a:xfrm>
                <a:off x="2091446" y="98282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CB6A3F60-444A-49E9-9990-BC42E9F5B9DF}"/>
                  </a:ext>
                </a:extLst>
              </p:cNvPr>
              <p:cNvSpPr txBox="1"/>
              <p:nvPr/>
            </p:nvSpPr>
            <p:spPr>
              <a:xfrm>
                <a:off x="6156176" y="41537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1</a:t>
                </a:r>
              </a:p>
            </p:txBody>
          </p: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447AB69D-151C-4E25-BD5F-8BC9C2818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6442" y="1170759"/>
                <a:ext cx="906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2B634411-C54A-4E65-B093-FF3E6ED14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0020" y="4111412"/>
                <a:ext cx="0" cy="1033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F998185D-7B02-49CE-8CF7-FC805E238617}"/>
              </a:ext>
            </a:extLst>
          </p:cNvPr>
          <p:cNvSpPr txBox="1"/>
          <p:nvPr/>
        </p:nvSpPr>
        <p:spPr>
          <a:xfrm>
            <a:off x="2973017" y="1640667"/>
            <a:ext cx="89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FN ↑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9D54A86-E740-4A9A-892F-48D33397346C}"/>
              </a:ext>
            </a:extLst>
          </p:cNvPr>
          <p:cNvSpPr txBox="1"/>
          <p:nvPr/>
        </p:nvSpPr>
        <p:spPr>
          <a:xfrm>
            <a:off x="5433938" y="3346415"/>
            <a:ext cx="68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FP ↑</a:t>
            </a:r>
          </a:p>
        </p:txBody>
      </p:sp>
    </p:spTree>
    <p:extLst>
      <p:ext uri="{BB962C8B-B14F-4D97-AF65-F5344CB8AC3E}">
        <p14:creationId xmlns:p14="http://schemas.microsoft.com/office/powerpoint/2010/main" val="37822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33C6E008-41FC-460B-BD77-E8468DD49B2E}"/>
              </a:ext>
            </a:extLst>
          </p:cNvPr>
          <p:cNvSpPr txBox="1"/>
          <p:nvPr/>
        </p:nvSpPr>
        <p:spPr>
          <a:xfrm>
            <a:off x="251520" y="113159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GB" dirty="0">
                <a:latin typeface="+mj-lt"/>
              </a:rPr>
              <a:t>Average Precision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Summarises precision-recall curve into one KPI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Values between 0 and 1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Corresponds to area under precision-recall curve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latinLnBrk="0"/>
            <a:endParaRPr lang="en-GB" dirty="0">
              <a:latin typeface="+mj-lt"/>
            </a:endParaRPr>
          </a:p>
          <a:p>
            <a:pPr latinLnBrk="0"/>
            <a:endParaRPr lang="en-GB" dirty="0">
              <a:latin typeface="+mj-lt"/>
            </a:endParaRPr>
          </a:p>
          <a:p>
            <a:pPr latinLnBrk="0"/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: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: Average Precision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58BC9FC-E18C-4893-8FCC-A91167C3ED84}"/>
                  </a:ext>
                </a:extLst>
              </p:cNvPr>
              <p:cNvSpPr txBox="1"/>
              <p:nvPr/>
            </p:nvSpPr>
            <p:spPr>
              <a:xfrm>
                <a:off x="2051720" y="2726799"/>
                <a:ext cx="3778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all </a:t>
                </a:r>
                <a:r>
                  <a:rPr lang="de-DE" dirty="0" err="1"/>
                  <a:t>Recalls</a:t>
                </a:r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58BC9FC-E18C-4893-8FCC-A91167C3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726799"/>
                <a:ext cx="3778663" cy="276999"/>
              </a:xfrm>
              <a:prstGeom prst="rect">
                <a:avLst/>
              </a:prstGeom>
              <a:blipFill>
                <a:blip r:embed="rId2"/>
                <a:stretch>
                  <a:fillRect l="-2262" t="-28261" r="-3231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1984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Bildschirmpräsentation (16:9)</PresentationFormat>
  <Paragraphs>114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Cambria Math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Gollnick, Bert (SGRE SE SWS DIA DW DA)</cp:lastModifiedBy>
  <cp:revision>118</cp:revision>
  <dcterms:created xsi:type="dcterms:W3CDTF">2016-12-05T23:26:54Z</dcterms:created>
  <dcterms:modified xsi:type="dcterms:W3CDTF">2022-05-06T11:24:38Z</dcterms:modified>
</cp:coreProperties>
</file>