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56" r:id="rId2"/>
    <p:sldId id="298" r:id="rId3"/>
    <p:sldId id="300" r:id="rId4"/>
    <p:sldId id="301" r:id="rId5"/>
    <p:sldId id="302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D6EB0-8FE1-4507-9165-DDD3608CE2FB}" v="8" dt="2022-05-05T10:38:14.0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103" d="100"/>
          <a:sy n="103" d="100"/>
        </p:scale>
        <p:origin x="950" y="101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llnick, Bert (SGRE SE SWS DIA DW DA)" userId="b265aaef-b0f8-4148-ab22-fc772c817634" providerId="ADAL" clId="{488D6EB0-8FE1-4507-9165-DDD3608CE2FB}"/>
    <pc:docChg chg="undo redo custSel addSld modSld">
      <pc:chgData name="Gollnick, Bert (SGRE SE SWS DIA DW DA)" userId="b265aaef-b0f8-4148-ab22-fc772c817634" providerId="ADAL" clId="{488D6EB0-8FE1-4507-9165-DDD3608CE2FB}" dt="2022-05-05T10:38:14.039" v="215"/>
      <pc:docMkLst>
        <pc:docMk/>
      </pc:docMkLst>
      <pc:sldChg chg="modSp mod">
        <pc:chgData name="Gollnick, Bert (SGRE SE SWS DIA DW DA)" userId="b265aaef-b0f8-4148-ab22-fc772c817634" providerId="ADAL" clId="{488D6EB0-8FE1-4507-9165-DDD3608CE2FB}" dt="2022-05-05T09:32:41.201" v="15" actId="20577"/>
        <pc:sldMkLst>
          <pc:docMk/>
          <pc:sldMk cId="2971841378" sldId="256"/>
        </pc:sldMkLst>
        <pc:spChg chg="mod">
          <ac:chgData name="Gollnick, Bert (SGRE SE SWS DIA DW DA)" userId="b265aaef-b0f8-4148-ab22-fc772c817634" providerId="ADAL" clId="{488D6EB0-8FE1-4507-9165-DDD3608CE2FB}" dt="2022-05-05T09:32:41.201" v="15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delSp modSp mod delAnim">
        <pc:chgData name="Gollnick, Bert (SGRE SE SWS DIA DW DA)" userId="b265aaef-b0f8-4148-ab22-fc772c817634" providerId="ADAL" clId="{488D6EB0-8FE1-4507-9165-DDD3608CE2FB}" dt="2022-05-05T09:34:08.905" v="110" actId="20577"/>
        <pc:sldMkLst>
          <pc:docMk/>
          <pc:sldMk cId="1287663574" sldId="298"/>
        </pc:sldMkLst>
        <pc:spChg chg="mod">
          <ac:chgData name="Gollnick, Bert (SGRE SE SWS DIA DW DA)" userId="b265aaef-b0f8-4148-ab22-fc772c817634" providerId="ADAL" clId="{488D6EB0-8FE1-4507-9165-DDD3608CE2FB}" dt="2022-05-05T09:32:48.103" v="31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Gollnick, Bert (SGRE SE SWS DIA DW DA)" userId="b265aaef-b0f8-4148-ab22-fc772c817634" providerId="ADAL" clId="{488D6EB0-8FE1-4507-9165-DDD3608CE2FB}" dt="2022-05-05T09:32:53.802" v="43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88D6EB0-8FE1-4507-9165-DDD3608CE2FB}" dt="2022-05-05T09:34:08.905" v="110" actId="20577"/>
          <ac:spMkLst>
            <pc:docMk/>
            <pc:sldMk cId="1287663574" sldId="298"/>
            <ac:spMk id="4" creationId="{3B9B979D-A90F-4836-B137-9F046D081B6A}"/>
          </ac:spMkLst>
        </pc:spChg>
        <pc:spChg chg="del">
          <ac:chgData name="Gollnick, Bert (SGRE SE SWS DIA DW DA)" userId="b265aaef-b0f8-4148-ab22-fc772c817634" providerId="ADAL" clId="{488D6EB0-8FE1-4507-9165-DDD3608CE2FB}" dt="2022-05-05T09:32:59.426" v="45" actId="478"/>
          <ac:spMkLst>
            <pc:docMk/>
            <pc:sldMk cId="1287663574" sldId="298"/>
            <ac:spMk id="11" creationId="{A7802F8C-A918-4D86-9F08-0C1F063373D7}"/>
          </ac:spMkLst>
        </pc:spChg>
        <pc:spChg chg="del">
          <ac:chgData name="Gollnick, Bert (SGRE SE SWS DIA DW DA)" userId="b265aaef-b0f8-4148-ab22-fc772c817634" providerId="ADAL" clId="{488D6EB0-8FE1-4507-9165-DDD3608CE2FB}" dt="2022-05-05T09:33:00.268" v="46" actId="478"/>
          <ac:spMkLst>
            <pc:docMk/>
            <pc:sldMk cId="1287663574" sldId="298"/>
            <ac:spMk id="15" creationId="{8C190C3F-131D-4EE1-81C9-DF959FF9F9CA}"/>
          </ac:spMkLst>
        </pc:spChg>
      </pc:sldChg>
      <pc:sldChg chg="addSp delSp modSp add mod delAnim">
        <pc:chgData name="Gollnick, Bert (SGRE SE SWS DIA DW DA)" userId="b265aaef-b0f8-4148-ab22-fc772c817634" providerId="ADAL" clId="{488D6EB0-8FE1-4507-9165-DDD3608CE2FB}" dt="2022-05-05T10:38:03.718" v="213"/>
        <pc:sldMkLst>
          <pc:docMk/>
          <pc:sldMk cId="310597874" sldId="299"/>
        </pc:sldMkLst>
        <pc:spChg chg="mod">
          <ac:chgData name="Gollnick, Bert (SGRE SE SWS DIA DW DA)" userId="b265aaef-b0f8-4148-ab22-fc772c817634" providerId="ADAL" clId="{488D6EB0-8FE1-4507-9165-DDD3608CE2FB}" dt="2022-05-05T09:36:12.957" v="209" actId="20577"/>
          <ac:spMkLst>
            <pc:docMk/>
            <pc:sldMk cId="310597874" sldId="299"/>
            <ac:spMk id="3" creationId="{E5D9F419-3225-47DC-85CB-B1B4C405B368}"/>
          </ac:spMkLst>
        </pc:spChg>
        <pc:spChg chg="del">
          <ac:chgData name="Gollnick, Bert (SGRE SE SWS DIA DW DA)" userId="b265aaef-b0f8-4148-ab22-fc772c817634" providerId="ADAL" clId="{488D6EB0-8FE1-4507-9165-DDD3608CE2FB}" dt="2022-05-05T09:36:01.046" v="189" actId="478"/>
          <ac:spMkLst>
            <pc:docMk/>
            <pc:sldMk cId="310597874" sldId="299"/>
            <ac:spMk id="11" creationId="{A7802F8C-A918-4D86-9F08-0C1F063373D7}"/>
          </ac:spMkLst>
        </pc:spChg>
        <pc:spChg chg="del">
          <ac:chgData name="Gollnick, Bert (SGRE SE SWS DIA DW DA)" userId="b265aaef-b0f8-4148-ab22-fc772c817634" providerId="ADAL" clId="{488D6EB0-8FE1-4507-9165-DDD3608CE2FB}" dt="2022-05-05T09:36:01.977" v="190" actId="478"/>
          <ac:spMkLst>
            <pc:docMk/>
            <pc:sldMk cId="310597874" sldId="299"/>
            <ac:spMk id="15" creationId="{8C190C3F-131D-4EE1-81C9-DF959FF9F9CA}"/>
          </ac:spMkLst>
        </pc:spChg>
        <pc:picChg chg="add">
          <ac:chgData name="Gollnick, Bert (SGRE SE SWS DIA DW DA)" userId="b265aaef-b0f8-4148-ab22-fc772c817634" providerId="ADAL" clId="{488D6EB0-8FE1-4507-9165-DDD3608CE2FB}" dt="2022-05-05T10:38:03.718" v="213"/>
          <ac:picMkLst>
            <pc:docMk/>
            <pc:sldMk cId="310597874" sldId="299"/>
            <ac:picMk id="2050" creationId="{DB409B84-BD24-4B1B-B3C2-9B3088EBE35E}"/>
          </ac:picMkLst>
        </pc:picChg>
      </pc:sldChg>
      <pc:sldChg chg="addSp delSp modSp add mod">
        <pc:chgData name="Gollnick, Bert (SGRE SE SWS DIA DW DA)" userId="b265aaef-b0f8-4148-ab22-fc772c817634" providerId="ADAL" clId="{488D6EB0-8FE1-4507-9165-DDD3608CE2FB}" dt="2022-05-05T10:37:55.108" v="212"/>
        <pc:sldMkLst>
          <pc:docMk/>
          <pc:sldMk cId="3909940774" sldId="300"/>
        </pc:sldMkLst>
        <pc:spChg chg="mod">
          <ac:chgData name="Gollnick, Bert (SGRE SE SWS DIA DW DA)" userId="b265aaef-b0f8-4148-ab22-fc772c817634" providerId="ADAL" clId="{488D6EB0-8FE1-4507-9165-DDD3608CE2FB}" dt="2022-05-05T09:34:23.222" v="118" actId="20577"/>
          <ac:spMkLst>
            <pc:docMk/>
            <pc:sldMk cId="3909940774" sldId="300"/>
            <ac:spMk id="3" creationId="{E5D9F419-3225-47DC-85CB-B1B4C405B368}"/>
          </ac:spMkLst>
        </pc:spChg>
        <pc:spChg chg="mod">
          <ac:chgData name="Gollnick, Bert (SGRE SE SWS DIA DW DA)" userId="b265aaef-b0f8-4148-ab22-fc772c817634" providerId="ADAL" clId="{488D6EB0-8FE1-4507-9165-DDD3608CE2FB}" dt="2022-05-05T09:35:13.499" v="186"/>
          <ac:spMkLst>
            <pc:docMk/>
            <pc:sldMk cId="3909940774" sldId="300"/>
            <ac:spMk id="4" creationId="{3B9B979D-A90F-4836-B137-9F046D081B6A}"/>
          </ac:spMkLst>
        </pc:spChg>
        <pc:picChg chg="add mod">
          <ac:chgData name="Gollnick, Bert (SGRE SE SWS DIA DW DA)" userId="b265aaef-b0f8-4148-ab22-fc772c817634" providerId="ADAL" clId="{488D6EB0-8FE1-4507-9165-DDD3608CE2FB}" dt="2022-05-05T09:35:35.913" v="188" actId="1076"/>
          <ac:picMkLst>
            <pc:docMk/>
            <pc:sldMk cId="3909940774" sldId="300"/>
            <ac:picMk id="1026" creationId="{BC75A709-F68F-43E8-91B9-2D4A73759A0A}"/>
          </ac:picMkLst>
        </pc:picChg>
        <pc:picChg chg="add">
          <ac:chgData name="Gollnick, Bert (SGRE SE SWS DIA DW DA)" userId="b265aaef-b0f8-4148-ab22-fc772c817634" providerId="ADAL" clId="{488D6EB0-8FE1-4507-9165-DDD3608CE2FB}" dt="2022-05-05T10:37:40.359" v="210"/>
          <ac:picMkLst>
            <pc:docMk/>
            <pc:sldMk cId="3909940774" sldId="300"/>
            <ac:picMk id="1028" creationId="{BEB27433-0E25-4C69-B508-BCED931D31EB}"/>
          </ac:picMkLst>
        </pc:picChg>
        <pc:picChg chg="add del mod">
          <ac:chgData name="Gollnick, Bert (SGRE SE SWS DIA DW DA)" userId="b265aaef-b0f8-4148-ab22-fc772c817634" providerId="ADAL" clId="{488D6EB0-8FE1-4507-9165-DDD3608CE2FB}" dt="2022-05-05T10:37:55.108" v="212"/>
          <ac:picMkLst>
            <pc:docMk/>
            <pc:sldMk cId="3909940774" sldId="300"/>
            <ac:picMk id="1030" creationId="{7767A2DF-DF43-444C-8D3C-13DC2991C23C}"/>
          </ac:picMkLst>
        </pc:picChg>
      </pc:sldChg>
      <pc:sldChg chg="addSp new">
        <pc:chgData name="Gollnick, Bert (SGRE SE SWS DIA DW DA)" userId="b265aaef-b0f8-4148-ab22-fc772c817634" providerId="ADAL" clId="{488D6EB0-8FE1-4507-9165-DDD3608CE2FB}" dt="2022-05-05T10:38:14.039" v="215"/>
        <pc:sldMkLst>
          <pc:docMk/>
          <pc:sldMk cId="2971930077" sldId="301"/>
        </pc:sldMkLst>
        <pc:picChg chg="add">
          <ac:chgData name="Gollnick, Bert (SGRE SE SWS DIA DW DA)" userId="b265aaef-b0f8-4148-ab22-fc772c817634" providerId="ADAL" clId="{488D6EB0-8FE1-4507-9165-DDD3608CE2FB}" dt="2022-05-05T10:38:14.039" v="215"/>
          <ac:picMkLst>
            <pc:docMk/>
            <pc:sldMk cId="2971930077" sldId="301"/>
            <ac:picMk id="3074" creationId="{B9C4C591-9F60-4D8D-BE6C-2BEF4050D42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2022-05-05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ytorch.org/docs/stable/torchvision/models.html#object-detection-instance-segmentation-and-person-keypoint-detec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>
            <a:normAutofit/>
          </a:bodyPr>
          <a:lstStyle/>
          <a:p>
            <a:r>
              <a:rPr lang="de-DE" b="0" dirty="0"/>
              <a:t>Convolutional Neural Networks:</a:t>
            </a:r>
          </a:p>
          <a:p>
            <a:r>
              <a:rPr lang="de-DE" b="0" dirty="0"/>
              <a:t>Object Detection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Object Detection is a type of Deep Learning, which​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detects locations of objects in an image​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highlights the area with a rectangle​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Many different algorithms​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Fast R-CNN​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Faster R-CNN​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YOLO (You only look once)​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SSD (Single Shot Detector)​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US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Typically, custom training setup cumbersome to setup and time-consuming training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detecto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54726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“</a:t>
            </a:r>
            <a:r>
              <a:rPr lang="en-US" dirty="0" err="1">
                <a:latin typeface="+mj-lt"/>
              </a:rPr>
              <a:t>detecto</a:t>
            </a:r>
            <a:r>
              <a:rPr lang="en-US" dirty="0">
                <a:latin typeface="+mj-lt"/>
              </a:rPr>
              <a:t>”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Python package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based on </a:t>
            </a:r>
            <a:r>
              <a:rPr lang="en-US" dirty="0" err="1">
                <a:latin typeface="+mj-lt"/>
              </a:rPr>
              <a:t>PyTorch</a:t>
            </a:r>
            <a:endParaRPr lang="en-US" dirty="0">
              <a:latin typeface="+mj-lt"/>
            </a:endParaRP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Claims to “build fully-functioning computer vision and object detection model with jus 5 lines” (well, close to)</a:t>
            </a:r>
          </a:p>
          <a:p>
            <a:pPr marL="742950" lvl="1" indent="-285750" latinLnBrk="0">
              <a:buFont typeface="Wingdings" panose="05000000000000000000" pitchFamily="2" charset="2"/>
              <a:buChar char="§"/>
            </a:pPr>
            <a:r>
              <a:rPr lang="en-US" dirty="0">
                <a:latin typeface="+mj-lt"/>
              </a:rPr>
              <a:t>Relies on </a:t>
            </a:r>
            <a:r>
              <a:rPr lang="en-US" dirty="0">
                <a:latin typeface="+mj-lt"/>
                <a:hlinkClick r:id="rId2"/>
              </a:rPr>
              <a:t>Faster R-CNN ResNet-50 FPN</a:t>
            </a:r>
            <a:endParaRPr lang="en-GB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5A709-F68F-43E8-91B9-2D4A7375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19622"/>
            <a:ext cx="18669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94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Coding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Simplified dataset with labels and bounding boxes: “apples”, “bananas”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1B28C-ACC4-7E18-9487-D69E2C82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611505"/>
            <a:ext cx="8460432" cy="2012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0D7B81-49F8-EF7D-7648-1BB2CA8939B7}"/>
              </a:ext>
            </a:extLst>
          </p:cNvPr>
          <p:cNvSpPr txBox="1"/>
          <p:nvPr/>
        </p:nvSpPr>
        <p:spPr>
          <a:xfrm>
            <a:off x="467544" y="4623528"/>
            <a:ext cx="6357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latin typeface="+mj-lt"/>
              </a:rPr>
              <a:t>Source: https://www.kaggle.com/datasets/mbkinaci/fruit-images-for-object-detection</a:t>
            </a:r>
            <a:endParaRPr lang="LID4096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684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Detection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Coding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en-GB" dirty="0">
                <a:latin typeface="+mj-lt"/>
              </a:rPr>
              <a:t>Result after </a:t>
            </a:r>
            <a:r>
              <a:rPr lang="en-GB">
                <a:latin typeface="+mj-lt"/>
              </a:rPr>
              <a:t>20 epochs</a:t>
            </a:r>
            <a:endParaRPr lang="en-GB" dirty="0">
              <a:latin typeface="+mj-lt"/>
            </a:endParaRPr>
          </a:p>
          <a:p>
            <a:pPr marL="285750" indent="-285750" latinLnBrk="0">
              <a:buFont typeface="Wingdings" panose="05000000000000000000" pitchFamily="2" charset="2"/>
              <a:buChar char="§"/>
            </a:pP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6E0CF-0E01-DE5E-EEDE-2D4972E7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18375"/>
            <a:ext cx="3017782" cy="2430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C126E4-C082-7E71-D11B-6E19C9B64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896285"/>
            <a:ext cx="3528366" cy="2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88694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On-screen Show 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119</cp:revision>
  <dcterms:created xsi:type="dcterms:W3CDTF">2016-12-05T23:26:54Z</dcterms:created>
  <dcterms:modified xsi:type="dcterms:W3CDTF">2022-05-05T19:14:19Z</dcterms:modified>
</cp:coreProperties>
</file>