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98" r:id="rId3"/>
    <p:sldId id="301" r:id="rId4"/>
    <p:sldId id="302" r:id="rId5"/>
    <p:sldId id="299" r:id="rId6"/>
    <p:sldId id="30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6C15-2AF5-44D2-9924-96D7A3864686}" v="6" dt="2019-02-26T09:22:0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 varScale="1">
        <p:scale>
          <a:sx n="138" d="100"/>
          <a:sy n="138" d="100"/>
        </p:scale>
        <p:origin x="930" y="138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646E6C15-2AF5-44D2-9924-96D7A3864686}"/>
    <pc:docChg chg="custSel modSld">
      <pc:chgData name="Bert Gollnick" userId="ed8d9daad869d599" providerId="LiveId" clId="{646E6C15-2AF5-44D2-9924-96D7A3864686}" dt="2019-02-26T09:22:00.741" v="27"/>
      <pc:docMkLst>
        <pc:docMk/>
      </pc:docMkLst>
      <pc:sldChg chg="modSp">
        <pc:chgData name="Bert Gollnick" userId="ed8d9daad869d599" providerId="LiveId" clId="{646E6C15-2AF5-44D2-9924-96D7A3864686}" dt="2019-02-26T09:08:34.620" v="23" actId="20577"/>
        <pc:sldMkLst>
          <pc:docMk/>
          <pc:sldMk cId="1287663574" sldId="298"/>
        </pc:sldMkLst>
        <pc:spChg chg="mod">
          <ac:chgData name="Bert Gollnick" userId="ed8d9daad869d599" providerId="LiveId" clId="{646E6C15-2AF5-44D2-9924-96D7A3864686}" dt="2019-02-26T09:08:34.620" v="23" actId="20577"/>
          <ac:spMkLst>
            <pc:docMk/>
            <pc:sldMk cId="1287663574" sldId="298"/>
            <ac:spMk id="4" creationId="{3B9B979D-A90F-4836-B137-9F046D081B6A}"/>
          </ac:spMkLst>
        </pc:spChg>
      </pc:sldChg>
      <pc:sldChg chg="modAnim">
        <pc:chgData name="Bert Gollnick" userId="ed8d9daad869d599" providerId="LiveId" clId="{646E6C15-2AF5-44D2-9924-96D7A3864686}" dt="2019-02-26T09:22:00.741" v="27"/>
        <pc:sldMkLst>
          <pc:docMk/>
          <pc:sldMk cId="700681705" sldId="300"/>
        </pc:sldMkLst>
      </pc:sldChg>
      <pc:sldChg chg="modAnim">
        <pc:chgData name="Bert Gollnick" userId="ed8d9daad869d599" providerId="LiveId" clId="{646E6C15-2AF5-44D2-9924-96D7A3864686}" dt="2019-02-26T09:09:35.307" v="24"/>
        <pc:sldMkLst>
          <pc:docMk/>
          <pc:sldMk cId="58083999" sldId="301"/>
        </pc:sldMkLst>
      </pc:sldChg>
      <pc:sldChg chg="modAnim">
        <pc:chgData name="Bert Gollnick" userId="ed8d9daad869d599" providerId="LiveId" clId="{646E6C15-2AF5-44D2-9924-96D7A3864686}" dt="2019-02-26T09:11:58.010" v="25"/>
        <pc:sldMkLst>
          <pc:docMk/>
          <pc:sldMk cId="2427297437" sldId="302"/>
        </pc:sldMkLst>
      </pc:sldChg>
    </pc:docChg>
  </pc:docChgLst>
  <pc:docChgLst>
    <pc:chgData name="Bert Gollnick" userId="ed8d9daad869d599" providerId="LiveId" clId="{644C07A3-1570-4DEE-9803-B6B34B7E3D8F}"/>
    <pc:docChg chg="undo custSel addSld delSld modSld sldOrd">
      <pc:chgData name="Bert Gollnick" userId="ed8d9daad869d599" providerId="LiveId" clId="{644C07A3-1570-4DEE-9803-B6B34B7E3D8F}" dt="2019-02-24T18:30:22.485" v="1302" actId="1076"/>
      <pc:docMkLst>
        <pc:docMk/>
      </pc:docMkLst>
      <pc:sldChg chg="modSp">
        <pc:chgData name="Bert Gollnick" userId="ed8d9daad869d599" providerId="LiveId" clId="{644C07A3-1570-4DEE-9803-B6B34B7E3D8F}" dt="2019-02-24T16:42:03.554" v="871" actId="20577"/>
        <pc:sldMkLst>
          <pc:docMk/>
          <pc:sldMk cId="2971841378" sldId="256"/>
        </pc:sldMkLst>
        <pc:spChg chg="mod">
          <ac:chgData name="Bert Gollnick" userId="ed8d9daad869d599" providerId="LiveId" clId="{644C07A3-1570-4DEE-9803-B6B34B7E3D8F}" dt="2019-02-24T16:42:03.554" v="871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delSp modSp">
        <pc:chgData name="Bert Gollnick" userId="ed8d9daad869d599" providerId="LiveId" clId="{644C07A3-1570-4DEE-9803-B6B34B7E3D8F}" dt="2019-02-24T16:42:10.689" v="893" actId="20577"/>
        <pc:sldMkLst>
          <pc:docMk/>
          <pc:sldMk cId="1287663574" sldId="298"/>
        </pc:sldMkLst>
        <pc:spChg chg="mod">
          <ac:chgData name="Bert Gollnick" userId="ed8d9daad869d599" providerId="LiveId" clId="{644C07A3-1570-4DEE-9803-B6B34B7E3D8F}" dt="2019-02-24T16:42:10.689" v="893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644C07A3-1570-4DEE-9803-B6B34B7E3D8F}" dt="2019-02-24T16:18:47.813" v="49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Bert Gollnick" userId="ed8d9daad869d599" providerId="LiveId" clId="{644C07A3-1570-4DEE-9803-B6B34B7E3D8F}" dt="2019-02-24T16:34:45.128" v="678" actId="2711"/>
          <ac:spMkLst>
            <pc:docMk/>
            <pc:sldMk cId="1287663574" sldId="298"/>
            <ac:spMk id="4" creationId="{3B9B979D-A90F-4836-B137-9F046D081B6A}"/>
          </ac:spMkLst>
        </pc:spChg>
        <pc:spChg chg="add mod">
          <ac:chgData name="Bert Gollnick" userId="ed8d9daad869d599" providerId="LiveId" clId="{644C07A3-1570-4DEE-9803-B6B34B7E3D8F}" dt="2019-02-24T16:40:04.548" v="767" actId="208"/>
          <ac:spMkLst>
            <pc:docMk/>
            <pc:sldMk cId="1287663574" sldId="298"/>
            <ac:spMk id="9" creationId="{BB8424CF-1866-4310-86C7-90698E2D8F2E}"/>
          </ac:spMkLst>
        </pc:spChg>
        <pc:spChg chg="add mod">
          <ac:chgData name="Bert Gollnick" userId="ed8d9daad869d599" providerId="LiveId" clId="{644C07A3-1570-4DEE-9803-B6B34B7E3D8F}" dt="2019-02-24T16:40:16.312" v="782" actId="1076"/>
          <ac:spMkLst>
            <pc:docMk/>
            <pc:sldMk cId="1287663574" sldId="298"/>
            <ac:spMk id="10" creationId="{0A8BBF05-8E9C-4F51-A84C-9B40C513B964}"/>
          </ac:spMkLst>
        </pc:spChg>
        <pc:spChg chg="add mod">
          <ac:chgData name="Bert Gollnick" userId="ed8d9daad869d599" providerId="LiveId" clId="{644C07A3-1570-4DEE-9803-B6B34B7E3D8F}" dt="2019-02-24T16:40:50.077" v="799" actId="208"/>
          <ac:spMkLst>
            <pc:docMk/>
            <pc:sldMk cId="1287663574" sldId="298"/>
            <ac:spMk id="11" creationId="{2BB4CD80-1B45-45EE-A097-F58E3C374063}"/>
          </ac:spMkLst>
        </pc:spChg>
        <pc:spChg chg="add mod">
          <ac:chgData name="Bert Gollnick" userId="ed8d9daad869d599" providerId="LiveId" clId="{644C07A3-1570-4DEE-9803-B6B34B7E3D8F}" dt="2019-02-24T16:40:28.328" v="797" actId="1076"/>
          <ac:spMkLst>
            <pc:docMk/>
            <pc:sldMk cId="1287663574" sldId="298"/>
            <ac:spMk id="12" creationId="{88E2E0F5-96B7-4D4F-B767-DE6AD7EC5967}"/>
          </ac:spMkLst>
        </pc:spChg>
        <pc:spChg chg="add mod">
          <ac:chgData name="Bert Gollnick" userId="ed8d9daad869d599" providerId="LiveId" clId="{644C07A3-1570-4DEE-9803-B6B34B7E3D8F}" dt="2019-02-24T16:41:31.190" v="845" actId="20577"/>
          <ac:spMkLst>
            <pc:docMk/>
            <pc:sldMk cId="1287663574" sldId="298"/>
            <ac:spMk id="14" creationId="{0E41335C-C337-4C5A-A6CB-DC2E0F692D30}"/>
          </ac:spMkLst>
        </pc:spChg>
        <pc:spChg chg="add mod">
          <ac:chgData name="Bert Gollnick" userId="ed8d9daad869d599" providerId="LiveId" clId="{644C07A3-1570-4DEE-9803-B6B34B7E3D8F}" dt="2019-02-24T16:41:33.797" v="847" actId="20577"/>
          <ac:spMkLst>
            <pc:docMk/>
            <pc:sldMk cId="1287663574" sldId="298"/>
            <ac:spMk id="15" creationId="{E105B232-6816-411C-AC38-96FF9EB3488E}"/>
          </ac:spMkLst>
        </pc:spChg>
        <pc:picChg chg="del">
          <ac:chgData name="Bert Gollnick" userId="ed8d9daad869d599" providerId="LiveId" clId="{644C07A3-1570-4DEE-9803-B6B34B7E3D8F}" dt="2019-02-24T16:18:49.466" v="50" actId="478"/>
          <ac:picMkLst>
            <pc:docMk/>
            <pc:sldMk cId="1287663574" sldId="298"/>
            <ac:picMk id="1026" creationId="{96184F53-9FC4-4876-A4E8-F2469061570B}"/>
          </ac:picMkLst>
        </pc:picChg>
        <pc:cxnChg chg="add mod">
          <ac:chgData name="Bert Gollnick" userId="ed8d9daad869d599" providerId="LiveId" clId="{644C07A3-1570-4DEE-9803-B6B34B7E3D8F}" dt="2019-02-24T16:39:23.009" v="762" actId="11529"/>
          <ac:cxnSpMkLst>
            <pc:docMk/>
            <pc:sldMk cId="1287663574" sldId="298"/>
            <ac:cxnSpMk id="6" creationId="{35851573-7337-4ADF-B34E-DD177EC65BE8}"/>
          </ac:cxnSpMkLst>
        </pc:cxnChg>
        <pc:cxnChg chg="add mod">
          <ac:chgData name="Bert Gollnick" userId="ed8d9daad869d599" providerId="LiveId" clId="{644C07A3-1570-4DEE-9803-B6B34B7E3D8F}" dt="2019-02-24T16:39:29.736" v="765" actId="1076"/>
          <ac:cxnSpMkLst>
            <pc:docMk/>
            <pc:sldMk cId="1287663574" sldId="298"/>
            <ac:cxnSpMk id="8" creationId="{C5D7522E-8AFB-45B0-AC9F-7608E8FC09CA}"/>
          </ac:cxnSpMkLst>
        </pc:cxnChg>
      </pc:sldChg>
      <pc:sldChg chg="addSp modSp add ord">
        <pc:chgData name="Bert Gollnick" userId="ed8d9daad869d599" providerId="LiveId" clId="{644C07A3-1570-4DEE-9803-B6B34B7E3D8F}" dt="2019-02-24T18:18:00.720" v="1069"/>
        <pc:sldMkLst>
          <pc:docMk/>
          <pc:sldMk cId="3690672786" sldId="299"/>
        </pc:sldMkLst>
        <pc:spChg chg="mod">
          <ac:chgData name="Bert Gollnick" userId="ed8d9daad869d599" providerId="LiveId" clId="{644C07A3-1570-4DEE-9803-B6B34B7E3D8F}" dt="2019-02-24T16:42:17.747" v="895"/>
          <ac:spMkLst>
            <pc:docMk/>
            <pc:sldMk cId="3690672786" sldId="299"/>
            <ac:spMk id="2" creationId="{C0BA30F3-33C6-4F58-9198-2CE865738FA2}"/>
          </ac:spMkLst>
        </pc:spChg>
        <pc:spChg chg="mod">
          <ac:chgData name="Bert Gollnick" userId="ed8d9daad869d599" providerId="LiveId" clId="{644C07A3-1570-4DEE-9803-B6B34B7E3D8F}" dt="2019-02-24T16:34:51.162" v="679" actId="2711"/>
          <ac:spMkLst>
            <pc:docMk/>
            <pc:sldMk cId="3690672786" sldId="299"/>
            <ac:spMk id="3" creationId="{E5D9F419-3225-47DC-85CB-B1B4C405B368}"/>
          </ac:spMkLst>
        </pc:spChg>
        <pc:spChg chg="mod">
          <ac:chgData name="Bert Gollnick" userId="ed8d9daad869d599" providerId="LiveId" clId="{644C07A3-1570-4DEE-9803-B6B34B7E3D8F}" dt="2019-02-24T16:34:51.162" v="679" actId="2711"/>
          <ac:spMkLst>
            <pc:docMk/>
            <pc:sldMk cId="3690672786" sldId="299"/>
            <ac:spMk id="4" creationId="{3B9B979D-A90F-4836-B137-9F046D081B6A}"/>
          </ac:spMkLst>
        </pc:spChg>
        <pc:spChg chg="add mod">
          <ac:chgData name="Bert Gollnick" userId="ed8d9daad869d599" providerId="LiveId" clId="{644C07A3-1570-4DEE-9803-B6B34B7E3D8F}" dt="2019-02-24T16:34:51.162" v="679" actId="2711"/>
          <ac:spMkLst>
            <pc:docMk/>
            <pc:sldMk cId="3690672786" sldId="299"/>
            <ac:spMk id="5" creationId="{EB47A111-0CB3-4591-9B91-87507C7BD33E}"/>
          </ac:spMkLst>
        </pc:spChg>
        <pc:picChg chg="add mod">
          <ac:chgData name="Bert Gollnick" userId="ed8d9daad869d599" providerId="LiveId" clId="{644C07A3-1570-4DEE-9803-B6B34B7E3D8F}" dt="2019-02-24T16:29:12.641" v="525" actId="1076"/>
          <ac:picMkLst>
            <pc:docMk/>
            <pc:sldMk cId="3690672786" sldId="299"/>
            <ac:picMk id="2050" creationId="{A3CEECB2-E430-4585-977A-33918381896B}"/>
          </ac:picMkLst>
        </pc:picChg>
      </pc:sldChg>
      <pc:sldChg chg="addSp modSp add ord">
        <pc:chgData name="Bert Gollnick" userId="ed8d9daad869d599" providerId="LiveId" clId="{644C07A3-1570-4DEE-9803-B6B34B7E3D8F}" dt="2019-02-24T18:18:00.720" v="1069"/>
        <pc:sldMkLst>
          <pc:docMk/>
          <pc:sldMk cId="700681705" sldId="300"/>
        </pc:sldMkLst>
        <pc:spChg chg="mod">
          <ac:chgData name="Bert Gollnick" userId="ed8d9daad869d599" providerId="LiveId" clId="{644C07A3-1570-4DEE-9803-B6B34B7E3D8F}" dt="2019-02-24T16:42:23.938" v="899"/>
          <ac:spMkLst>
            <pc:docMk/>
            <pc:sldMk cId="700681705" sldId="300"/>
            <ac:spMk id="2" creationId="{C0BA30F3-33C6-4F58-9198-2CE865738FA2}"/>
          </ac:spMkLst>
        </pc:spChg>
        <pc:spChg chg="mod">
          <ac:chgData name="Bert Gollnick" userId="ed8d9daad869d599" providerId="LiveId" clId="{644C07A3-1570-4DEE-9803-B6B34B7E3D8F}" dt="2019-02-24T16:35:00.396" v="680" actId="2711"/>
          <ac:spMkLst>
            <pc:docMk/>
            <pc:sldMk cId="700681705" sldId="300"/>
            <ac:spMk id="3" creationId="{E5D9F419-3225-47DC-85CB-B1B4C405B368}"/>
          </ac:spMkLst>
        </pc:spChg>
        <pc:spChg chg="mod">
          <ac:chgData name="Bert Gollnick" userId="ed8d9daad869d599" providerId="LiveId" clId="{644C07A3-1570-4DEE-9803-B6B34B7E3D8F}" dt="2019-02-24T16:35:00.396" v="680" actId="2711"/>
          <ac:spMkLst>
            <pc:docMk/>
            <pc:sldMk cId="700681705" sldId="300"/>
            <ac:spMk id="4" creationId="{3B9B979D-A90F-4836-B137-9F046D081B6A}"/>
          </ac:spMkLst>
        </pc:spChg>
        <pc:spChg chg="add mod">
          <ac:chgData name="Bert Gollnick" userId="ed8d9daad869d599" providerId="LiveId" clId="{644C07A3-1570-4DEE-9803-B6B34B7E3D8F}" dt="2019-02-24T16:35:00.396" v="680" actId="2711"/>
          <ac:spMkLst>
            <pc:docMk/>
            <pc:sldMk cId="700681705" sldId="300"/>
            <ac:spMk id="5" creationId="{5A4DBE86-E8E8-417E-B9B3-BC8DA8A582EE}"/>
          </ac:spMkLst>
        </pc:spChg>
        <pc:spChg chg="add mod">
          <ac:chgData name="Bert Gollnick" userId="ed8d9daad869d599" providerId="LiveId" clId="{644C07A3-1570-4DEE-9803-B6B34B7E3D8F}" dt="2019-02-24T16:48:10.323" v="1048" actId="121"/>
          <ac:spMkLst>
            <pc:docMk/>
            <pc:sldMk cId="700681705" sldId="300"/>
            <ac:spMk id="6" creationId="{AEC02778-71E9-43FC-8BF2-E7FE8DC1EBB4}"/>
          </ac:spMkLst>
        </pc:spChg>
        <pc:spChg chg="add mod">
          <ac:chgData name="Bert Gollnick" userId="ed8d9daad869d599" providerId="LiveId" clId="{644C07A3-1570-4DEE-9803-B6B34B7E3D8F}" dt="2019-02-24T16:48:40.029" v="1068" actId="207"/>
          <ac:spMkLst>
            <pc:docMk/>
            <pc:sldMk cId="700681705" sldId="300"/>
            <ac:spMk id="8" creationId="{8B5CC640-3CE6-452D-AC4D-E0DFC46CAEAC}"/>
          </ac:spMkLst>
        </pc:spChg>
        <pc:picChg chg="add mod">
          <ac:chgData name="Bert Gollnick" userId="ed8d9daad869d599" providerId="LiveId" clId="{644C07A3-1570-4DEE-9803-B6B34B7E3D8F}" dt="2019-02-24T16:27:26.898" v="485" actId="1076"/>
          <ac:picMkLst>
            <pc:docMk/>
            <pc:sldMk cId="700681705" sldId="300"/>
            <ac:picMk id="1026" creationId="{3F3BB8EE-6CE6-4F9D-8715-5037D80CEA6E}"/>
          </ac:picMkLst>
        </pc:picChg>
      </pc:sldChg>
      <pc:sldChg chg="addSp delSp modSp add modNotesTx">
        <pc:chgData name="Bert Gollnick" userId="ed8d9daad869d599" providerId="LiveId" clId="{644C07A3-1570-4DEE-9803-B6B34B7E3D8F}" dt="2019-02-24T16:46:07.567" v="1024" actId="1038"/>
        <pc:sldMkLst>
          <pc:docMk/>
          <pc:sldMk cId="58083999" sldId="301"/>
        </pc:sldMkLst>
        <pc:spChg chg="mod">
          <ac:chgData name="Bert Gollnick" userId="ed8d9daad869d599" providerId="LiveId" clId="{644C07A3-1570-4DEE-9803-B6B34B7E3D8F}" dt="2019-02-24T16:42:20.979" v="897"/>
          <ac:spMkLst>
            <pc:docMk/>
            <pc:sldMk cId="58083999" sldId="301"/>
            <ac:spMk id="2" creationId="{C0BA30F3-33C6-4F58-9198-2CE865738FA2}"/>
          </ac:spMkLst>
        </pc:spChg>
        <pc:spChg chg="mod">
          <ac:chgData name="Bert Gollnick" userId="ed8d9daad869d599" providerId="LiveId" clId="{644C07A3-1570-4DEE-9803-B6B34B7E3D8F}" dt="2019-02-24T16:35:17.911" v="688" actId="20577"/>
          <ac:spMkLst>
            <pc:docMk/>
            <pc:sldMk cId="58083999" sldId="301"/>
            <ac:spMk id="3" creationId="{E5D9F419-3225-47DC-85CB-B1B4C405B368}"/>
          </ac:spMkLst>
        </pc:spChg>
        <pc:spChg chg="del mod">
          <ac:chgData name="Bert Gollnick" userId="ed8d9daad869d599" providerId="LiveId" clId="{644C07A3-1570-4DEE-9803-B6B34B7E3D8F}" dt="2019-02-24T16:36:21.392" v="755" actId="478"/>
          <ac:spMkLst>
            <pc:docMk/>
            <pc:sldMk cId="58083999" sldId="301"/>
            <ac:spMk id="4" creationId="{3B9B979D-A90F-4836-B137-9F046D081B6A}"/>
          </ac:spMkLst>
        </pc:spChg>
        <pc:spChg chg="del">
          <ac:chgData name="Bert Gollnick" userId="ed8d9daad869d599" providerId="LiveId" clId="{644C07A3-1570-4DEE-9803-B6B34B7E3D8F}" dt="2019-02-24T16:34:35.834" v="676" actId="478"/>
          <ac:spMkLst>
            <pc:docMk/>
            <pc:sldMk cId="58083999" sldId="301"/>
            <ac:spMk id="5" creationId="{EB47A111-0CB3-4591-9B91-87507C7BD33E}"/>
          </ac:spMkLst>
        </pc:spChg>
        <pc:spChg chg="add mod">
          <ac:chgData name="Bert Gollnick" userId="ed8d9daad869d599" providerId="LiveId" clId="{644C07A3-1570-4DEE-9803-B6B34B7E3D8F}" dt="2019-02-24T16:46:07.567" v="1024" actId="1038"/>
          <ac:spMkLst>
            <pc:docMk/>
            <pc:sldMk cId="58083999" sldId="301"/>
            <ac:spMk id="6" creationId="{D62EED01-9D10-4193-BF29-4EE0EF4B20F6}"/>
          </ac:spMkLst>
        </pc:spChg>
        <pc:spChg chg="add mod">
          <ac:chgData name="Bert Gollnick" userId="ed8d9daad869d599" providerId="LiveId" clId="{644C07A3-1570-4DEE-9803-B6B34B7E3D8F}" dt="2019-02-24T16:46:07.567" v="1024" actId="1038"/>
          <ac:spMkLst>
            <pc:docMk/>
            <pc:sldMk cId="58083999" sldId="301"/>
            <ac:spMk id="8" creationId="{7C94CC5C-6B8B-40FA-B7A0-B8E8248C5FB1}"/>
          </ac:spMkLst>
        </pc:spChg>
        <pc:spChg chg="add mod">
          <ac:chgData name="Bert Gollnick" userId="ed8d9daad869d599" providerId="LiveId" clId="{644C07A3-1570-4DEE-9803-B6B34B7E3D8F}" dt="2019-02-24T16:46:07.567" v="1024" actId="1038"/>
          <ac:spMkLst>
            <pc:docMk/>
            <pc:sldMk cId="58083999" sldId="301"/>
            <ac:spMk id="9" creationId="{AA25AB4E-1107-4776-AE05-F271C4FFEFDF}"/>
          </ac:spMkLst>
        </pc:spChg>
        <pc:spChg chg="add mod">
          <ac:chgData name="Bert Gollnick" userId="ed8d9daad869d599" providerId="LiveId" clId="{644C07A3-1570-4DEE-9803-B6B34B7E3D8F}" dt="2019-02-24T16:46:02.112" v="1017" actId="1038"/>
          <ac:spMkLst>
            <pc:docMk/>
            <pc:sldMk cId="58083999" sldId="301"/>
            <ac:spMk id="16" creationId="{5A39AD0A-459F-46F1-A17A-6F8FF980BDD6}"/>
          </ac:spMkLst>
        </pc:spChg>
        <pc:spChg chg="add mod">
          <ac:chgData name="Bert Gollnick" userId="ed8d9daad869d599" providerId="LiveId" clId="{644C07A3-1570-4DEE-9803-B6B34B7E3D8F}" dt="2019-02-24T16:46:02.112" v="1017" actId="1038"/>
          <ac:spMkLst>
            <pc:docMk/>
            <pc:sldMk cId="58083999" sldId="301"/>
            <ac:spMk id="17" creationId="{C4282CE3-C5C4-4FDD-BF05-9159BFAB308F}"/>
          </ac:spMkLst>
        </pc:spChg>
        <pc:spChg chg="add mod">
          <ac:chgData name="Bert Gollnick" userId="ed8d9daad869d599" providerId="LiveId" clId="{644C07A3-1570-4DEE-9803-B6B34B7E3D8F}" dt="2019-02-24T16:46:02.112" v="1017" actId="1038"/>
          <ac:spMkLst>
            <pc:docMk/>
            <pc:sldMk cId="58083999" sldId="301"/>
            <ac:spMk id="18" creationId="{17332365-3EE7-4F8F-A959-61F51AD78949}"/>
          </ac:spMkLst>
        </pc:spChg>
        <pc:spChg chg="add mod">
          <ac:chgData name="Bert Gollnick" userId="ed8d9daad869d599" providerId="LiveId" clId="{644C07A3-1570-4DEE-9803-B6B34B7E3D8F}" dt="2019-02-24T16:45:56.969" v="1009" actId="1076"/>
          <ac:spMkLst>
            <pc:docMk/>
            <pc:sldMk cId="58083999" sldId="301"/>
            <ac:spMk id="24" creationId="{FA5F36B8-C974-4A49-914C-4BADD4FEF6DC}"/>
          </ac:spMkLst>
        </pc:spChg>
        <pc:picChg chg="del">
          <ac:chgData name="Bert Gollnick" userId="ed8d9daad869d599" providerId="LiveId" clId="{644C07A3-1570-4DEE-9803-B6B34B7E3D8F}" dt="2019-02-24T16:34:34.267" v="675" actId="478"/>
          <ac:picMkLst>
            <pc:docMk/>
            <pc:sldMk cId="58083999" sldId="301"/>
            <ac:picMk id="2050" creationId="{A3CEECB2-E430-4585-977A-33918381896B}"/>
          </ac:picMkLst>
        </pc:picChg>
        <pc:cxnChg chg="add mod">
          <ac:chgData name="Bert Gollnick" userId="ed8d9daad869d599" providerId="LiveId" clId="{644C07A3-1570-4DEE-9803-B6B34B7E3D8F}" dt="2019-02-24T16:46:07.567" v="1024" actId="1038"/>
          <ac:cxnSpMkLst>
            <pc:docMk/>
            <pc:sldMk cId="58083999" sldId="301"/>
            <ac:cxnSpMk id="10" creationId="{669D7DFA-4E2B-45F2-9B0D-61BCCCAFE637}"/>
          </ac:cxnSpMkLst>
        </pc:cxnChg>
        <pc:cxnChg chg="add mod">
          <ac:chgData name="Bert Gollnick" userId="ed8d9daad869d599" providerId="LiveId" clId="{644C07A3-1570-4DEE-9803-B6B34B7E3D8F}" dt="2019-02-24T16:46:07.567" v="1024" actId="1038"/>
          <ac:cxnSpMkLst>
            <pc:docMk/>
            <pc:sldMk cId="58083999" sldId="301"/>
            <ac:cxnSpMk id="12" creationId="{7B462B96-0A01-4777-8D20-BFF188CD73F6}"/>
          </ac:cxnSpMkLst>
        </pc:cxnChg>
        <pc:cxnChg chg="add mod">
          <ac:chgData name="Bert Gollnick" userId="ed8d9daad869d599" providerId="LiveId" clId="{644C07A3-1570-4DEE-9803-B6B34B7E3D8F}" dt="2019-02-24T16:46:02.112" v="1017" actId="1038"/>
          <ac:cxnSpMkLst>
            <pc:docMk/>
            <pc:sldMk cId="58083999" sldId="301"/>
            <ac:cxnSpMk id="19" creationId="{A6E526B4-A0AC-480D-91C3-EBFA02EB3D8B}"/>
          </ac:cxnSpMkLst>
        </pc:cxnChg>
        <pc:cxnChg chg="add mod">
          <ac:chgData name="Bert Gollnick" userId="ed8d9daad869d599" providerId="LiveId" clId="{644C07A3-1570-4DEE-9803-B6B34B7E3D8F}" dt="2019-02-24T16:46:02.112" v="1017" actId="1038"/>
          <ac:cxnSpMkLst>
            <pc:docMk/>
            <pc:sldMk cId="58083999" sldId="301"/>
            <ac:cxnSpMk id="20" creationId="{D82A4B31-BA82-4046-B2B6-1F050DB2BBC4}"/>
          </ac:cxnSpMkLst>
        </pc:cxnChg>
      </pc:sldChg>
      <pc:sldChg chg="addSp delSp modSp add">
        <pc:chgData name="Bert Gollnick" userId="ed8d9daad869d599" providerId="LiveId" clId="{644C07A3-1570-4DEE-9803-B6B34B7E3D8F}" dt="2019-02-24T18:30:22.485" v="1302" actId="1076"/>
        <pc:sldMkLst>
          <pc:docMk/>
          <pc:sldMk cId="2427297437" sldId="302"/>
        </pc:sldMkLst>
        <pc:spChg chg="mod">
          <ac:chgData name="Bert Gollnick" userId="ed8d9daad869d599" providerId="LiveId" clId="{644C07A3-1570-4DEE-9803-B6B34B7E3D8F}" dt="2019-02-24T18:19:04.708" v="1080" actId="1076"/>
          <ac:spMkLst>
            <pc:docMk/>
            <pc:sldMk cId="2427297437" sldId="302"/>
            <ac:spMk id="3" creationId="{E5D9F419-3225-47DC-85CB-B1B4C405B368}"/>
          </ac:spMkLst>
        </pc:spChg>
        <pc:spChg chg="add mod">
          <ac:chgData name="Bert Gollnick" userId="ed8d9daad869d599" providerId="LiveId" clId="{644C07A3-1570-4DEE-9803-B6B34B7E3D8F}" dt="2019-02-24T18:22:57.642" v="1160" actId="20577"/>
          <ac:spMkLst>
            <pc:docMk/>
            <pc:sldMk cId="2427297437" sldId="302"/>
            <ac:spMk id="4" creationId="{35399FD2-FB8D-4299-8485-B6A4A9809AF9}"/>
          </ac:spMkLst>
        </pc:spChg>
        <pc:spChg chg="mod">
          <ac:chgData name="Bert Gollnick" userId="ed8d9daad869d599" providerId="LiveId" clId="{644C07A3-1570-4DEE-9803-B6B34B7E3D8F}" dt="2019-02-24T18:26:03.037" v="1194" actId="14100"/>
          <ac:spMkLst>
            <pc:docMk/>
            <pc:sldMk cId="2427297437" sldId="302"/>
            <ac:spMk id="6" creationId="{D62EED01-9D10-4193-BF29-4EE0EF4B20F6}"/>
          </ac:spMkLst>
        </pc:spChg>
        <pc:spChg chg="mod">
          <ac:chgData name="Bert Gollnick" userId="ed8d9daad869d599" providerId="LiveId" clId="{644C07A3-1570-4DEE-9803-B6B34B7E3D8F}" dt="2019-02-24T18:25:58.941" v="1193" actId="14100"/>
          <ac:spMkLst>
            <pc:docMk/>
            <pc:sldMk cId="2427297437" sldId="302"/>
            <ac:spMk id="8" creationId="{7C94CC5C-6B8B-40FA-B7A0-B8E8248C5FB1}"/>
          </ac:spMkLst>
        </pc:spChg>
        <pc:spChg chg="mod">
          <ac:chgData name="Bert Gollnick" userId="ed8d9daad869d599" providerId="LiveId" clId="{644C07A3-1570-4DEE-9803-B6B34B7E3D8F}" dt="2019-02-24T18:29:52.917" v="1272" actId="14100"/>
          <ac:spMkLst>
            <pc:docMk/>
            <pc:sldMk cId="2427297437" sldId="302"/>
            <ac:spMk id="9" creationId="{AA25AB4E-1107-4776-AE05-F271C4FFEFDF}"/>
          </ac:spMkLst>
        </pc:spChg>
        <pc:spChg chg="mod">
          <ac:chgData name="Bert Gollnick" userId="ed8d9daad869d599" providerId="LiveId" clId="{644C07A3-1570-4DEE-9803-B6B34B7E3D8F}" dt="2019-02-24T18:26:10.094" v="1196" actId="14100"/>
          <ac:spMkLst>
            <pc:docMk/>
            <pc:sldMk cId="2427297437" sldId="302"/>
            <ac:spMk id="16" creationId="{5A39AD0A-459F-46F1-A17A-6F8FF980BDD6}"/>
          </ac:spMkLst>
        </pc:spChg>
        <pc:spChg chg="mod">
          <ac:chgData name="Bert Gollnick" userId="ed8d9daad869d599" providerId="LiveId" clId="{644C07A3-1570-4DEE-9803-B6B34B7E3D8F}" dt="2019-02-24T18:26:06.716" v="1195" actId="14100"/>
          <ac:spMkLst>
            <pc:docMk/>
            <pc:sldMk cId="2427297437" sldId="302"/>
            <ac:spMk id="17" creationId="{C4282CE3-C5C4-4FDD-BF05-9159BFAB308F}"/>
          </ac:spMkLst>
        </pc:spChg>
        <pc:spChg chg="mod">
          <ac:chgData name="Bert Gollnick" userId="ed8d9daad869d599" providerId="LiveId" clId="{644C07A3-1570-4DEE-9803-B6B34B7E3D8F}" dt="2019-02-24T18:29:56.333" v="1273" actId="14100"/>
          <ac:spMkLst>
            <pc:docMk/>
            <pc:sldMk cId="2427297437" sldId="302"/>
            <ac:spMk id="18" creationId="{17332365-3EE7-4F8F-A959-61F51AD78949}"/>
          </ac:spMkLst>
        </pc:spChg>
        <pc:spChg chg="add del mod">
          <ac:chgData name="Bert Gollnick" userId="ed8d9daad869d599" providerId="LiveId" clId="{644C07A3-1570-4DEE-9803-B6B34B7E3D8F}" dt="2019-02-24T18:23:58.136" v="1163" actId="478"/>
          <ac:spMkLst>
            <pc:docMk/>
            <pc:sldMk cId="2427297437" sldId="302"/>
            <ac:spMk id="21" creationId="{3DCA7B64-89D1-49AF-96BE-2DA289EDC003}"/>
          </ac:spMkLst>
        </pc:spChg>
        <pc:spChg chg="add mod">
          <ac:chgData name="Bert Gollnick" userId="ed8d9daad869d599" providerId="LiveId" clId="{644C07A3-1570-4DEE-9803-B6B34B7E3D8F}" dt="2019-02-24T18:24:54.189" v="1177" actId="164"/>
          <ac:spMkLst>
            <pc:docMk/>
            <pc:sldMk cId="2427297437" sldId="302"/>
            <ac:spMk id="22" creationId="{BD55E9A3-D921-453D-8F91-4F4372E2A363}"/>
          </ac:spMkLst>
        </pc:spChg>
        <pc:spChg chg="add mod">
          <ac:chgData name="Bert Gollnick" userId="ed8d9daad869d599" providerId="LiveId" clId="{644C07A3-1570-4DEE-9803-B6B34B7E3D8F}" dt="2019-02-24T18:24:54.189" v="1177" actId="164"/>
          <ac:spMkLst>
            <pc:docMk/>
            <pc:sldMk cId="2427297437" sldId="302"/>
            <ac:spMk id="23" creationId="{5E64D50B-2995-4F86-BB4D-E38FE04C2E1C}"/>
          </ac:spMkLst>
        </pc:spChg>
        <pc:spChg chg="add mod ord">
          <ac:chgData name="Bert Gollnick" userId="ed8d9daad869d599" providerId="LiveId" clId="{644C07A3-1570-4DEE-9803-B6B34B7E3D8F}" dt="2019-02-24T18:24:54.189" v="1177" actId="164"/>
          <ac:spMkLst>
            <pc:docMk/>
            <pc:sldMk cId="2427297437" sldId="302"/>
            <ac:spMk id="25" creationId="{31060023-4A04-4288-9FD6-47D671561F9C}"/>
          </ac:spMkLst>
        </pc:spChg>
        <pc:spChg chg="add mod">
          <ac:chgData name="Bert Gollnick" userId="ed8d9daad869d599" providerId="LiveId" clId="{644C07A3-1570-4DEE-9803-B6B34B7E3D8F}" dt="2019-02-24T18:24:47.612" v="1176" actId="164"/>
          <ac:spMkLst>
            <pc:docMk/>
            <pc:sldMk cId="2427297437" sldId="302"/>
            <ac:spMk id="26" creationId="{54106919-FFC4-4280-84C5-C077C099273D}"/>
          </ac:spMkLst>
        </pc:spChg>
        <pc:spChg chg="add mod">
          <ac:chgData name="Bert Gollnick" userId="ed8d9daad869d599" providerId="LiveId" clId="{644C07A3-1570-4DEE-9803-B6B34B7E3D8F}" dt="2019-02-24T18:24:41.334" v="1174" actId="164"/>
          <ac:spMkLst>
            <pc:docMk/>
            <pc:sldMk cId="2427297437" sldId="302"/>
            <ac:spMk id="30" creationId="{54D67177-C4A3-421B-AAA5-E98DEF401C1F}"/>
          </ac:spMkLst>
        </pc:spChg>
        <pc:spChg chg="add mod">
          <ac:chgData name="Bert Gollnick" userId="ed8d9daad869d599" providerId="LiveId" clId="{644C07A3-1570-4DEE-9803-B6B34B7E3D8F}" dt="2019-02-24T18:24:41.334" v="1174" actId="164"/>
          <ac:spMkLst>
            <pc:docMk/>
            <pc:sldMk cId="2427297437" sldId="302"/>
            <ac:spMk id="31" creationId="{6026D800-5ACF-4341-ABCD-63E996784BB0}"/>
          </ac:spMkLst>
        </pc:spChg>
        <pc:spChg chg="add mod">
          <ac:chgData name="Bert Gollnick" userId="ed8d9daad869d599" providerId="LiveId" clId="{644C07A3-1570-4DEE-9803-B6B34B7E3D8F}" dt="2019-02-24T18:24:41.334" v="1174" actId="164"/>
          <ac:spMkLst>
            <pc:docMk/>
            <pc:sldMk cId="2427297437" sldId="302"/>
            <ac:spMk id="32" creationId="{FAB98887-9EC5-4190-8906-0E38AE9EC908}"/>
          </ac:spMkLst>
        </pc:spChg>
        <pc:spChg chg="add mod">
          <ac:chgData name="Bert Gollnick" userId="ed8d9daad869d599" providerId="LiveId" clId="{644C07A3-1570-4DEE-9803-B6B34B7E3D8F}" dt="2019-02-24T18:25:23.279" v="1184" actId="164"/>
          <ac:spMkLst>
            <pc:docMk/>
            <pc:sldMk cId="2427297437" sldId="302"/>
            <ac:spMk id="33" creationId="{DF1DD90C-2C57-4D65-8FA2-172C97EB3794}"/>
          </ac:spMkLst>
        </pc:spChg>
        <pc:spChg chg="add mod">
          <ac:chgData name="Bert Gollnick" userId="ed8d9daad869d599" providerId="LiveId" clId="{644C07A3-1570-4DEE-9803-B6B34B7E3D8F}" dt="2019-02-24T18:25:23.279" v="1184" actId="164"/>
          <ac:spMkLst>
            <pc:docMk/>
            <pc:sldMk cId="2427297437" sldId="302"/>
            <ac:spMk id="34" creationId="{69FC7CB8-CD4A-4625-BC07-5E8C24E0E489}"/>
          </ac:spMkLst>
        </pc:spChg>
        <pc:spChg chg="add mod">
          <ac:chgData name="Bert Gollnick" userId="ed8d9daad869d599" providerId="LiveId" clId="{644C07A3-1570-4DEE-9803-B6B34B7E3D8F}" dt="2019-02-24T18:25:36.229" v="1188" actId="164"/>
          <ac:spMkLst>
            <pc:docMk/>
            <pc:sldMk cId="2427297437" sldId="302"/>
            <ac:spMk id="36" creationId="{CCCCCCEC-9609-4546-A0D5-64C9E97ECE87}"/>
          </ac:spMkLst>
        </pc:spChg>
        <pc:spChg chg="add mod">
          <ac:chgData name="Bert Gollnick" userId="ed8d9daad869d599" providerId="LiveId" clId="{644C07A3-1570-4DEE-9803-B6B34B7E3D8F}" dt="2019-02-24T18:25:36.229" v="1188" actId="164"/>
          <ac:spMkLst>
            <pc:docMk/>
            <pc:sldMk cId="2427297437" sldId="302"/>
            <ac:spMk id="37" creationId="{5523C0CB-53BB-4441-8E9E-3AF1467EF0AB}"/>
          </ac:spMkLst>
        </pc:spChg>
        <pc:spChg chg="add mod">
          <ac:chgData name="Bert Gollnick" userId="ed8d9daad869d599" providerId="LiveId" clId="{644C07A3-1570-4DEE-9803-B6B34B7E3D8F}" dt="2019-02-24T18:28:22.053" v="1226" actId="1076"/>
          <ac:spMkLst>
            <pc:docMk/>
            <pc:sldMk cId="2427297437" sldId="302"/>
            <ac:spMk id="42" creationId="{66AC9D71-F8C2-4859-8C50-35F2457D8B3B}"/>
          </ac:spMkLst>
        </pc:spChg>
        <pc:spChg chg="add mod">
          <ac:chgData name="Bert Gollnick" userId="ed8d9daad869d599" providerId="LiveId" clId="{644C07A3-1570-4DEE-9803-B6B34B7E3D8F}" dt="2019-02-24T18:28:28.209" v="1228" actId="1076"/>
          <ac:spMkLst>
            <pc:docMk/>
            <pc:sldMk cId="2427297437" sldId="302"/>
            <ac:spMk id="43" creationId="{9F1759A0-1D30-4FA8-952A-7EC6B2636179}"/>
          </ac:spMkLst>
        </pc:spChg>
        <pc:spChg chg="add mod">
          <ac:chgData name="Bert Gollnick" userId="ed8d9daad869d599" providerId="LiveId" clId="{644C07A3-1570-4DEE-9803-B6B34B7E3D8F}" dt="2019-02-24T18:30:09.228" v="1296" actId="1037"/>
          <ac:spMkLst>
            <pc:docMk/>
            <pc:sldMk cId="2427297437" sldId="302"/>
            <ac:spMk id="65" creationId="{957B120D-2F22-4B4A-8632-270A9122CDEE}"/>
          </ac:spMkLst>
        </pc:spChg>
        <pc:spChg chg="add mod">
          <ac:chgData name="Bert Gollnick" userId="ed8d9daad869d599" providerId="LiveId" clId="{644C07A3-1570-4DEE-9803-B6B34B7E3D8F}" dt="2019-02-24T18:29:46.181" v="1271" actId="1076"/>
          <ac:spMkLst>
            <pc:docMk/>
            <pc:sldMk cId="2427297437" sldId="302"/>
            <ac:spMk id="69" creationId="{0B8132D3-CEC0-4B62-B925-04E083A9B09A}"/>
          </ac:spMkLst>
        </pc:spChg>
        <pc:spChg chg="add mod">
          <ac:chgData name="Bert Gollnick" userId="ed8d9daad869d599" providerId="LiveId" clId="{644C07A3-1570-4DEE-9803-B6B34B7E3D8F}" dt="2019-02-24T18:30:22.485" v="1302" actId="1076"/>
          <ac:spMkLst>
            <pc:docMk/>
            <pc:sldMk cId="2427297437" sldId="302"/>
            <ac:spMk id="73" creationId="{BC2F65CB-E76B-4EC1-A4BA-8DDB354EB182}"/>
          </ac:spMkLst>
        </pc:spChg>
        <pc:grpChg chg="add mod">
          <ac:chgData name="Bert Gollnick" userId="ed8d9daad869d599" providerId="LiveId" clId="{644C07A3-1570-4DEE-9803-B6B34B7E3D8F}" dt="2019-02-24T18:25:52.541" v="1192" actId="14100"/>
          <ac:grpSpMkLst>
            <pc:docMk/>
            <pc:sldMk cId="2427297437" sldId="302"/>
            <ac:grpSpMk id="5" creationId="{89236A8E-0DAD-48C4-9742-FEF0B074F5CA}"/>
          </ac:grpSpMkLst>
        </pc:grpChg>
        <pc:grpChg chg="add mod">
          <ac:chgData name="Bert Gollnick" userId="ed8d9daad869d599" providerId="LiveId" clId="{644C07A3-1570-4DEE-9803-B6B34B7E3D8F}" dt="2019-02-24T18:25:00.213" v="1179" actId="1076"/>
          <ac:grpSpMkLst>
            <pc:docMk/>
            <pc:sldMk cId="2427297437" sldId="302"/>
            <ac:grpSpMk id="7" creationId="{46C181B9-EFF6-4890-AF78-10FC4EA1B42F}"/>
          </ac:grpSpMkLst>
        </pc:grpChg>
        <pc:grpChg chg="add mod">
          <ac:chgData name="Bert Gollnick" userId="ed8d9daad869d599" providerId="LiveId" clId="{644C07A3-1570-4DEE-9803-B6B34B7E3D8F}" dt="2019-02-24T18:24:54.189" v="1177" actId="164"/>
          <ac:grpSpMkLst>
            <pc:docMk/>
            <pc:sldMk cId="2427297437" sldId="302"/>
            <ac:grpSpMk id="11" creationId="{DD9CDB65-8491-458B-B40E-A6E98E0639CF}"/>
          </ac:grpSpMkLst>
        </pc:grpChg>
        <pc:grpChg chg="add mod">
          <ac:chgData name="Bert Gollnick" userId="ed8d9daad869d599" providerId="LiveId" clId="{644C07A3-1570-4DEE-9803-B6B34B7E3D8F}" dt="2019-02-24T18:25:27.957" v="1186" actId="1076"/>
          <ac:grpSpMkLst>
            <pc:docMk/>
            <pc:sldMk cId="2427297437" sldId="302"/>
            <ac:grpSpMk id="13" creationId="{32B2ED9F-A30E-4313-B778-B4CBFC45CB02}"/>
          </ac:grpSpMkLst>
        </pc:grpChg>
        <pc:grpChg chg="add mod">
          <ac:chgData name="Bert Gollnick" userId="ed8d9daad869d599" providerId="LiveId" clId="{644C07A3-1570-4DEE-9803-B6B34B7E3D8F}" dt="2019-02-24T18:25:45.454" v="1191" actId="14100"/>
          <ac:grpSpMkLst>
            <pc:docMk/>
            <pc:sldMk cId="2427297437" sldId="302"/>
            <ac:grpSpMk id="14" creationId="{479A1B73-28C9-42A4-9AE3-66D4AA814C40}"/>
          </ac:grpSpMkLst>
        </pc:grpChg>
        <pc:grpChg chg="add mod">
          <ac:chgData name="Bert Gollnick" userId="ed8d9daad869d599" providerId="LiveId" clId="{644C07A3-1570-4DEE-9803-B6B34B7E3D8F}" dt="2019-02-24T18:24:47.612" v="1176" actId="164"/>
          <ac:grpSpMkLst>
            <pc:docMk/>
            <pc:sldMk cId="2427297437" sldId="302"/>
            <ac:grpSpMk id="27" creationId="{296BCDF3-650A-4BAC-B923-BD2E46C1BBAA}"/>
          </ac:grpSpMkLst>
        </pc:grpChg>
        <pc:grpChg chg="add mod">
          <ac:chgData name="Bert Gollnick" userId="ed8d9daad869d599" providerId="LiveId" clId="{644C07A3-1570-4DEE-9803-B6B34B7E3D8F}" dt="2019-02-24T18:26:32.700" v="1198" actId="1076"/>
          <ac:grpSpMkLst>
            <pc:docMk/>
            <pc:sldMk cId="2427297437" sldId="302"/>
            <ac:grpSpMk id="45" creationId="{9BBB6A03-D325-4B49-9889-32A67BE64C12}"/>
          </ac:grpSpMkLst>
        </pc:grpChg>
        <pc:grpChg chg="add mod">
          <ac:chgData name="Bert Gollnick" userId="ed8d9daad869d599" providerId="LiveId" clId="{644C07A3-1570-4DEE-9803-B6B34B7E3D8F}" dt="2019-02-24T18:26:32.700" v="1198" actId="1076"/>
          <ac:grpSpMkLst>
            <pc:docMk/>
            <pc:sldMk cId="2427297437" sldId="302"/>
            <ac:grpSpMk id="49" creationId="{3CBC99D3-9374-48C6-91DC-29AD479B13F7}"/>
          </ac:grpSpMkLst>
        </pc:grpChg>
        <pc:grpChg chg="mod">
          <ac:chgData name="Bert Gollnick" userId="ed8d9daad869d599" providerId="LiveId" clId="{644C07A3-1570-4DEE-9803-B6B34B7E3D8F}" dt="2019-02-24T18:26:20.673" v="1197"/>
          <ac:grpSpMkLst>
            <pc:docMk/>
            <pc:sldMk cId="2427297437" sldId="302"/>
            <ac:grpSpMk id="51" creationId="{DAF5BACC-7927-432E-9B53-9E0AE33EE13E}"/>
          </ac:grpSpMkLst>
        </pc:grpChg>
        <pc:grpChg chg="add mod">
          <ac:chgData name="Bert Gollnick" userId="ed8d9daad869d599" providerId="LiveId" clId="{644C07A3-1570-4DEE-9803-B6B34B7E3D8F}" dt="2019-02-24T18:26:32.700" v="1198" actId="1076"/>
          <ac:grpSpMkLst>
            <pc:docMk/>
            <pc:sldMk cId="2427297437" sldId="302"/>
            <ac:grpSpMk id="54" creationId="{CB42D2B9-AED6-4C24-988B-7067FE0CC94C}"/>
          </ac:grpSpMkLst>
        </pc:grpChg>
        <pc:grpChg chg="add mod">
          <ac:chgData name="Bert Gollnick" userId="ed8d9daad869d599" providerId="LiveId" clId="{644C07A3-1570-4DEE-9803-B6B34B7E3D8F}" dt="2019-02-24T18:26:32.700" v="1198" actId="1076"/>
          <ac:grpSpMkLst>
            <pc:docMk/>
            <pc:sldMk cId="2427297437" sldId="302"/>
            <ac:grpSpMk id="58" creationId="{56C597B9-0E9B-4132-A507-9009BB4E0AB3}"/>
          </ac:grpSpMkLst>
        </pc:grpChg>
        <pc:grpChg chg="add mod">
          <ac:chgData name="Bert Gollnick" userId="ed8d9daad869d599" providerId="LiveId" clId="{644C07A3-1570-4DEE-9803-B6B34B7E3D8F}" dt="2019-02-24T18:26:32.700" v="1198" actId="1076"/>
          <ac:grpSpMkLst>
            <pc:docMk/>
            <pc:sldMk cId="2427297437" sldId="302"/>
            <ac:grpSpMk id="61" creationId="{DD9E1F9A-6E46-41BE-B449-B7DF8C036701}"/>
          </ac:grpSpMkLst>
        </pc:grpChg>
        <pc:picChg chg="add mod ord">
          <ac:chgData name="Bert Gollnick" userId="ed8d9daad869d599" providerId="LiveId" clId="{644C07A3-1570-4DEE-9803-B6B34B7E3D8F}" dt="2019-02-24T18:20:58.081" v="1105" actId="167"/>
          <ac:picMkLst>
            <pc:docMk/>
            <pc:sldMk cId="2427297437" sldId="302"/>
            <ac:picMk id="1026" creationId="{141D8386-ADC1-431D-8B01-A00415F99175}"/>
          </ac:picMkLst>
        </pc:picChg>
        <pc:picChg chg="add mod ord">
          <ac:chgData name="Bert Gollnick" userId="ed8d9daad869d599" providerId="LiveId" clId="{644C07A3-1570-4DEE-9803-B6B34B7E3D8F}" dt="2019-02-24T18:21:07.874" v="1108" actId="1076"/>
          <ac:picMkLst>
            <pc:docMk/>
            <pc:sldMk cId="2427297437" sldId="302"/>
            <ac:picMk id="1028" creationId="{4E7199AA-153A-4CD1-98D8-C859B468A332}"/>
          </ac:picMkLst>
        </pc:picChg>
        <pc:picChg chg="add mod">
          <ac:chgData name="Bert Gollnick" userId="ed8d9daad869d599" providerId="LiveId" clId="{644C07A3-1570-4DEE-9803-B6B34B7E3D8F}" dt="2019-02-24T18:20:52.936" v="1103" actId="1076"/>
          <ac:picMkLst>
            <pc:docMk/>
            <pc:sldMk cId="2427297437" sldId="302"/>
            <ac:picMk id="1030" creationId="{A8EAA5DC-CE11-4579-AA50-F4F0C557FDC8}"/>
          </ac:picMkLst>
        </pc:picChg>
        <pc:picChg chg="add mod">
          <ac:chgData name="Bert Gollnick" userId="ed8d9daad869d599" providerId="LiveId" clId="{644C07A3-1570-4DEE-9803-B6B34B7E3D8F}" dt="2019-02-24T18:27:57.803" v="1222" actId="14100"/>
          <ac:picMkLst>
            <pc:docMk/>
            <pc:sldMk cId="2427297437" sldId="302"/>
            <ac:picMk id="1032" creationId="{A452ADC6-26C7-4AEE-9C39-486C19AF4C2E}"/>
          </ac:picMkLst>
        </pc:picChg>
        <pc:picChg chg="add mod ord">
          <ac:chgData name="Bert Gollnick" userId="ed8d9daad869d599" providerId="LiveId" clId="{644C07A3-1570-4DEE-9803-B6B34B7E3D8F}" dt="2019-02-24T18:28:00.359" v="1223" actId="14100"/>
          <ac:picMkLst>
            <pc:docMk/>
            <pc:sldMk cId="2427297437" sldId="302"/>
            <ac:picMk id="1034" creationId="{71EABA0D-C727-4205-B07D-20E7D488A6F7}"/>
          </ac:picMkLst>
        </pc:picChg>
        <pc:picChg chg="add mod ord">
          <ac:chgData name="Bert Gollnick" userId="ed8d9daad869d599" providerId="LiveId" clId="{644C07A3-1570-4DEE-9803-B6B34B7E3D8F}" dt="2019-02-24T18:28:06.553" v="1224" actId="166"/>
          <ac:picMkLst>
            <pc:docMk/>
            <pc:sldMk cId="2427297437" sldId="302"/>
            <ac:picMk id="1036" creationId="{D15FF0FA-45F5-45BE-BD2A-1B373D1CC284}"/>
          </ac:picMkLst>
        </pc:picChg>
        <pc:cxnChg chg="mod">
          <ac:chgData name="Bert Gollnick" userId="ed8d9daad869d599" providerId="LiveId" clId="{644C07A3-1570-4DEE-9803-B6B34B7E3D8F}" dt="2019-02-24T18:26:03.037" v="1194" actId="14100"/>
          <ac:cxnSpMkLst>
            <pc:docMk/>
            <pc:sldMk cId="2427297437" sldId="302"/>
            <ac:cxnSpMk id="10" creationId="{669D7DFA-4E2B-45F2-9B0D-61BCCCAFE637}"/>
          </ac:cxnSpMkLst>
        </pc:cxnChg>
        <pc:cxnChg chg="mod">
          <ac:chgData name="Bert Gollnick" userId="ed8d9daad869d599" providerId="LiveId" clId="{644C07A3-1570-4DEE-9803-B6B34B7E3D8F}" dt="2019-02-24T18:29:52.917" v="1272" actId="14100"/>
          <ac:cxnSpMkLst>
            <pc:docMk/>
            <pc:sldMk cId="2427297437" sldId="302"/>
            <ac:cxnSpMk id="12" creationId="{7B462B96-0A01-4777-8D20-BFF188CD73F6}"/>
          </ac:cxnSpMkLst>
        </pc:cxnChg>
        <pc:cxnChg chg="mod">
          <ac:chgData name="Bert Gollnick" userId="ed8d9daad869d599" providerId="LiveId" clId="{644C07A3-1570-4DEE-9803-B6B34B7E3D8F}" dt="2019-02-24T18:26:10.094" v="1196" actId="14100"/>
          <ac:cxnSpMkLst>
            <pc:docMk/>
            <pc:sldMk cId="2427297437" sldId="302"/>
            <ac:cxnSpMk id="19" creationId="{A6E526B4-A0AC-480D-91C3-EBFA02EB3D8B}"/>
          </ac:cxnSpMkLst>
        </pc:cxnChg>
        <pc:cxnChg chg="mod">
          <ac:chgData name="Bert Gollnick" userId="ed8d9daad869d599" providerId="LiveId" clId="{644C07A3-1570-4DEE-9803-B6B34B7E3D8F}" dt="2019-02-24T18:29:56.333" v="1273" actId="14100"/>
          <ac:cxnSpMkLst>
            <pc:docMk/>
            <pc:sldMk cId="2427297437" sldId="302"/>
            <ac:cxnSpMk id="20" creationId="{D82A4B31-BA82-4046-B2B6-1F050DB2BBC4}"/>
          </ac:cxnSpMkLst>
        </pc:cxnChg>
      </pc:sldChg>
    </pc:docChg>
  </pc:docChgLst>
  <pc:docChgLst>
    <pc:chgData name="Bert Gollnick" userId="ed8d9daad869d599" providerId="LiveId" clId="{14ACF2DD-3A2A-4A44-A55C-7892417FFF9F}"/>
    <pc:docChg chg="modSld">
      <pc:chgData name="Bert Gollnick" userId="ed8d9daad869d599" providerId="LiveId" clId="{14ACF2DD-3A2A-4A44-A55C-7892417FFF9F}" dt="2019-01-23T12:57:30.746" v="13" actId="1076"/>
      <pc:docMkLst>
        <pc:docMk/>
      </pc:docMkLst>
      <pc:sldChg chg="addSp modSp">
        <pc:chgData name="Bert Gollnick" userId="ed8d9daad869d599" providerId="LiveId" clId="{14ACF2DD-3A2A-4A44-A55C-7892417FFF9F}" dt="2019-01-23T12:57:30.746" v="13" actId="1076"/>
        <pc:sldMkLst>
          <pc:docMk/>
          <pc:sldMk cId="1287663574" sldId="298"/>
        </pc:sldMkLst>
        <pc:spChg chg="mod">
          <ac:chgData name="Bert Gollnick" userId="ed8d9daad869d599" providerId="LiveId" clId="{14ACF2DD-3A2A-4A44-A55C-7892417FFF9F}" dt="2019-01-23T12:56:59.424" v="9" actId="20577"/>
          <ac:spMkLst>
            <pc:docMk/>
            <pc:sldMk cId="1287663574" sldId="298"/>
            <ac:spMk id="2" creationId="{C0BA30F3-33C6-4F58-9198-2CE865738FA2}"/>
          </ac:spMkLst>
        </pc:spChg>
        <pc:picChg chg="add mod">
          <ac:chgData name="Bert Gollnick" userId="ed8d9daad869d599" providerId="LiveId" clId="{14ACF2DD-3A2A-4A44-A55C-7892417FFF9F}" dt="2019-01-23T12:57:30.746" v="13" actId="1076"/>
          <ac:picMkLst>
            <pc:docMk/>
            <pc:sldMk cId="1287663574" sldId="298"/>
            <ac:picMk id="1026" creationId="{96184F53-9FC4-4876-A4E8-F246906157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, e.g. </a:t>
            </a:r>
            <a:r>
              <a:rPr lang="de-DE" dirty="0" err="1"/>
              <a:t>imagenet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, e.g. </a:t>
            </a:r>
            <a:r>
              <a:rPr lang="de-DE" dirty="0" err="1"/>
              <a:t>imagenet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/>
          <a:lstStyle/>
          <a:p>
            <a:r>
              <a:rPr lang="de-DE" dirty="0" err="1"/>
              <a:t>Pretrained</a:t>
            </a:r>
            <a:r>
              <a:rPr lang="de-DE" dirty="0"/>
              <a:t> Models and Transfer Learning 101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Pretrained</a:t>
            </a:r>
            <a:r>
              <a:rPr lang="de-DE" dirty="0"/>
              <a:t> Models and Transfer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Problem: </a:t>
            </a:r>
            <a:r>
              <a:rPr lang="de-DE" dirty="0" err="1">
                <a:latin typeface="+mj-lt"/>
              </a:rPr>
              <a:t>only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small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number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training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Solution: </a:t>
            </a:r>
            <a:r>
              <a:rPr lang="de-DE" dirty="0" err="1">
                <a:latin typeface="+mj-lt"/>
              </a:rPr>
              <a:t>don‘t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yourself</a:t>
            </a:r>
            <a:r>
              <a:rPr lang="de-DE" dirty="0">
                <a:latin typeface="+mj-lt"/>
              </a:rPr>
              <a:t>, but </a:t>
            </a:r>
            <a:r>
              <a:rPr lang="de-DE" dirty="0" err="1">
                <a:latin typeface="+mj-lt"/>
              </a:rPr>
              <a:t>use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already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trained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model</a:t>
            </a:r>
            <a:r>
              <a:rPr lang="de-DE" dirty="0">
                <a:latin typeface="+mj-lt"/>
              </a:rPr>
              <a:t> 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Why</a:t>
            </a:r>
            <a:r>
              <a:rPr lang="de-DE" dirty="0">
                <a:latin typeface="+mj-lt"/>
              </a:rPr>
              <a:t>?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Use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Better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performance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Save time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Tested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architecture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5851573-7337-4ADF-B34E-DD177EC65BE8}"/>
              </a:ext>
            </a:extLst>
          </p:cNvPr>
          <p:cNvCxnSpPr/>
          <p:nvPr/>
        </p:nvCxnSpPr>
        <p:spPr>
          <a:xfrm>
            <a:off x="5868144" y="4443958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5D7522E-8AFB-45B0-AC9F-7608E8FC09CA}"/>
              </a:ext>
            </a:extLst>
          </p:cNvPr>
          <p:cNvCxnSpPr>
            <a:cxnSpLocks/>
          </p:cNvCxnSpPr>
          <p:nvPr/>
        </p:nvCxnSpPr>
        <p:spPr>
          <a:xfrm flipV="1">
            <a:off x="5868144" y="2203326"/>
            <a:ext cx="0" cy="2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B8424CF-1866-4310-86C7-90698E2D8F2E}"/>
              </a:ext>
            </a:extLst>
          </p:cNvPr>
          <p:cNvSpPr/>
          <p:nvPr/>
        </p:nvSpPr>
        <p:spPr>
          <a:xfrm>
            <a:off x="5876459" y="2666467"/>
            <a:ext cx="2570551" cy="1784039"/>
          </a:xfrm>
          <a:custGeom>
            <a:avLst/>
            <a:gdLst>
              <a:gd name="connsiteX0" fmla="*/ 0 w 2570551"/>
              <a:gd name="connsiteY0" fmla="*/ 1784039 h 1784039"/>
              <a:gd name="connsiteX1" fmla="*/ 575496 w 2570551"/>
              <a:gd name="connsiteY1" fmla="*/ 748146 h 1784039"/>
              <a:gd name="connsiteX2" fmla="*/ 1707306 w 2570551"/>
              <a:gd name="connsiteY2" fmla="*/ 159860 h 1784039"/>
              <a:gd name="connsiteX3" fmla="*/ 2570551 w 2570551"/>
              <a:gd name="connsiteY3" fmla="*/ 0 h 17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551" h="1784039">
                <a:moveTo>
                  <a:pt x="0" y="1784039"/>
                </a:moveTo>
                <a:cubicBezTo>
                  <a:pt x="145472" y="1401440"/>
                  <a:pt x="290945" y="1018842"/>
                  <a:pt x="575496" y="748146"/>
                </a:cubicBezTo>
                <a:cubicBezTo>
                  <a:pt x="860047" y="477450"/>
                  <a:pt x="1374797" y="284551"/>
                  <a:pt x="1707306" y="159860"/>
                </a:cubicBezTo>
                <a:cubicBezTo>
                  <a:pt x="2039815" y="35169"/>
                  <a:pt x="2387245" y="18117"/>
                  <a:pt x="25705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A8BBF05-8E9C-4F51-A84C-9B40C513B964}"/>
              </a:ext>
            </a:extLst>
          </p:cNvPr>
          <p:cNvSpPr txBox="1"/>
          <p:nvPr/>
        </p:nvSpPr>
        <p:spPr>
          <a:xfrm>
            <a:off x="7668344" y="448371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 Time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8E2E0F5-96B7-4D4F-B767-DE6AD7EC5967}"/>
              </a:ext>
            </a:extLst>
          </p:cNvPr>
          <p:cNvSpPr txBox="1"/>
          <p:nvPr/>
        </p:nvSpPr>
        <p:spPr>
          <a:xfrm rot="16200000">
            <a:off x="4956747" y="2358582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  <a:endParaRPr lang="en-GB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BB4CD80-1B45-45EE-A097-F58E3C374063}"/>
              </a:ext>
            </a:extLst>
          </p:cNvPr>
          <p:cNvSpPr/>
          <p:nvPr/>
        </p:nvSpPr>
        <p:spPr>
          <a:xfrm>
            <a:off x="5870064" y="1867166"/>
            <a:ext cx="2576946" cy="1764856"/>
          </a:xfrm>
          <a:custGeom>
            <a:avLst/>
            <a:gdLst>
              <a:gd name="connsiteX0" fmla="*/ 0 w 2576946"/>
              <a:gd name="connsiteY0" fmla="*/ 1764856 h 1764856"/>
              <a:gd name="connsiteX1" fmla="*/ 306932 w 2576946"/>
              <a:gd name="connsiteY1" fmla="*/ 952767 h 1764856"/>
              <a:gd name="connsiteX2" fmla="*/ 1585813 w 2576946"/>
              <a:gd name="connsiteY2" fmla="*/ 217410 h 1764856"/>
              <a:gd name="connsiteX3" fmla="*/ 2576946 w 2576946"/>
              <a:gd name="connsiteY3" fmla="*/ 0 h 176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764856">
                <a:moveTo>
                  <a:pt x="0" y="1764856"/>
                </a:moveTo>
                <a:cubicBezTo>
                  <a:pt x="21315" y="1487765"/>
                  <a:pt x="42630" y="1210675"/>
                  <a:pt x="306932" y="952767"/>
                </a:cubicBezTo>
                <a:cubicBezTo>
                  <a:pt x="571234" y="694859"/>
                  <a:pt x="1207477" y="376204"/>
                  <a:pt x="1585813" y="217410"/>
                </a:cubicBezTo>
                <a:cubicBezTo>
                  <a:pt x="1964149" y="58616"/>
                  <a:pt x="2332893" y="38366"/>
                  <a:pt x="257694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41335C-C337-4C5A-A6CB-DC2E0F692D30}"/>
              </a:ext>
            </a:extLst>
          </p:cNvPr>
          <p:cNvSpPr txBox="1"/>
          <p:nvPr/>
        </p:nvSpPr>
        <p:spPr>
          <a:xfrm>
            <a:off x="7416316" y="2882918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 err="1"/>
              <a:t>learning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05B232-6816-411C-AC38-96FF9EB3488E}"/>
              </a:ext>
            </a:extLst>
          </p:cNvPr>
          <p:cNvSpPr txBox="1"/>
          <p:nvPr/>
        </p:nvSpPr>
        <p:spPr>
          <a:xfrm>
            <a:off x="7052547" y="1360229"/>
            <a:ext cx="13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transfer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learning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Pretrained</a:t>
            </a:r>
            <a:r>
              <a:rPr lang="de-DE" dirty="0">
                <a:latin typeface="+mj-lt"/>
              </a:rPr>
              <a:t> Models </a:t>
            </a:r>
            <a:r>
              <a:rPr lang="de-DE" dirty="0"/>
              <a:t>and Transfer Learning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Usage</a:t>
            </a:r>
            <a:endParaRPr lang="de-DE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2EED01-9D10-4193-BF29-4EE0EF4B20F6}"/>
              </a:ext>
            </a:extLst>
          </p:cNvPr>
          <p:cNvSpPr/>
          <p:nvPr/>
        </p:nvSpPr>
        <p:spPr>
          <a:xfrm>
            <a:off x="1043608" y="4666603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Layer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94CC5C-6B8B-40FA-B7A0-B8E8248C5FB1}"/>
              </a:ext>
            </a:extLst>
          </p:cNvPr>
          <p:cNvSpPr/>
          <p:nvPr/>
        </p:nvSpPr>
        <p:spPr>
          <a:xfrm>
            <a:off x="1043608" y="1923679"/>
            <a:ext cx="1728192" cy="25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Convolutional</a:t>
            </a:r>
            <a:endParaRPr lang="de-DE" dirty="0"/>
          </a:p>
          <a:p>
            <a:pPr algn="ctr"/>
            <a:r>
              <a:rPr lang="de-DE" dirty="0"/>
              <a:t>Base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5AB4E-1107-4776-AE05-F271C4FFEFDF}"/>
              </a:ext>
            </a:extLst>
          </p:cNvPr>
          <p:cNvSpPr/>
          <p:nvPr/>
        </p:nvSpPr>
        <p:spPr>
          <a:xfrm>
            <a:off x="1043608" y="1124088"/>
            <a:ext cx="1728192" cy="61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Labels</a:t>
            </a:r>
            <a:endParaRPr lang="en-GB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9D7DFA-4E2B-45F2-9B0D-61BCCCAFE637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907704" y="4483713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462B96-0A01-4777-8D20-BFF188CD73F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907704" y="1740789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A39AD0A-459F-46F1-A17A-6F8FF980BDD6}"/>
              </a:ext>
            </a:extLst>
          </p:cNvPr>
          <p:cNvSpPr/>
          <p:nvPr/>
        </p:nvSpPr>
        <p:spPr>
          <a:xfrm>
            <a:off x="6300192" y="4666603"/>
            <a:ext cx="172819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Layer</a:t>
            </a:r>
            <a:endParaRPr lang="en-GB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4282CE3-C5C4-4FDD-BF05-9159BFAB308F}"/>
              </a:ext>
            </a:extLst>
          </p:cNvPr>
          <p:cNvSpPr/>
          <p:nvPr/>
        </p:nvSpPr>
        <p:spPr>
          <a:xfrm>
            <a:off x="6300192" y="1923679"/>
            <a:ext cx="1728192" cy="25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Convolutional</a:t>
            </a:r>
            <a:endParaRPr lang="de-DE" dirty="0"/>
          </a:p>
          <a:p>
            <a:pPr algn="ctr"/>
            <a:r>
              <a:rPr lang="de-DE" dirty="0"/>
              <a:t>Base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7332365-3EE7-4F8F-A959-61F51AD78949}"/>
              </a:ext>
            </a:extLst>
          </p:cNvPr>
          <p:cNvSpPr/>
          <p:nvPr/>
        </p:nvSpPr>
        <p:spPr>
          <a:xfrm>
            <a:off x="6300192" y="1124088"/>
            <a:ext cx="1728192" cy="616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 Labels</a:t>
            </a:r>
            <a:endParaRPr lang="en-GB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6E526B4-A0AC-480D-91C3-EBFA02EB3D8B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7164288" y="4483713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82A4B31-BA82-4046-B2B6-1F050DB2BBC4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7164288" y="1740789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A5F36B8-C974-4A49-914C-4BADD4FEF6DC}"/>
              </a:ext>
            </a:extLst>
          </p:cNvPr>
          <p:cNvSpPr/>
          <p:nvPr/>
        </p:nvSpPr>
        <p:spPr>
          <a:xfrm>
            <a:off x="3671900" y="2571750"/>
            <a:ext cx="18002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Transfer </a:t>
            </a:r>
          </a:p>
          <a:p>
            <a:pPr algn="ctr"/>
            <a:r>
              <a:rPr lang="de-DE" dirty="0"/>
              <a:t>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tze, Tiere, Katzen, PortrÃ¤t Der Katze, Gesicht Katze">
            <a:extLst>
              <a:ext uri="{FF2B5EF4-FFF2-40B4-BE49-F238E27FC236}">
                <a16:creationId xmlns:a16="http://schemas.microsoft.com/office/drawing/2014/main" id="{141D8386-ADC1-431D-8B01-A00415F9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9" y="3825044"/>
            <a:ext cx="713138" cy="47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tze, Tier, Katzenportrait, Katzenaugen, Tigerkatze">
            <a:extLst>
              <a:ext uri="{FF2B5EF4-FFF2-40B4-BE49-F238E27FC236}">
                <a16:creationId xmlns:a16="http://schemas.microsoft.com/office/drawing/2014/main" id="{4E7199AA-153A-4CD1-98D8-C859B468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8" y="4212894"/>
            <a:ext cx="569762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Pretrained</a:t>
            </a:r>
            <a:r>
              <a:rPr lang="de-DE" dirty="0">
                <a:latin typeface="+mj-lt"/>
              </a:rPr>
              <a:t> Models </a:t>
            </a:r>
            <a:r>
              <a:rPr lang="de-DE" dirty="0"/>
              <a:t>and Transfer Learning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 err="1">
                <a:latin typeface="+mj-lt"/>
              </a:rPr>
              <a:t>Example</a:t>
            </a:r>
            <a:endParaRPr lang="de-DE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2EED01-9D10-4193-BF29-4EE0EF4B20F6}"/>
              </a:ext>
            </a:extLst>
          </p:cNvPr>
          <p:cNvSpPr/>
          <p:nvPr/>
        </p:nvSpPr>
        <p:spPr>
          <a:xfrm>
            <a:off x="1538972" y="4019412"/>
            <a:ext cx="1728192" cy="9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Layer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94CC5C-6B8B-40FA-B7A0-B8E8248C5FB1}"/>
              </a:ext>
            </a:extLst>
          </p:cNvPr>
          <p:cNvSpPr/>
          <p:nvPr/>
        </p:nvSpPr>
        <p:spPr>
          <a:xfrm>
            <a:off x="1538972" y="1923679"/>
            <a:ext cx="1728192" cy="190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Convolutional</a:t>
            </a:r>
            <a:endParaRPr lang="de-DE" dirty="0"/>
          </a:p>
          <a:p>
            <a:pPr algn="ctr"/>
            <a:r>
              <a:rPr lang="de-DE" dirty="0"/>
              <a:t>Base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5AB4E-1107-4776-AE05-F271C4FFEFDF}"/>
              </a:ext>
            </a:extLst>
          </p:cNvPr>
          <p:cNvSpPr/>
          <p:nvPr/>
        </p:nvSpPr>
        <p:spPr>
          <a:xfrm>
            <a:off x="1538972" y="1337816"/>
            <a:ext cx="1728192" cy="40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Labels</a:t>
            </a:r>
            <a:endParaRPr lang="en-GB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9D7DFA-4E2B-45F2-9B0D-61BCCCAFE637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03068" y="3825044"/>
            <a:ext cx="0" cy="1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462B96-0A01-4777-8D20-BFF188CD73F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2403068" y="1740789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A39AD0A-459F-46F1-A17A-6F8FF980BDD6}"/>
              </a:ext>
            </a:extLst>
          </p:cNvPr>
          <p:cNvSpPr/>
          <p:nvPr/>
        </p:nvSpPr>
        <p:spPr>
          <a:xfrm>
            <a:off x="5820230" y="4019412"/>
            <a:ext cx="1728192" cy="9352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Layer</a:t>
            </a:r>
            <a:endParaRPr lang="en-GB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4282CE3-C5C4-4FDD-BF05-9159BFAB308F}"/>
              </a:ext>
            </a:extLst>
          </p:cNvPr>
          <p:cNvSpPr/>
          <p:nvPr/>
        </p:nvSpPr>
        <p:spPr>
          <a:xfrm>
            <a:off x="5820230" y="1923679"/>
            <a:ext cx="1728192" cy="190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Convolutional</a:t>
            </a:r>
            <a:endParaRPr lang="de-DE" dirty="0"/>
          </a:p>
          <a:p>
            <a:pPr algn="ctr"/>
            <a:r>
              <a:rPr lang="de-DE" dirty="0"/>
              <a:t>Base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7332365-3EE7-4F8F-A959-61F51AD78949}"/>
              </a:ext>
            </a:extLst>
          </p:cNvPr>
          <p:cNvSpPr/>
          <p:nvPr/>
        </p:nvSpPr>
        <p:spPr>
          <a:xfrm>
            <a:off x="5820230" y="1337816"/>
            <a:ext cx="1728192" cy="402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 Labels</a:t>
            </a:r>
            <a:endParaRPr lang="en-GB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6E526B4-A0AC-480D-91C3-EBFA02EB3D8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684326" y="3825044"/>
            <a:ext cx="0" cy="1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82A4B31-BA82-4046-B2B6-1F050DB2BBC4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684326" y="1740789"/>
            <a:ext cx="0" cy="18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A5F36B8-C974-4A49-914C-4BADD4FEF6DC}"/>
              </a:ext>
            </a:extLst>
          </p:cNvPr>
          <p:cNvSpPr/>
          <p:nvPr/>
        </p:nvSpPr>
        <p:spPr>
          <a:xfrm>
            <a:off x="3671900" y="2571750"/>
            <a:ext cx="18002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Transfer </a:t>
            </a:r>
          </a:p>
          <a:p>
            <a:pPr algn="ctr"/>
            <a:r>
              <a:rPr lang="de-DE" dirty="0"/>
              <a:t>Learning</a:t>
            </a:r>
            <a:endParaRPr lang="en-GB" dirty="0"/>
          </a:p>
        </p:txBody>
      </p:sp>
      <p:pic>
        <p:nvPicPr>
          <p:cNvPr id="1030" name="Picture 6" descr="KÃ¤tzchen, Katze, Haustier, Tier, Niedlich, Katzen">
            <a:extLst>
              <a:ext uri="{FF2B5EF4-FFF2-40B4-BE49-F238E27FC236}">
                <a16:creationId xmlns:a16="http://schemas.microsoft.com/office/drawing/2014/main" id="{A8EAA5DC-CE11-4579-AA50-F4F0C557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9" y="4544068"/>
            <a:ext cx="510231" cy="5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5399FD2-FB8D-4299-8485-B6A4A9809AF9}"/>
              </a:ext>
            </a:extLst>
          </p:cNvPr>
          <p:cNvSpPr txBox="1"/>
          <p:nvPr/>
        </p:nvSpPr>
        <p:spPr>
          <a:xfrm>
            <a:off x="320212" y="1049784"/>
            <a:ext cx="1227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de-DE" sz="1400" dirty="0"/>
              <a:t>e.g. </a:t>
            </a:r>
            <a:r>
              <a:rPr lang="de-DE" sz="1400" dirty="0" err="1"/>
              <a:t>bengal</a:t>
            </a:r>
            <a:r>
              <a:rPr lang="de-DE" sz="1400" dirty="0"/>
              <a:t>, </a:t>
            </a:r>
          </a:p>
          <a:p>
            <a:pPr latinLnBrk="0"/>
            <a:r>
              <a:rPr lang="de-DE" sz="1400" dirty="0" err="1"/>
              <a:t>egyptian</a:t>
            </a:r>
            <a:r>
              <a:rPr lang="de-DE" sz="1400" dirty="0"/>
              <a:t> mau</a:t>
            </a:r>
          </a:p>
          <a:p>
            <a:pPr latinLnBrk="0"/>
            <a:r>
              <a:rPr lang="de-DE" sz="1400" dirty="0"/>
              <a:t>Devon </a:t>
            </a:r>
            <a:r>
              <a:rPr lang="de-DE" sz="1400" dirty="0" err="1"/>
              <a:t>rex</a:t>
            </a:r>
            <a:r>
              <a:rPr lang="de-DE" sz="1400" dirty="0"/>
              <a:t>,</a:t>
            </a:r>
          </a:p>
          <a:p>
            <a:pPr latinLnBrk="0"/>
            <a:r>
              <a:rPr lang="de-DE" sz="1400" dirty="0"/>
              <a:t>…</a:t>
            </a:r>
            <a:endParaRPr lang="en-GB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D9CDB65-8491-458B-B40E-A6E98E0639CF}"/>
              </a:ext>
            </a:extLst>
          </p:cNvPr>
          <p:cNvGrpSpPr/>
          <p:nvPr/>
        </p:nvGrpSpPr>
        <p:grpSpPr>
          <a:xfrm>
            <a:off x="371230" y="2105856"/>
            <a:ext cx="393208" cy="792088"/>
            <a:chOff x="6102" y="2105856"/>
            <a:chExt cx="393208" cy="79208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1060023-4A04-4288-9FD6-47D671561F9C}"/>
                </a:ext>
              </a:extLst>
            </p:cNvPr>
            <p:cNvSpPr/>
            <p:nvPr/>
          </p:nvSpPr>
          <p:spPr>
            <a:xfrm>
              <a:off x="6102" y="2105856"/>
              <a:ext cx="39320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55E9A3-D921-453D-8F91-4F4372E2A363}"/>
                </a:ext>
              </a:extLst>
            </p:cNvPr>
            <p:cNvSpPr/>
            <p:nvPr/>
          </p:nvSpPr>
          <p:spPr>
            <a:xfrm>
              <a:off x="143508" y="2586414"/>
              <a:ext cx="144016" cy="239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E64D50B-2995-4F86-BB4D-E38FE04C2E1C}"/>
                </a:ext>
              </a:extLst>
            </p:cNvPr>
            <p:cNvSpPr/>
            <p:nvPr/>
          </p:nvSpPr>
          <p:spPr>
            <a:xfrm>
              <a:off x="143508" y="2261950"/>
              <a:ext cx="144016" cy="427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6C181B9-EFF6-4890-AF78-10FC4EA1B42F}"/>
              </a:ext>
            </a:extLst>
          </p:cNvPr>
          <p:cNvGrpSpPr/>
          <p:nvPr/>
        </p:nvGrpSpPr>
        <p:grpSpPr>
          <a:xfrm>
            <a:off x="912789" y="2113158"/>
            <a:ext cx="393208" cy="557166"/>
            <a:chOff x="473846" y="2246018"/>
            <a:chExt cx="792088" cy="79208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4106919-FFC4-4280-84C5-C077C099273D}"/>
                </a:ext>
              </a:extLst>
            </p:cNvPr>
            <p:cNvSpPr/>
            <p:nvPr/>
          </p:nvSpPr>
          <p:spPr>
            <a:xfrm>
              <a:off x="473846" y="2246018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96BCDF3-650A-4BAC-B923-BD2E46C1BBAA}"/>
                </a:ext>
              </a:extLst>
            </p:cNvPr>
            <p:cNvGrpSpPr/>
            <p:nvPr/>
          </p:nvGrpSpPr>
          <p:grpSpPr>
            <a:xfrm rot="2220657">
              <a:off x="709834" y="2451507"/>
              <a:ext cx="296114" cy="381107"/>
              <a:chOff x="6912208" y="2174088"/>
              <a:chExt cx="296114" cy="381107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903533E-CAF2-45E2-B55B-4AEF744A1457}"/>
                  </a:ext>
                </a:extLst>
              </p:cNvPr>
              <p:cNvSpPr/>
              <p:nvPr/>
            </p:nvSpPr>
            <p:spPr>
              <a:xfrm>
                <a:off x="6912208" y="2315364"/>
                <a:ext cx="296114" cy="2398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EE2CB5E-3B61-490C-B451-1D906EFFD1A8}"/>
                  </a:ext>
                </a:extLst>
              </p:cNvPr>
              <p:cNvSpPr/>
              <p:nvPr/>
            </p:nvSpPr>
            <p:spPr>
              <a:xfrm>
                <a:off x="6912208" y="2174088"/>
                <a:ext cx="296114" cy="2777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9236A8E-0DAD-48C4-9742-FEF0B074F5CA}"/>
              </a:ext>
            </a:extLst>
          </p:cNvPr>
          <p:cNvGrpSpPr/>
          <p:nvPr/>
        </p:nvGrpSpPr>
        <p:grpSpPr>
          <a:xfrm>
            <a:off x="843744" y="2771968"/>
            <a:ext cx="462088" cy="482649"/>
            <a:chOff x="7645144" y="1902677"/>
            <a:chExt cx="792088" cy="79208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4D67177-C4A3-421B-AAA5-E98DEF401C1F}"/>
                </a:ext>
              </a:extLst>
            </p:cNvPr>
            <p:cNvSpPr/>
            <p:nvPr/>
          </p:nvSpPr>
          <p:spPr>
            <a:xfrm>
              <a:off x="7645144" y="1902677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026D800-5ACF-4341-ABCD-63E996784BB0}"/>
                </a:ext>
              </a:extLst>
            </p:cNvPr>
            <p:cNvSpPr/>
            <p:nvPr/>
          </p:nvSpPr>
          <p:spPr>
            <a:xfrm rot="17280462">
              <a:off x="7908520" y="2109153"/>
              <a:ext cx="151517" cy="3519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AB98887-9EC5-4190-8906-0E38AE9EC908}"/>
                </a:ext>
              </a:extLst>
            </p:cNvPr>
            <p:cNvSpPr/>
            <p:nvPr/>
          </p:nvSpPr>
          <p:spPr>
            <a:xfrm rot="16200000">
              <a:off x="7917382" y="2159833"/>
              <a:ext cx="144618" cy="392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2B2ED9F-A30E-4313-B778-B4CBFC45CB02}"/>
              </a:ext>
            </a:extLst>
          </p:cNvPr>
          <p:cNvGrpSpPr/>
          <p:nvPr/>
        </p:nvGrpSpPr>
        <p:grpSpPr>
          <a:xfrm>
            <a:off x="395516" y="3395074"/>
            <a:ext cx="360040" cy="360040"/>
            <a:chOff x="5004048" y="3147814"/>
            <a:chExt cx="792088" cy="79208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F1DD90C-2C57-4D65-8FA2-172C97EB3794}"/>
                </a:ext>
              </a:extLst>
            </p:cNvPr>
            <p:cNvSpPr/>
            <p:nvPr/>
          </p:nvSpPr>
          <p:spPr>
            <a:xfrm>
              <a:off x="5004048" y="3147814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69FC7CB8-CD4A-4625-BC07-5E8C24E0E489}"/>
                </a:ext>
              </a:extLst>
            </p:cNvPr>
            <p:cNvSpPr/>
            <p:nvPr/>
          </p:nvSpPr>
          <p:spPr>
            <a:xfrm>
              <a:off x="5293710" y="3325091"/>
              <a:ext cx="335194" cy="415636"/>
            </a:xfrm>
            <a:custGeom>
              <a:avLst/>
              <a:gdLst>
                <a:gd name="connsiteX0" fmla="*/ 335194 w 335194"/>
                <a:gd name="connsiteY0" fmla="*/ 415636 h 415636"/>
                <a:gd name="connsiteX1" fmla="*/ 85812 w 335194"/>
                <a:gd name="connsiteY1" fmla="*/ 320634 h 415636"/>
                <a:gd name="connsiteX2" fmla="*/ 2685 w 335194"/>
                <a:gd name="connsiteY2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94" h="415636">
                  <a:moveTo>
                    <a:pt x="335194" y="415636"/>
                  </a:moveTo>
                  <a:cubicBezTo>
                    <a:pt x="238212" y="402771"/>
                    <a:pt x="141230" y="389907"/>
                    <a:pt x="85812" y="320634"/>
                  </a:cubicBezTo>
                  <a:cubicBezTo>
                    <a:pt x="30394" y="251361"/>
                    <a:pt x="-11169" y="69273"/>
                    <a:pt x="268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9A1B73-28C9-42A4-9AE3-66D4AA814C40}"/>
              </a:ext>
            </a:extLst>
          </p:cNvPr>
          <p:cNvGrpSpPr/>
          <p:nvPr/>
        </p:nvGrpSpPr>
        <p:grpSpPr>
          <a:xfrm>
            <a:off x="812778" y="3386660"/>
            <a:ext cx="360040" cy="368454"/>
            <a:chOff x="6023992" y="3147814"/>
            <a:chExt cx="792088" cy="79208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CCCCCCEC-9609-4546-A0D5-64C9E97ECE87}"/>
                </a:ext>
              </a:extLst>
            </p:cNvPr>
            <p:cNvSpPr/>
            <p:nvPr/>
          </p:nvSpPr>
          <p:spPr>
            <a:xfrm>
              <a:off x="6023992" y="3147814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5523C0CB-53BB-4441-8E9E-3AF1467EF0AB}"/>
                </a:ext>
              </a:extLst>
            </p:cNvPr>
            <p:cNvSpPr/>
            <p:nvPr/>
          </p:nvSpPr>
          <p:spPr>
            <a:xfrm>
              <a:off x="6234545" y="3384468"/>
              <a:ext cx="332510" cy="439614"/>
            </a:xfrm>
            <a:custGeom>
              <a:avLst/>
              <a:gdLst>
                <a:gd name="connsiteX0" fmla="*/ 0 w 332510"/>
                <a:gd name="connsiteY0" fmla="*/ 0 h 439614"/>
                <a:gd name="connsiteX1" fmla="*/ 142504 w 332510"/>
                <a:gd name="connsiteY1" fmla="*/ 439387 h 439614"/>
                <a:gd name="connsiteX2" fmla="*/ 332510 w 332510"/>
                <a:gd name="connsiteY2" fmla="*/ 47501 h 4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10" h="439614">
                  <a:moveTo>
                    <a:pt x="0" y="0"/>
                  </a:moveTo>
                  <a:cubicBezTo>
                    <a:pt x="43543" y="215735"/>
                    <a:pt x="87086" y="431470"/>
                    <a:pt x="142504" y="439387"/>
                  </a:cubicBezTo>
                  <a:cubicBezTo>
                    <a:pt x="197922" y="447304"/>
                    <a:pt x="265216" y="247402"/>
                    <a:pt x="332510" y="4750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BB6A03-D325-4B49-9889-32A67BE64C12}"/>
              </a:ext>
            </a:extLst>
          </p:cNvPr>
          <p:cNvGrpSpPr/>
          <p:nvPr/>
        </p:nvGrpSpPr>
        <p:grpSpPr>
          <a:xfrm>
            <a:off x="7820062" y="2088915"/>
            <a:ext cx="393208" cy="792088"/>
            <a:chOff x="6102" y="2105856"/>
            <a:chExt cx="393208" cy="792088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E50A81E-CACE-4D39-A10D-ED7E1E0D9AF8}"/>
                </a:ext>
              </a:extLst>
            </p:cNvPr>
            <p:cNvSpPr/>
            <p:nvPr/>
          </p:nvSpPr>
          <p:spPr>
            <a:xfrm>
              <a:off x="6102" y="2105856"/>
              <a:ext cx="39320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2BD14C0-B496-4027-B8F6-3B17D8B25930}"/>
                </a:ext>
              </a:extLst>
            </p:cNvPr>
            <p:cNvSpPr/>
            <p:nvPr/>
          </p:nvSpPr>
          <p:spPr>
            <a:xfrm>
              <a:off x="143508" y="2586414"/>
              <a:ext cx="144016" cy="239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8F0D2B6-9578-4D29-94D0-09B8E97FF67F}"/>
                </a:ext>
              </a:extLst>
            </p:cNvPr>
            <p:cNvSpPr/>
            <p:nvPr/>
          </p:nvSpPr>
          <p:spPr>
            <a:xfrm>
              <a:off x="143508" y="2261950"/>
              <a:ext cx="144016" cy="427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CBC99D3-9374-48C6-91DC-29AD479B13F7}"/>
              </a:ext>
            </a:extLst>
          </p:cNvPr>
          <p:cNvGrpSpPr/>
          <p:nvPr/>
        </p:nvGrpSpPr>
        <p:grpSpPr>
          <a:xfrm>
            <a:off x="8361621" y="2096217"/>
            <a:ext cx="393208" cy="557166"/>
            <a:chOff x="473846" y="2246018"/>
            <a:chExt cx="792088" cy="792088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D981CD1A-814F-40DD-8152-B6CACF8ABFED}"/>
                </a:ext>
              </a:extLst>
            </p:cNvPr>
            <p:cNvSpPr/>
            <p:nvPr/>
          </p:nvSpPr>
          <p:spPr>
            <a:xfrm>
              <a:off x="473846" y="2246018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DAF5BACC-7927-432E-9B53-9E0AE33EE13E}"/>
                </a:ext>
              </a:extLst>
            </p:cNvPr>
            <p:cNvGrpSpPr/>
            <p:nvPr/>
          </p:nvGrpSpPr>
          <p:grpSpPr>
            <a:xfrm rot="2220657">
              <a:off x="709834" y="2451507"/>
              <a:ext cx="296114" cy="381107"/>
              <a:chOff x="6912208" y="2174088"/>
              <a:chExt cx="296114" cy="381107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CC77A3B-BC95-432B-8EAC-37862C857791}"/>
                  </a:ext>
                </a:extLst>
              </p:cNvPr>
              <p:cNvSpPr/>
              <p:nvPr/>
            </p:nvSpPr>
            <p:spPr>
              <a:xfrm>
                <a:off x="6912208" y="2315364"/>
                <a:ext cx="296114" cy="2398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9CA06F5-785D-4A7C-B656-FC3B0ED06B21}"/>
                  </a:ext>
                </a:extLst>
              </p:cNvPr>
              <p:cNvSpPr/>
              <p:nvPr/>
            </p:nvSpPr>
            <p:spPr>
              <a:xfrm>
                <a:off x="6912208" y="2174088"/>
                <a:ext cx="296114" cy="2777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B42D2B9-AED6-4C24-988B-7067FE0CC94C}"/>
              </a:ext>
            </a:extLst>
          </p:cNvPr>
          <p:cNvGrpSpPr/>
          <p:nvPr/>
        </p:nvGrpSpPr>
        <p:grpSpPr>
          <a:xfrm>
            <a:off x="8292576" y="2755027"/>
            <a:ext cx="462088" cy="482649"/>
            <a:chOff x="7645144" y="1902677"/>
            <a:chExt cx="792088" cy="792088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43E7372D-8AA4-4E0C-BF72-22D82BCE7685}"/>
                </a:ext>
              </a:extLst>
            </p:cNvPr>
            <p:cNvSpPr/>
            <p:nvPr/>
          </p:nvSpPr>
          <p:spPr>
            <a:xfrm>
              <a:off x="7645144" y="1902677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5AFBCE2-A817-421B-838E-9D4E36BF5ABC}"/>
                </a:ext>
              </a:extLst>
            </p:cNvPr>
            <p:cNvSpPr/>
            <p:nvPr/>
          </p:nvSpPr>
          <p:spPr>
            <a:xfrm rot="17280462">
              <a:off x="7908520" y="2109153"/>
              <a:ext cx="151517" cy="3519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6DA6668-D734-4EEF-9C70-748A120AFEA4}"/>
                </a:ext>
              </a:extLst>
            </p:cNvPr>
            <p:cNvSpPr/>
            <p:nvPr/>
          </p:nvSpPr>
          <p:spPr>
            <a:xfrm rot="16200000">
              <a:off x="7917382" y="2159833"/>
              <a:ext cx="144618" cy="392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6C597B9-0E9B-4132-A507-9009BB4E0AB3}"/>
              </a:ext>
            </a:extLst>
          </p:cNvPr>
          <p:cNvGrpSpPr/>
          <p:nvPr/>
        </p:nvGrpSpPr>
        <p:grpSpPr>
          <a:xfrm>
            <a:off x="7844348" y="3378133"/>
            <a:ext cx="360040" cy="360040"/>
            <a:chOff x="5004048" y="3147814"/>
            <a:chExt cx="792088" cy="792088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9D2BBAD-6B5F-43D0-89B5-74CCE4A11A4D}"/>
                </a:ext>
              </a:extLst>
            </p:cNvPr>
            <p:cNvSpPr/>
            <p:nvPr/>
          </p:nvSpPr>
          <p:spPr>
            <a:xfrm>
              <a:off x="5004048" y="3147814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286C3B7-6B5C-4881-987C-2FFD871B1073}"/>
                </a:ext>
              </a:extLst>
            </p:cNvPr>
            <p:cNvSpPr/>
            <p:nvPr/>
          </p:nvSpPr>
          <p:spPr>
            <a:xfrm>
              <a:off x="5293710" y="3325091"/>
              <a:ext cx="335194" cy="415636"/>
            </a:xfrm>
            <a:custGeom>
              <a:avLst/>
              <a:gdLst>
                <a:gd name="connsiteX0" fmla="*/ 335194 w 335194"/>
                <a:gd name="connsiteY0" fmla="*/ 415636 h 415636"/>
                <a:gd name="connsiteX1" fmla="*/ 85812 w 335194"/>
                <a:gd name="connsiteY1" fmla="*/ 320634 h 415636"/>
                <a:gd name="connsiteX2" fmla="*/ 2685 w 335194"/>
                <a:gd name="connsiteY2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94" h="415636">
                  <a:moveTo>
                    <a:pt x="335194" y="415636"/>
                  </a:moveTo>
                  <a:cubicBezTo>
                    <a:pt x="238212" y="402771"/>
                    <a:pt x="141230" y="389907"/>
                    <a:pt x="85812" y="320634"/>
                  </a:cubicBezTo>
                  <a:cubicBezTo>
                    <a:pt x="30394" y="251361"/>
                    <a:pt x="-11169" y="69273"/>
                    <a:pt x="268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D9E1F9A-6E46-41BE-B449-B7DF8C036701}"/>
              </a:ext>
            </a:extLst>
          </p:cNvPr>
          <p:cNvGrpSpPr/>
          <p:nvPr/>
        </p:nvGrpSpPr>
        <p:grpSpPr>
          <a:xfrm>
            <a:off x="8261610" y="3369719"/>
            <a:ext cx="360040" cy="368454"/>
            <a:chOff x="6023992" y="3147814"/>
            <a:chExt cx="792088" cy="792088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FCAE490-ACFF-42DC-BE57-D4B43C1B05DE}"/>
                </a:ext>
              </a:extLst>
            </p:cNvPr>
            <p:cNvSpPr/>
            <p:nvPr/>
          </p:nvSpPr>
          <p:spPr>
            <a:xfrm>
              <a:off x="6023992" y="3147814"/>
              <a:ext cx="792088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4D8BD3-FB4C-4A57-96D9-CE7BE0ED40B5}"/>
                </a:ext>
              </a:extLst>
            </p:cNvPr>
            <p:cNvSpPr/>
            <p:nvPr/>
          </p:nvSpPr>
          <p:spPr>
            <a:xfrm>
              <a:off x="6234545" y="3384468"/>
              <a:ext cx="332510" cy="439614"/>
            </a:xfrm>
            <a:custGeom>
              <a:avLst/>
              <a:gdLst>
                <a:gd name="connsiteX0" fmla="*/ 0 w 332510"/>
                <a:gd name="connsiteY0" fmla="*/ 0 h 439614"/>
                <a:gd name="connsiteX1" fmla="*/ 142504 w 332510"/>
                <a:gd name="connsiteY1" fmla="*/ 439387 h 439614"/>
                <a:gd name="connsiteX2" fmla="*/ 332510 w 332510"/>
                <a:gd name="connsiteY2" fmla="*/ 47501 h 4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10" h="439614">
                  <a:moveTo>
                    <a:pt x="0" y="0"/>
                  </a:moveTo>
                  <a:cubicBezTo>
                    <a:pt x="43543" y="215735"/>
                    <a:pt x="87086" y="431470"/>
                    <a:pt x="142504" y="439387"/>
                  </a:cubicBezTo>
                  <a:cubicBezTo>
                    <a:pt x="197922" y="447304"/>
                    <a:pt x="265216" y="247402"/>
                    <a:pt x="332510" y="4750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2" name="Picture 8" descr="Mops, Hund, Tier, Niedlich, Mops, Hund">
            <a:extLst>
              <a:ext uri="{FF2B5EF4-FFF2-40B4-BE49-F238E27FC236}">
                <a16:creationId xmlns:a16="http://schemas.microsoft.com/office/drawing/2014/main" id="{A452ADC6-26C7-4AEE-9C39-486C19AF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0" y="3962731"/>
            <a:ext cx="631364" cy="42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nd, Tier, PortrÃ¤t, Haustier, Brown">
            <a:extLst>
              <a:ext uri="{FF2B5EF4-FFF2-40B4-BE49-F238E27FC236}">
                <a16:creationId xmlns:a16="http://schemas.microsoft.com/office/drawing/2014/main" id="{71EABA0D-C727-4205-B07D-20E7D488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91" y="4355492"/>
            <a:ext cx="552685" cy="36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und, Haustier, Tier, Niedlich, WeiÃ">
            <a:extLst>
              <a:ext uri="{FF2B5EF4-FFF2-40B4-BE49-F238E27FC236}">
                <a16:creationId xmlns:a16="http://schemas.microsoft.com/office/drawing/2014/main" id="{D15FF0FA-45F5-45BE-BD2A-1B373D1C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41" y="4702872"/>
            <a:ext cx="592662" cy="3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66AC9D71-F8C2-4859-8C50-35F2457D8B3B}"/>
              </a:ext>
            </a:extLst>
          </p:cNvPr>
          <p:cNvSpPr/>
          <p:nvPr/>
        </p:nvSpPr>
        <p:spPr>
          <a:xfrm>
            <a:off x="929681" y="467047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…</a:t>
            </a:r>
            <a:endParaRPr lang="en-GB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F1759A0-1D30-4FA8-952A-7EC6B2636179}"/>
              </a:ext>
            </a:extLst>
          </p:cNvPr>
          <p:cNvSpPr/>
          <p:nvPr/>
        </p:nvSpPr>
        <p:spPr>
          <a:xfrm>
            <a:off x="8408167" y="474737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…</a:t>
            </a:r>
            <a:endParaRPr lang="en-GB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B8132D3-CEC0-4B62-B925-04E083A9B09A}"/>
              </a:ext>
            </a:extLst>
          </p:cNvPr>
          <p:cNvSpPr txBox="1"/>
          <p:nvPr/>
        </p:nvSpPr>
        <p:spPr>
          <a:xfrm>
            <a:off x="7738710" y="1075124"/>
            <a:ext cx="114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e.g. labrador,</a:t>
            </a:r>
          </a:p>
          <a:p>
            <a:r>
              <a:rPr lang="de-DE" sz="1400" dirty="0"/>
              <a:t>Shiba inu, …</a:t>
            </a:r>
            <a:endParaRPr lang="en-GB" sz="14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57B120D-2F22-4B4A-8632-270A9122CDEE}"/>
              </a:ext>
            </a:extLst>
          </p:cNvPr>
          <p:cNvSpPr txBox="1"/>
          <p:nvPr/>
        </p:nvSpPr>
        <p:spPr>
          <a:xfrm>
            <a:off x="1466964" y="987574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Cat Type </a:t>
            </a:r>
            <a:r>
              <a:rPr lang="de-DE" dirty="0" err="1"/>
              <a:t>Classifier</a:t>
            </a:r>
            <a:endParaRPr lang="en-GB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C2F65CB-E76B-4EC1-A4BA-8DDB354EB182}"/>
              </a:ext>
            </a:extLst>
          </p:cNvPr>
          <p:cNvSpPr txBox="1"/>
          <p:nvPr/>
        </p:nvSpPr>
        <p:spPr>
          <a:xfrm>
            <a:off x="5724128" y="981443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Dog Type </a:t>
            </a:r>
            <a:r>
              <a:rPr lang="de-DE" dirty="0" err="1"/>
              <a:t>Classifier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29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43" grpId="0"/>
      <p:bldP spid="69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Pretrained</a:t>
            </a:r>
            <a:r>
              <a:rPr lang="de-DE" dirty="0">
                <a:latin typeface="+mj-lt"/>
              </a:rPr>
              <a:t> Models </a:t>
            </a:r>
            <a:r>
              <a:rPr lang="de-DE" dirty="0"/>
              <a:t>and Transfer Learning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Imagenet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Imagenet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challenge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Large </a:t>
            </a:r>
            <a:r>
              <a:rPr lang="de-DE" dirty="0" err="1">
                <a:latin typeface="+mj-lt"/>
              </a:rPr>
              <a:t>Scale</a:t>
            </a:r>
            <a:r>
              <a:rPr lang="de-DE" dirty="0">
                <a:latin typeface="+mj-lt"/>
              </a:rPr>
              <a:t> Recognition 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Available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since</a:t>
            </a:r>
            <a:r>
              <a:rPr lang="de-DE" dirty="0">
                <a:latin typeface="+mj-lt"/>
              </a:rPr>
              <a:t> 2010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updated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year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1000 </a:t>
            </a:r>
            <a:r>
              <a:rPr lang="de-DE" dirty="0" err="1">
                <a:latin typeface="+mj-lt"/>
              </a:rPr>
              <a:t>categories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&gt; 1 </a:t>
            </a:r>
            <a:r>
              <a:rPr lang="de-DE" dirty="0" err="1">
                <a:latin typeface="+mj-lt"/>
              </a:rPr>
              <a:t>million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images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2050" name="Picture 2" descr="Image result for imagenet">
            <a:extLst>
              <a:ext uri="{FF2B5EF4-FFF2-40B4-BE49-F238E27FC236}">
                <a16:creationId xmlns:a16="http://schemas.microsoft.com/office/drawing/2014/main" id="{A3CEECB2-E430-4585-977A-33918381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7574"/>
            <a:ext cx="3785791" cy="36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B47A111-0CB3-4591-9B91-87507C7BD33E}"/>
              </a:ext>
            </a:extLst>
          </p:cNvPr>
          <p:cNvSpPr/>
          <p:nvPr/>
        </p:nvSpPr>
        <p:spPr>
          <a:xfrm>
            <a:off x="4572000" y="46361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+mj-lt"/>
              </a:rPr>
              <a:t>Source: https://www.researchgate.net/figure/Examples-in-the-ImageNet-dataset_fig7_314646236</a:t>
            </a:r>
          </a:p>
        </p:txBody>
      </p:sp>
    </p:spTree>
    <p:extLst>
      <p:ext uri="{BB962C8B-B14F-4D97-AF65-F5344CB8AC3E}">
        <p14:creationId xmlns:p14="http://schemas.microsoft.com/office/powerpoint/2010/main" val="36906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Pretrained</a:t>
            </a:r>
            <a:r>
              <a:rPr lang="de-DE" dirty="0">
                <a:latin typeface="+mj-lt"/>
              </a:rPr>
              <a:t> Models </a:t>
            </a:r>
            <a:r>
              <a:rPr lang="de-DE" dirty="0"/>
              <a:t>and Transfer Learning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VGG19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3177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Deep </a:t>
            </a:r>
            <a:r>
              <a:rPr lang="de-DE" dirty="0" err="1">
                <a:latin typeface="+mj-lt"/>
              </a:rPr>
              <a:t>Convolutional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large-</a:t>
            </a:r>
            <a:r>
              <a:rPr lang="de-DE" dirty="0" err="1">
                <a:latin typeface="+mj-lt"/>
              </a:rPr>
              <a:t>scale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recognition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Developed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ImageNet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challenge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026" name="Picture 2" descr="Illustration of the network architecture of VGG-19 model: conv means convolution, FC means fully connected">
            <a:extLst>
              <a:ext uri="{FF2B5EF4-FFF2-40B4-BE49-F238E27FC236}">
                <a16:creationId xmlns:a16="http://schemas.microsoft.com/office/drawing/2014/main" id="{3F3BB8EE-6CE6-4F9D-8715-5037D80C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59582"/>
            <a:ext cx="5715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A4DBE86-E8E8-417E-B9B3-BC8DA8A582EE}"/>
              </a:ext>
            </a:extLst>
          </p:cNvPr>
          <p:cNvSpPr txBox="1"/>
          <p:nvPr/>
        </p:nvSpPr>
        <p:spPr>
          <a:xfrm>
            <a:off x="3491880" y="4443958"/>
            <a:ext cx="57137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Model Architecture</a:t>
            </a:r>
          </a:p>
          <a:p>
            <a:r>
              <a:rPr lang="de-DE" sz="1200" dirty="0">
                <a:latin typeface="+mj-lt"/>
              </a:rPr>
              <a:t>Source: https://www.researchgate.net/figure/llustration-of-the-network-architecture-of-</a:t>
            </a:r>
          </a:p>
          <a:p>
            <a:r>
              <a:rPr lang="de-DE" sz="1200" dirty="0">
                <a:latin typeface="+mj-lt"/>
              </a:rPr>
              <a:t>VGG-19-model-conv-means-convolution-FC-means_fig2_325137356</a:t>
            </a:r>
            <a:endParaRPr lang="en-GB" sz="1200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C02778-71E9-43FC-8BF2-E7FE8DC1EBB4}"/>
              </a:ext>
            </a:extLst>
          </p:cNvPr>
          <p:cNvSpPr/>
          <p:nvPr/>
        </p:nvSpPr>
        <p:spPr>
          <a:xfrm>
            <a:off x="3491880" y="1059582"/>
            <a:ext cx="4824536" cy="3384376"/>
          </a:xfrm>
          <a:prstGeom prst="rect">
            <a:avLst/>
          </a:prstGeom>
          <a:solidFill>
            <a:srgbClr val="3967DE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dirty="0" err="1"/>
              <a:t>Convolutional</a:t>
            </a:r>
            <a:r>
              <a:rPr lang="de-DE" dirty="0"/>
              <a:t> Base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B5CC640-3CE6-452D-AC4D-E0DFC46CAEAC}"/>
              </a:ext>
            </a:extLst>
          </p:cNvPr>
          <p:cNvSpPr/>
          <p:nvPr/>
        </p:nvSpPr>
        <p:spPr>
          <a:xfrm>
            <a:off x="8316416" y="1059582"/>
            <a:ext cx="827584" cy="338437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6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78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113</cp:revision>
  <dcterms:created xsi:type="dcterms:W3CDTF">2016-12-05T23:26:54Z</dcterms:created>
  <dcterms:modified xsi:type="dcterms:W3CDTF">2022-06-09T13:40:57Z</dcterms:modified>
</cp:coreProperties>
</file>