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4"/>
  </p:notesMasterIdLst>
  <p:handoutMasterIdLst>
    <p:handoutMasterId r:id="rId5"/>
  </p:handoutMasterIdLst>
  <p:sldIdLst>
    <p:sldId id="256" r:id="rId2"/>
    <p:sldId id="299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3" orient="horz" pos="1983">
          <p15:clr>
            <a:srgbClr val="A4A3A4"/>
          </p15:clr>
        </p15:guide>
        <p15:guide id="4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67DE"/>
    <a:srgbClr val="26A1EB"/>
    <a:srgbClr val="2B8F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95D315-F0F3-43DB-B012-28A3CD25D43C}" v="32" dt="2018-12-21T21:16:16.0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50" autoAdjust="0"/>
    <p:restoredTop sz="94712" autoAdjust="0"/>
  </p:normalViewPr>
  <p:slideViewPr>
    <p:cSldViewPr>
      <p:cViewPr varScale="1">
        <p:scale>
          <a:sx n="138" d="100"/>
          <a:sy n="138" d="100"/>
        </p:scale>
        <p:origin x="930" y="138"/>
      </p:cViewPr>
      <p:guideLst>
        <p:guide orient="horz" pos="1620"/>
        <p:guide orient="horz" pos="198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5766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handoutMaster" Target="handoutMasters/handoutMaster1.xml"/><Relationship Id="rId10" Type="http://schemas.microsoft.com/office/2016/11/relationships/changesInfo" Target="changesInfos/changesInfo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rt Gollnick" userId="ed8d9daad869d599" providerId="LiveId" clId="{ED9F1539-A1CB-4DA9-9F86-16F03D3418D5}"/>
    <pc:docChg chg="custSel addSld delSld modSld delMainMaster modMainMaster">
      <pc:chgData name="Bert Gollnick" userId="ed8d9daad869d599" providerId="LiveId" clId="{ED9F1539-A1CB-4DA9-9F86-16F03D3418D5}" dt="2018-11-24T15:08:24.367" v="157" actId="20577"/>
      <pc:docMkLst>
        <pc:docMk/>
      </pc:docMkLst>
      <pc:sldChg chg="modSp">
        <pc:chgData name="Bert Gollnick" userId="ed8d9daad869d599" providerId="LiveId" clId="{ED9F1539-A1CB-4DA9-9F86-16F03D3418D5}" dt="2018-11-24T15:08:00.053" v="124" actId="20577"/>
        <pc:sldMkLst>
          <pc:docMk/>
          <pc:sldMk cId="2971841378" sldId="256"/>
        </pc:sldMkLst>
        <pc:spChg chg="mod">
          <ac:chgData name="Bert Gollnick" userId="ed8d9daad869d599" providerId="LiveId" clId="{ED9F1539-A1CB-4DA9-9F86-16F03D3418D5}" dt="2018-11-24T15:08:00.053" v="124" actId="20577"/>
          <ac:spMkLst>
            <pc:docMk/>
            <pc:sldMk cId="2971841378" sldId="256"/>
            <ac:spMk id="7" creationId="{E68A32DD-BEAC-4C38-81E8-87C0EB537B29}"/>
          </ac:spMkLst>
        </pc:spChg>
      </pc:sldChg>
      <pc:sldChg chg="addSp modSp">
        <pc:chgData name="Bert Gollnick" userId="ed8d9daad869d599" providerId="LiveId" clId="{ED9F1539-A1CB-4DA9-9F86-16F03D3418D5}" dt="2018-11-24T15:08:24.367" v="157" actId="20577"/>
        <pc:sldMkLst>
          <pc:docMk/>
          <pc:sldMk cId="1287663574" sldId="298"/>
        </pc:sldMkLst>
        <pc:spChg chg="mod">
          <ac:chgData name="Bert Gollnick" userId="ed8d9daad869d599" providerId="LiveId" clId="{ED9F1539-A1CB-4DA9-9F86-16F03D3418D5}" dt="2018-11-24T15:08:06.851" v="139" actId="20577"/>
          <ac:spMkLst>
            <pc:docMk/>
            <pc:sldMk cId="1287663574" sldId="298"/>
            <ac:spMk id="2" creationId="{C0BA30F3-33C6-4F58-9198-2CE865738FA2}"/>
          </ac:spMkLst>
        </pc:spChg>
        <pc:spChg chg="mod">
          <ac:chgData name="Bert Gollnick" userId="ed8d9daad869d599" providerId="LiveId" clId="{ED9F1539-A1CB-4DA9-9F86-16F03D3418D5}" dt="2018-11-24T15:08:11.568" v="149" actId="20577"/>
          <ac:spMkLst>
            <pc:docMk/>
            <pc:sldMk cId="1287663574" sldId="298"/>
            <ac:spMk id="3" creationId="{E5D9F419-3225-47DC-85CB-B1B4C405B368}"/>
          </ac:spMkLst>
        </pc:spChg>
        <pc:spChg chg="add mod">
          <ac:chgData name="Bert Gollnick" userId="ed8d9daad869d599" providerId="LiveId" clId="{ED9F1539-A1CB-4DA9-9F86-16F03D3418D5}" dt="2018-11-24T15:08:24.367" v="157" actId="20577"/>
          <ac:spMkLst>
            <pc:docMk/>
            <pc:sldMk cId="1287663574" sldId="298"/>
            <ac:spMk id="4" creationId="{3B9B979D-A90F-4836-B137-9F046D081B6A}"/>
          </ac:spMkLst>
        </pc:spChg>
      </pc:sldChg>
      <pc:sldMasterChg chg="addSp modSp delSldLayout modSldLayout">
        <pc:chgData name="Bert Gollnick" userId="ed8d9daad869d599" providerId="LiveId" clId="{ED9F1539-A1CB-4DA9-9F86-16F03D3418D5}" dt="2018-11-24T15:07:15.115" v="105" actId="2696"/>
        <pc:sldMasterMkLst>
          <pc:docMk/>
          <pc:sldMasterMk cId="1172459893" sldId="2147483653"/>
        </pc:sldMasterMkLst>
        <pc:spChg chg="add mod">
          <ac:chgData name="Bert Gollnick" userId="ed8d9daad869d599" providerId="LiveId" clId="{ED9F1539-A1CB-4DA9-9F86-16F03D3418D5}" dt="2018-11-24T15:01:59.413" v="57"/>
          <ac:spMkLst>
            <pc:docMk/>
            <pc:sldMasterMk cId="1172459893" sldId="2147483653"/>
            <ac:spMk id="2" creationId="{D70DBD47-D734-4499-A1D5-627AFE8E862E}"/>
          </ac:spMkLst>
        </pc:spChg>
        <pc:spChg chg="add mod">
          <ac:chgData name="Bert Gollnick" userId="ed8d9daad869d599" providerId="LiveId" clId="{ED9F1539-A1CB-4DA9-9F86-16F03D3418D5}" dt="2018-11-24T15:01:59.413" v="57"/>
          <ac:spMkLst>
            <pc:docMk/>
            <pc:sldMasterMk cId="1172459893" sldId="2147483653"/>
            <ac:spMk id="3" creationId="{A752742B-663F-4D3A-A722-CD0B6A0CF3E0}"/>
          </ac:spMkLst>
        </pc:spChg>
        <pc:spChg chg="add mod">
          <ac:chgData name="Bert Gollnick" userId="ed8d9daad869d599" providerId="LiveId" clId="{ED9F1539-A1CB-4DA9-9F86-16F03D3418D5}" dt="2018-11-24T15:01:59.413" v="57"/>
          <ac:spMkLst>
            <pc:docMk/>
            <pc:sldMasterMk cId="1172459893" sldId="2147483653"/>
            <ac:spMk id="4" creationId="{20881C37-6258-4AF1-8215-8A67CACBE6D3}"/>
          </ac:spMkLst>
        </pc:spChg>
        <pc:spChg chg="add mod">
          <ac:chgData name="Bert Gollnick" userId="ed8d9daad869d599" providerId="LiveId" clId="{ED9F1539-A1CB-4DA9-9F86-16F03D3418D5}" dt="2018-11-24T15:01:59.413" v="57"/>
          <ac:spMkLst>
            <pc:docMk/>
            <pc:sldMasterMk cId="1172459893" sldId="2147483653"/>
            <ac:spMk id="5" creationId="{E26FABB8-3D34-454A-AC77-EBFE65E34233}"/>
          </ac:spMkLst>
        </pc:spChg>
        <pc:spChg chg="add mod">
          <ac:chgData name="Bert Gollnick" userId="ed8d9daad869d599" providerId="LiveId" clId="{ED9F1539-A1CB-4DA9-9F86-16F03D3418D5}" dt="2018-11-24T15:01:59.413" v="57"/>
          <ac:spMkLst>
            <pc:docMk/>
            <pc:sldMasterMk cId="1172459893" sldId="2147483653"/>
            <ac:spMk id="6" creationId="{60F1E3D8-87D2-4FBE-82D7-B75364701FC1}"/>
          </ac:spMkLst>
        </pc:spChg>
      </pc:sldMasterChg>
    </pc:docChg>
  </pc:docChgLst>
  <pc:docChgLst>
    <pc:chgData name="Bert Gollnick" userId="ed8d9daad869d599" providerId="LiveId" clId="{9D0ABB7C-F5B1-4E1F-BCFF-14CE9388CA0D}"/>
    <pc:docChg chg="undo custSel addSld modSld sldOrd">
      <pc:chgData name="Bert Gollnick" userId="ed8d9daad869d599" providerId="LiveId" clId="{9D0ABB7C-F5B1-4E1F-BCFF-14CE9388CA0D}" dt="2018-12-02T10:31:44.629" v="421"/>
      <pc:docMkLst>
        <pc:docMk/>
      </pc:docMkLst>
      <pc:sldChg chg="modSp">
        <pc:chgData name="Bert Gollnick" userId="ed8d9daad869d599" providerId="LiveId" clId="{9D0ABB7C-F5B1-4E1F-BCFF-14CE9388CA0D}" dt="2018-12-02T08:06:15.846" v="27" actId="20577"/>
        <pc:sldMkLst>
          <pc:docMk/>
          <pc:sldMk cId="2971841378" sldId="256"/>
        </pc:sldMkLst>
        <pc:spChg chg="mod">
          <ac:chgData name="Bert Gollnick" userId="ed8d9daad869d599" providerId="LiveId" clId="{9D0ABB7C-F5B1-4E1F-BCFF-14CE9388CA0D}" dt="2018-12-02T08:06:15.846" v="27" actId="20577"/>
          <ac:spMkLst>
            <pc:docMk/>
            <pc:sldMk cId="2971841378" sldId="256"/>
            <ac:spMk id="7" creationId="{E68A32DD-BEAC-4C38-81E8-87C0EB537B29}"/>
          </ac:spMkLst>
        </pc:spChg>
      </pc:sldChg>
      <pc:sldChg chg="addSp delSp modSp modAnim">
        <pc:chgData name="Bert Gollnick" userId="ed8d9daad869d599" providerId="LiveId" clId="{9D0ABB7C-F5B1-4E1F-BCFF-14CE9388CA0D}" dt="2018-12-02T10:31:44.629" v="421"/>
        <pc:sldMkLst>
          <pc:docMk/>
          <pc:sldMk cId="1287663574" sldId="298"/>
        </pc:sldMkLst>
        <pc:spChg chg="mod">
          <ac:chgData name="Bert Gollnick" userId="ed8d9daad869d599" providerId="LiveId" clId="{9D0ABB7C-F5B1-4E1F-BCFF-14CE9388CA0D}" dt="2018-12-02T08:11:11.130" v="112"/>
          <ac:spMkLst>
            <pc:docMk/>
            <pc:sldMk cId="1287663574" sldId="298"/>
            <ac:spMk id="2" creationId="{C0BA30F3-33C6-4F58-9198-2CE865738FA2}"/>
          </ac:spMkLst>
        </pc:spChg>
        <pc:spChg chg="mod">
          <ac:chgData name="Bert Gollnick" userId="ed8d9daad869d599" providerId="LiveId" clId="{9D0ABB7C-F5B1-4E1F-BCFF-14CE9388CA0D}" dt="2018-12-02T08:11:41.783" v="135" actId="20577"/>
          <ac:spMkLst>
            <pc:docMk/>
            <pc:sldMk cId="1287663574" sldId="298"/>
            <ac:spMk id="3" creationId="{E5D9F419-3225-47DC-85CB-B1B4C405B368}"/>
          </ac:spMkLst>
        </pc:spChg>
        <pc:spChg chg="del">
          <ac:chgData name="Bert Gollnick" userId="ed8d9daad869d599" providerId="LiveId" clId="{9D0ABB7C-F5B1-4E1F-BCFF-14CE9388CA0D}" dt="2018-12-02T08:23:36.334" v="216" actId="478"/>
          <ac:spMkLst>
            <pc:docMk/>
            <pc:sldMk cId="1287663574" sldId="298"/>
            <ac:spMk id="4" creationId="{3B9B979D-A90F-4836-B137-9F046D081B6A}"/>
          </ac:spMkLst>
        </pc:spChg>
        <pc:spChg chg="add mod">
          <ac:chgData name="Bert Gollnick" userId="ed8d9daad869d599" providerId="LiveId" clId="{9D0ABB7C-F5B1-4E1F-BCFF-14CE9388CA0D}" dt="2018-12-02T10:24:18.528" v="404" actId="1036"/>
          <ac:spMkLst>
            <pc:docMk/>
            <pc:sldMk cId="1287663574" sldId="298"/>
            <ac:spMk id="7" creationId="{110B9403-5EAD-4A3A-8A49-D800F85FEE5E}"/>
          </ac:spMkLst>
        </pc:spChg>
        <pc:spChg chg="add mod">
          <ac:chgData name="Bert Gollnick" userId="ed8d9daad869d599" providerId="LiveId" clId="{9D0ABB7C-F5B1-4E1F-BCFF-14CE9388CA0D}" dt="2018-12-02T10:24:18.528" v="404" actId="1036"/>
          <ac:spMkLst>
            <pc:docMk/>
            <pc:sldMk cId="1287663574" sldId="298"/>
            <ac:spMk id="14" creationId="{FD05CA86-F0B2-4AD1-8919-4E43359C7A15}"/>
          </ac:spMkLst>
        </pc:spChg>
        <pc:spChg chg="add mod">
          <ac:chgData name="Bert Gollnick" userId="ed8d9daad869d599" providerId="LiveId" clId="{9D0ABB7C-F5B1-4E1F-BCFF-14CE9388CA0D}" dt="2018-12-02T10:24:18.528" v="404" actId="1036"/>
          <ac:spMkLst>
            <pc:docMk/>
            <pc:sldMk cId="1287663574" sldId="298"/>
            <ac:spMk id="17" creationId="{39DA410C-C64E-4FAB-8A01-A058921D1959}"/>
          </ac:spMkLst>
        </pc:spChg>
        <pc:spChg chg="add mod">
          <ac:chgData name="Bert Gollnick" userId="ed8d9daad869d599" providerId="LiveId" clId="{9D0ABB7C-F5B1-4E1F-BCFF-14CE9388CA0D}" dt="2018-12-02T10:24:18.528" v="404" actId="1036"/>
          <ac:spMkLst>
            <pc:docMk/>
            <pc:sldMk cId="1287663574" sldId="298"/>
            <ac:spMk id="18" creationId="{98135D34-B8A1-408E-BEDB-B5A94FF8B77F}"/>
          </ac:spMkLst>
        </pc:spChg>
        <pc:spChg chg="add mod">
          <ac:chgData name="Bert Gollnick" userId="ed8d9daad869d599" providerId="LiveId" clId="{9D0ABB7C-F5B1-4E1F-BCFF-14CE9388CA0D}" dt="2018-12-02T10:24:18.528" v="404" actId="1036"/>
          <ac:spMkLst>
            <pc:docMk/>
            <pc:sldMk cId="1287663574" sldId="298"/>
            <ac:spMk id="23" creationId="{DA858D58-C497-483C-B0AC-FE223707E9EA}"/>
          </ac:spMkLst>
        </pc:spChg>
        <pc:spChg chg="add del mod">
          <ac:chgData name="Bert Gollnick" userId="ed8d9daad869d599" providerId="LiveId" clId="{9D0ABB7C-F5B1-4E1F-BCFF-14CE9388CA0D}" dt="2018-12-02T08:28:47.584" v="320" actId="478"/>
          <ac:spMkLst>
            <pc:docMk/>
            <pc:sldMk cId="1287663574" sldId="298"/>
            <ac:spMk id="24" creationId="{943765B2-D39C-46B5-849B-4771493CFBD6}"/>
          </ac:spMkLst>
        </pc:spChg>
        <pc:picChg chg="add mod">
          <ac:chgData name="Bert Gollnick" userId="ed8d9daad869d599" providerId="LiveId" clId="{9D0ABB7C-F5B1-4E1F-BCFF-14CE9388CA0D}" dt="2018-12-02T10:24:58.742" v="410" actId="554"/>
          <ac:picMkLst>
            <pc:docMk/>
            <pc:sldMk cId="1287663574" sldId="298"/>
            <ac:picMk id="6" creationId="{7916A980-80E5-498D-AFDA-EE7A8F846F62}"/>
          </ac:picMkLst>
        </pc:picChg>
        <pc:picChg chg="add del mod">
          <ac:chgData name="Bert Gollnick" userId="ed8d9daad869d599" providerId="LiveId" clId="{9D0ABB7C-F5B1-4E1F-BCFF-14CE9388CA0D}" dt="2018-12-02T08:25:13.517" v="223" actId="478"/>
          <ac:picMkLst>
            <pc:docMk/>
            <pc:sldMk cId="1287663574" sldId="298"/>
            <ac:picMk id="9" creationId="{51E5E60E-A7D3-4CB0-889F-017276B6B9CB}"/>
          </ac:picMkLst>
        </pc:picChg>
        <pc:picChg chg="add mod">
          <ac:chgData name="Bert Gollnick" userId="ed8d9daad869d599" providerId="LiveId" clId="{9D0ABB7C-F5B1-4E1F-BCFF-14CE9388CA0D}" dt="2018-12-02T10:24:58.742" v="410" actId="554"/>
          <ac:picMkLst>
            <pc:docMk/>
            <pc:sldMk cId="1287663574" sldId="298"/>
            <ac:picMk id="11" creationId="{359FFF27-3FEB-4B0F-8857-774A5A8D9A16}"/>
          </ac:picMkLst>
        </pc:picChg>
        <pc:picChg chg="add mod">
          <ac:chgData name="Bert Gollnick" userId="ed8d9daad869d599" providerId="LiveId" clId="{9D0ABB7C-F5B1-4E1F-BCFF-14CE9388CA0D}" dt="2018-12-02T10:24:58.742" v="410" actId="554"/>
          <ac:picMkLst>
            <pc:docMk/>
            <pc:sldMk cId="1287663574" sldId="298"/>
            <ac:picMk id="13" creationId="{A8614D22-63B5-4FD2-B7C3-899B2173DBAD}"/>
          </ac:picMkLst>
        </pc:picChg>
        <pc:picChg chg="add mod">
          <ac:chgData name="Bert Gollnick" userId="ed8d9daad869d599" providerId="LiveId" clId="{9D0ABB7C-F5B1-4E1F-BCFF-14CE9388CA0D}" dt="2018-12-02T10:24:58.742" v="410" actId="554"/>
          <ac:picMkLst>
            <pc:docMk/>
            <pc:sldMk cId="1287663574" sldId="298"/>
            <ac:picMk id="16" creationId="{2A363AD8-3A40-447C-A1C7-4430CE3EFF66}"/>
          </ac:picMkLst>
        </pc:picChg>
        <pc:picChg chg="add del mod">
          <ac:chgData name="Bert Gollnick" userId="ed8d9daad869d599" providerId="LiveId" clId="{9D0ABB7C-F5B1-4E1F-BCFF-14CE9388CA0D}" dt="2018-12-02T08:28:44.678" v="319" actId="478"/>
          <ac:picMkLst>
            <pc:docMk/>
            <pc:sldMk cId="1287663574" sldId="298"/>
            <ac:picMk id="20" creationId="{8B7D1D6A-5F14-41F6-9939-A4F1645327E8}"/>
          </ac:picMkLst>
        </pc:picChg>
        <pc:picChg chg="add mod">
          <ac:chgData name="Bert Gollnick" userId="ed8d9daad869d599" providerId="LiveId" clId="{9D0ABB7C-F5B1-4E1F-BCFF-14CE9388CA0D}" dt="2018-12-02T10:24:58.742" v="410" actId="554"/>
          <ac:picMkLst>
            <pc:docMk/>
            <pc:sldMk cId="1287663574" sldId="298"/>
            <ac:picMk id="22" creationId="{209738F5-9DEF-48EA-BD1C-0D2D82DF37FC}"/>
          </ac:picMkLst>
        </pc:picChg>
      </pc:sldChg>
      <pc:sldChg chg="addSp delSp modSp add ord addAnim delAnim modAnim">
        <pc:chgData name="Bert Gollnick" userId="ed8d9daad869d599" providerId="LiveId" clId="{9D0ABB7C-F5B1-4E1F-BCFF-14CE9388CA0D}" dt="2018-12-02T08:11:34.179" v="116" actId="20577"/>
        <pc:sldMkLst>
          <pc:docMk/>
          <pc:sldMk cId="2637439608" sldId="299"/>
        </pc:sldMkLst>
        <pc:spChg chg="add del mod">
          <ac:chgData name="Bert Gollnick" userId="ed8d9daad869d599" providerId="LiveId" clId="{9D0ABB7C-F5B1-4E1F-BCFF-14CE9388CA0D}" dt="2018-12-02T08:09:52.300" v="102" actId="478"/>
          <ac:spMkLst>
            <pc:docMk/>
            <pc:sldMk cId="2637439608" sldId="299"/>
            <ac:spMk id="2" creationId="{C0BA30F3-33C6-4F58-9198-2CE865738FA2}"/>
          </ac:spMkLst>
        </pc:spChg>
        <pc:spChg chg="add del mod">
          <ac:chgData name="Bert Gollnick" userId="ed8d9daad869d599" providerId="LiveId" clId="{9D0ABB7C-F5B1-4E1F-BCFF-14CE9388CA0D}" dt="2018-12-02T08:11:34.179" v="116" actId="20577"/>
          <ac:spMkLst>
            <pc:docMk/>
            <pc:sldMk cId="2637439608" sldId="299"/>
            <ac:spMk id="3" creationId="{E5D9F419-3225-47DC-85CB-B1B4C405B368}"/>
          </ac:spMkLst>
        </pc:spChg>
        <pc:spChg chg="add del mod">
          <ac:chgData name="Bert Gollnick" userId="ed8d9daad869d599" providerId="LiveId" clId="{9D0ABB7C-F5B1-4E1F-BCFF-14CE9388CA0D}" dt="2018-12-02T08:09:03.540" v="97" actId="11529"/>
          <ac:spMkLst>
            <pc:docMk/>
            <pc:sldMk cId="2637439608" sldId="299"/>
            <ac:spMk id="4" creationId="{6EEC583C-5589-4FA6-92FC-39B36CB91F89}"/>
          </ac:spMkLst>
        </pc:spChg>
        <pc:spChg chg="add del mod">
          <ac:chgData name="Bert Gollnick" userId="ed8d9daad869d599" providerId="LiveId" clId="{9D0ABB7C-F5B1-4E1F-BCFF-14CE9388CA0D}" dt="2018-12-02T08:09:52.300" v="102" actId="478"/>
          <ac:spMkLst>
            <pc:docMk/>
            <pc:sldMk cId="2637439608" sldId="299"/>
            <ac:spMk id="6" creationId="{B7A784A3-6FC1-4E37-8DB8-6912B938DCD2}"/>
          </ac:spMkLst>
        </pc:spChg>
        <pc:spChg chg="add del mod">
          <ac:chgData name="Bert Gollnick" userId="ed8d9daad869d599" providerId="LiveId" clId="{9D0ABB7C-F5B1-4E1F-BCFF-14CE9388CA0D}" dt="2018-12-02T08:09:52.300" v="102" actId="478"/>
          <ac:spMkLst>
            <pc:docMk/>
            <pc:sldMk cId="2637439608" sldId="299"/>
            <ac:spMk id="8" creationId="{FD6F0422-80FE-4E92-BA4A-892421BCCEDF}"/>
          </ac:spMkLst>
        </pc:spChg>
        <pc:spChg chg="add del">
          <ac:chgData name="Bert Gollnick" userId="ed8d9daad869d599" providerId="LiveId" clId="{9D0ABB7C-F5B1-4E1F-BCFF-14CE9388CA0D}" dt="2018-12-02T08:09:52.300" v="102" actId="478"/>
          <ac:spMkLst>
            <pc:docMk/>
            <pc:sldMk cId="2637439608" sldId="299"/>
            <ac:spMk id="21" creationId="{B33A89AE-35A6-4CCD-B374-E146BCC040E1}"/>
          </ac:spMkLst>
        </pc:spChg>
        <pc:spChg chg="add del">
          <ac:chgData name="Bert Gollnick" userId="ed8d9daad869d599" providerId="LiveId" clId="{9D0ABB7C-F5B1-4E1F-BCFF-14CE9388CA0D}" dt="2018-12-02T08:09:52.300" v="102" actId="478"/>
          <ac:spMkLst>
            <pc:docMk/>
            <pc:sldMk cId="2637439608" sldId="299"/>
            <ac:spMk id="23" creationId="{A68E6130-E991-4E6C-8AEE-CAE10868805C}"/>
          </ac:spMkLst>
        </pc:spChg>
        <pc:spChg chg="add del">
          <ac:chgData name="Bert Gollnick" userId="ed8d9daad869d599" providerId="LiveId" clId="{9D0ABB7C-F5B1-4E1F-BCFF-14CE9388CA0D}" dt="2018-12-02T08:09:52.300" v="102" actId="478"/>
          <ac:spMkLst>
            <pc:docMk/>
            <pc:sldMk cId="2637439608" sldId="299"/>
            <ac:spMk id="24" creationId="{4F57E115-5C25-416C-AA29-EEE2F60FCFCB}"/>
          </ac:spMkLst>
        </pc:spChg>
        <pc:spChg chg="add del">
          <ac:chgData name="Bert Gollnick" userId="ed8d9daad869d599" providerId="LiveId" clId="{9D0ABB7C-F5B1-4E1F-BCFF-14CE9388CA0D}" dt="2018-12-02T08:09:52.300" v="102" actId="478"/>
          <ac:spMkLst>
            <pc:docMk/>
            <pc:sldMk cId="2637439608" sldId="299"/>
            <ac:spMk id="25" creationId="{47458041-FCA4-4D8D-AA83-63564F2E052D}"/>
          </ac:spMkLst>
        </pc:spChg>
        <pc:spChg chg="add del">
          <ac:chgData name="Bert Gollnick" userId="ed8d9daad869d599" providerId="LiveId" clId="{9D0ABB7C-F5B1-4E1F-BCFF-14CE9388CA0D}" dt="2018-12-02T08:09:52.300" v="102" actId="478"/>
          <ac:spMkLst>
            <pc:docMk/>
            <pc:sldMk cId="2637439608" sldId="299"/>
            <ac:spMk id="26" creationId="{BE47DB31-D1CB-4960-BACE-899F7BAB5663}"/>
          </ac:spMkLst>
        </pc:spChg>
        <pc:spChg chg="add del">
          <ac:chgData name="Bert Gollnick" userId="ed8d9daad869d599" providerId="LiveId" clId="{9D0ABB7C-F5B1-4E1F-BCFF-14CE9388CA0D}" dt="2018-12-02T08:09:52.300" v="102" actId="478"/>
          <ac:spMkLst>
            <pc:docMk/>
            <pc:sldMk cId="2637439608" sldId="299"/>
            <ac:spMk id="27" creationId="{578699CE-2939-47FA-8AFD-8346FF64A62D}"/>
          </ac:spMkLst>
        </pc:spChg>
        <pc:spChg chg="add del">
          <ac:chgData name="Bert Gollnick" userId="ed8d9daad869d599" providerId="LiveId" clId="{9D0ABB7C-F5B1-4E1F-BCFF-14CE9388CA0D}" dt="2018-12-02T08:09:52.300" v="102" actId="478"/>
          <ac:spMkLst>
            <pc:docMk/>
            <pc:sldMk cId="2637439608" sldId="299"/>
            <ac:spMk id="28" creationId="{7D5590E4-B5EB-4730-9DD9-5C952AEB3CBD}"/>
          </ac:spMkLst>
        </pc:spChg>
        <pc:spChg chg="add del">
          <ac:chgData name="Bert Gollnick" userId="ed8d9daad869d599" providerId="LiveId" clId="{9D0ABB7C-F5B1-4E1F-BCFF-14CE9388CA0D}" dt="2018-12-02T08:09:52.300" v="102" actId="478"/>
          <ac:spMkLst>
            <pc:docMk/>
            <pc:sldMk cId="2637439608" sldId="299"/>
            <ac:spMk id="29" creationId="{763B774C-7FD8-49CE-B45C-AF6EC4E2F1D2}"/>
          </ac:spMkLst>
        </pc:spChg>
        <pc:spChg chg="add del">
          <ac:chgData name="Bert Gollnick" userId="ed8d9daad869d599" providerId="LiveId" clId="{9D0ABB7C-F5B1-4E1F-BCFF-14CE9388CA0D}" dt="2018-12-02T08:09:52.300" v="102" actId="478"/>
          <ac:spMkLst>
            <pc:docMk/>
            <pc:sldMk cId="2637439608" sldId="299"/>
            <ac:spMk id="30" creationId="{412A7FEF-AD0C-40BC-98C4-8A9A68227F37}"/>
          </ac:spMkLst>
        </pc:spChg>
        <pc:spChg chg="add del">
          <ac:chgData name="Bert Gollnick" userId="ed8d9daad869d599" providerId="LiveId" clId="{9D0ABB7C-F5B1-4E1F-BCFF-14CE9388CA0D}" dt="2018-12-02T08:09:52.300" v="102" actId="478"/>
          <ac:spMkLst>
            <pc:docMk/>
            <pc:sldMk cId="2637439608" sldId="299"/>
            <ac:spMk id="31" creationId="{C4EA44DB-93A9-485E-9742-B9B100667485}"/>
          </ac:spMkLst>
        </pc:spChg>
        <pc:spChg chg="add del">
          <ac:chgData name="Bert Gollnick" userId="ed8d9daad869d599" providerId="LiveId" clId="{9D0ABB7C-F5B1-4E1F-BCFF-14CE9388CA0D}" dt="2018-12-02T08:09:52.300" v="102" actId="478"/>
          <ac:spMkLst>
            <pc:docMk/>
            <pc:sldMk cId="2637439608" sldId="299"/>
            <ac:spMk id="32" creationId="{69AC3BEB-A942-48E9-9288-34C5A703B2E3}"/>
          </ac:spMkLst>
        </pc:spChg>
        <pc:spChg chg="add del">
          <ac:chgData name="Bert Gollnick" userId="ed8d9daad869d599" providerId="LiveId" clId="{9D0ABB7C-F5B1-4E1F-BCFF-14CE9388CA0D}" dt="2018-12-02T08:09:52.300" v="102" actId="478"/>
          <ac:spMkLst>
            <pc:docMk/>
            <pc:sldMk cId="2637439608" sldId="299"/>
            <ac:spMk id="33" creationId="{B5E76C80-68CF-4992-A83D-3E191019CFD0}"/>
          </ac:spMkLst>
        </pc:spChg>
        <pc:spChg chg="add del">
          <ac:chgData name="Bert Gollnick" userId="ed8d9daad869d599" providerId="LiveId" clId="{9D0ABB7C-F5B1-4E1F-BCFF-14CE9388CA0D}" dt="2018-12-02T08:09:52.300" v="102" actId="478"/>
          <ac:spMkLst>
            <pc:docMk/>
            <pc:sldMk cId="2637439608" sldId="299"/>
            <ac:spMk id="35" creationId="{5C6641B4-E241-47E5-8CCF-BFB7C159C81C}"/>
          </ac:spMkLst>
        </pc:spChg>
        <pc:spChg chg="add del mod">
          <ac:chgData name="Bert Gollnick" userId="ed8d9daad869d599" providerId="LiveId" clId="{9D0ABB7C-F5B1-4E1F-BCFF-14CE9388CA0D}" dt="2018-12-02T08:08:58.115" v="92"/>
          <ac:spMkLst>
            <pc:docMk/>
            <pc:sldMk cId="2637439608" sldId="299"/>
            <ac:spMk id="36" creationId="{BDDCC255-6B88-4366-9B49-2F9821D5A295}"/>
          </ac:spMkLst>
        </pc:spChg>
        <pc:spChg chg="add del mod">
          <ac:chgData name="Bert Gollnick" userId="ed8d9daad869d599" providerId="LiveId" clId="{9D0ABB7C-F5B1-4E1F-BCFF-14CE9388CA0D}" dt="2018-12-02T08:08:17.016" v="74"/>
          <ac:spMkLst>
            <pc:docMk/>
            <pc:sldMk cId="2637439608" sldId="299"/>
            <ac:spMk id="37" creationId="{95264132-05C2-43CE-A515-B338C562A517}"/>
          </ac:spMkLst>
        </pc:spChg>
        <pc:spChg chg="add del mod">
          <ac:chgData name="Bert Gollnick" userId="ed8d9daad869d599" providerId="LiveId" clId="{9D0ABB7C-F5B1-4E1F-BCFF-14CE9388CA0D}" dt="2018-12-02T08:08:57.219" v="90"/>
          <ac:spMkLst>
            <pc:docMk/>
            <pc:sldMk cId="2637439608" sldId="299"/>
            <ac:spMk id="38" creationId="{AA2E5CF2-2327-46F0-BF5E-B706B18D9347}"/>
          </ac:spMkLst>
        </pc:spChg>
        <pc:spChg chg="add del mod">
          <ac:chgData name="Bert Gollnick" userId="ed8d9daad869d599" providerId="LiveId" clId="{9D0ABB7C-F5B1-4E1F-BCFF-14CE9388CA0D}" dt="2018-12-02T08:08:55.157" v="85"/>
          <ac:spMkLst>
            <pc:docMk/>
            <pc:sldMk cId="2637439608" sldId="299"/>
            <ac:spMk id="39" creationId="{C4949DC2-D4F4-4F6A-B119-A299C0BFC78E}"/>
          </ac:spMkLst>
        </pc:spChg>
        <pc:cxnChg chg="add del">
          <ac:chgData name="Bert Gollnick" userId="ed8d9daad869d599" providerId="LiveId" clId="{9D0ABB7C-F5B1-4E1F-BCFF-14CE9388CA0D}" dt="2018-12-02T08:09:52.300" v="102" actId="478"/>
          <ac:cxnSpMkLst>
            <pc:docMk/>
            <pc:sldMk cId="2637439608" sldId="299"/>
            <ac:cxnSpMk id="19" creationId="{3DFBAABC-8310-4E7B-A6E8-634196947AEC}"/>
          </ac:cxnSpMkLst>
        </pc:cxnChg>
        <pc:cxnChg chg="add del">
          <ac:chgData name="Bert Gollnick" userId="ed8d9daad869d599" providerId="LiveId" clId="{9D0ABB7C-F5B1-4E1F-BCFF-14CE9388CA0D}" dt="2018-12-02T08:09:52.300" v="102" actId="478"/>
          <ac:cxnSpMkLst>
            <pc:docMk/>
            <pc:sldMk cId="2637439608" sldId="299"/>
            <ac:cxnSpMk id="22" creationId="{AF735B49-2154-49E8-A94D-D76C94291246}"/>
          </ac:cxnSpMkLst>
        </pc:cxnChg>
        <pc:cxnChg chg="add del">
          <ac:chgData name="Bert Gollnick" userId="ed8d9daad869d599" providerId="LiveId" clId="{9D0ABB7C-F5B1-4E1F-BCFF-14CE9388CA0D}" dt="2018-12-02T08:09:52.300" v="102" actId="478"/>
          <ac:cxnSpMkLst>
            <pc:docMk/>
            <pc:sldMk cId="2637439608" sldId="299"/>
            <ac:cxnSpMk id="34" creationId="{C53B68CC-D191-4B58-AAF7-B3F9B6D86FE4}"/>
          </ac:cxnSpMkLst>
        </pc:cxnChg>
      </pc:sldChg>
    </pc:docChg>
  </pc:docChgLst>
  <pc:docChgLst>
    <pc:chgData name="Bert Gollnick" userId="ed8d9daad869d599" providerId="LiveId" clId="{1395D315-F0F3-43DB-B012-28A3CD25D43C}"/>
    <pc:docChg chg="modSld">
      <pc:chgData name="Bert Gollnick" userId="ed8d9daad869d599" providerId="LiveId" clId="{1395D315-F0F3-43DB-B012-28A3CD25D43C}" dt="2018-12-21T21:16:16.062" v="31"/>
      <pc:docMkLst>
        <pc:docMk/>
      </pc:docMkLst>
      <pc:sldChg chg="modAnim">
        <pc:chgData name="Bert Gollnick" userId="ed8d9daad869d599" providerId="LiveId" clId="{1395D315-F0F3-43DB-B012-28A3CD25D43C}" dt="2018-12-21T21:16:16.062" v="31"/>
        <pc:sldMkLst>
          <pc:docMk/>
          <pc:sldMk cId="1287663574" sldId="298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7B8D37-F2C9-4AA7-9088-A1D556DE4F32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A7DA08-A421-428F-B2A2-13165CAF9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5560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DAEFD-F0CA-40B0-91E7-913D9FD56239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E6118-A8F0-4C13-BF86-10944E626E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338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4299941"/>
          </a:xfrm>
          <a:prstGeom prst="rect">
            <a:avLst/>
          </a:prstGeom>
          <a:solidFill>
            <a:srgbClr val="3967DE"/>
          </a:solidFill>
        </p:spPr>
        <p:txBody>
          <a:bodyPr lIns="360000"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ln>
                  <a:noFill/>
                </a:ln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 altLang="ko-KR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24822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59787"/>
          </a:xfrm>
          <a:prstGeom prst="rect">
            <a:avLst/>
          </a:prstGeom>
          <a:solidFill>
            <a:srgbClr val="3967DE"/>
          </a:solidFill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59787"/>
            <a:ext cx="9144000" cy="288032"/>
          </a:xfrm>
          <a:prstGeom prst="rect">
            <a:avLst/>
          </a:prstGeom>
          <a:solidFill>
            <a:srgbClr val="3967DE"/>
          </a:solidFill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Textplatzhalter 2">
            <a:extLst>
              <a:ext uri="{FF2B5EF4-FFF2-40B4-BE49-F238E27FC236}">
                <a16:creationId xmlns:a16="http://schemas.microsoft.com/office/drawing/2014/main" id="{01525516-F454-4F78-8A92-8C16925461B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51520" y="1131590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800"/>
            </a:lvl1pPr>
            <a:lvl2pPr marL="685800" indent="-228600">
              <a:buFont typeface="Wingdings" panose="05000000000000000000" pitchFamily="2" charset="2"/>
              <a:buChar char="§"/>
              <a:defRPr sz="1800"/>
            </a:lvl2pPr>
            <a:lvl3pPr marL="1143000" indent="-228600">
              <a:buFont typeface="Wingdings" panose="05000000000000000000" pitchFamily="2" charset="2"/>
              <a:buChar char="§"/>
              <a:defRPr sz="1800"/>
            </a:lvl3pPr>
            <a:lvl4pPr marL="1600200" indent="-228600">
              <a:buFont typeface="Wingdings" panose="05000000000000000000" pitchFamily="2" charset="2"/>
              <a:buChar char="§"/>
              <a:defRPr sz="1800"/>
            </a:lvl4pPr>
            <a:lvl5pPr marL="2057400" indent="-228600"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de-DE" dirty="0" err="1"/>
              <a:t>dfgMastertextformat</a:t>
            </a:r>
            <a:r>
              <a:rPr lang="de-DE" dirty="0"/>
              <a:t>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59787"/>
          </a:xfrm>
          <a:prstGeom prst="rect">
            <a:avLst/>
          </a:prstGeom>
          <a:solidFill>
            <a:srgbClr val="3967DE"/>
          </a:solidFill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59787"/>
            <a:ext cx="9144000" cy="288032"/>
          </a:xfrm>
          <a:prstGeom prst="rect">
            <a:avLst/>
          </a:prstGeom>
          <a:solidFill>
            <a:srgbClr val="3967DE"/>
          </a:solidFill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611391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70DBD47-D734-4499-A1D5-627AFE8E8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752742B-663F-4D3A-A722-CD0B6A0CF3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881C37-6258-4AF1-8215-8A67CACBE6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3D014-1DC2-4B17-B8DA-BF27C1E58C5E}" type="datetimeFigureOut">
              <a:rPr lang="en-GB" smtClean="0"/>
              <a:t>21/10/2022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6FABB8-3D34-454A-AC77-EBFE65E342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F1E3D8-87D2-4FBE-82D7-B75364701F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18669-64BD-4BC2-86D9-881C111E1F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2459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2" r:id="rId2"/>
    <p:sldLayoutId id="214748366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>
            <a:extLst>
              <a:ext uri="{FF2B5EF4-FFF2-40B4-BE49-F238E27FC236}">
                <a16:creationId xmlns:a16="http://schemas.microsoft.com/office/drawing/2014/main" id="{E68A32DD-BEAC-4C38-81E8-87C0EB537B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pPr algn="ctr"/>
            <a:r>
              <a:rPr lang="de-DE" b="0" dirty="0"/>
              <a:t>High-Level Course </a:t>
            </a:r>
            <a:r>
              <a:rPr lang="de-DE" b="0" dirty="0" err="1"/>
              <a:t>Overview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0BA30F3-33C6-4F58-9198-2CE865738F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lIns="180000"/>
          <a:lstStyle/>
          <a:p>
            <a:r>
              <a:rPr lang="de-DE" dirty="0"/>
              <a:t>High-Level Course </a:t>
            </a:r>
            <a:r>
              <a:rPr lang="de-DE" dirty="0" err="1"/>
              <a:t>Overview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D9F419-3225-47DC-85CB-B1B4C405B3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lIns="180000"/>
          <a:lstStyle/>
          <a:p>
            <a:r>
              <a:rPr lang="de-DE" dirty="0"/>
              <a:t>All </a:t>
            </a:r>
            <a:r>
              <a:rPr lang="de-DE" dirty="0" err="1"/>
              <a:t>Chapters</a:t>
            </a:r>
            <a:endParaRPr lang="de-DE" dirty="0"/>
          </a:p>
        </p:txBody>
      </p:sp>
      <p:cxnSp>
        <p:nvCxnSpPr>
          <p:cNvPr id="19" name="Straight Connector 28">
            <a:extLst>
              <a:ext uri="{FF2B5EF4-FFF2-40B4-BE49-F238E27FC236}">
                <a16:creationId xmlns:a16="http://schemas.microsoft.com/office/drawing/2014/main" id="{3DFBAABC-8310-4E7B-A6E8-634196947AEC}"/>
              </a:ext>
            </a:extLst>
          </p:cNvPr>
          <p:cNvCxnSpPr>
            <a:cxnSpLocks/>
          </p:cNvCxnSpPr>
          <p:nvPr/>
        </p:nvCxnSpPr>
        <p:spPr>
          <a:xfrm>
            <a:off x="395536" y="3371770"/>
            <a:ext cx="6864967" cy="0"/>
          </a:xfrm>
          <a:prstGeom prst="line">
            <a:avLst/>
          </a:prstGeom>
          <a:ln w="19050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8">
            <a:extLst>
              <a:ext uri="{FF2B5EF4-FFF2-40B4-BE49-F238E27FC236}">
                <a16:creationId xmlns:a16="http://schemas.microsoft.com/office/drawing/2014/main" id="{B33A89AE-35A6-4CCD-B374-E146BCC040E1}"/>
              </a:ext>
            </a:extLst>
          </p:cNvPr>
          <p:cNvSpPr txBox="1"/>
          <p:nvPr/>
        </p:nvSpPr>
        <p:spPr>
          <a:xfrm>
            <a:off x="467544" y="1277347"/>
            <a:ext cx="30450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u="sng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Unsupervised</a:t>
            </a:r>
            <a:endParaRPr lang="de-DE" u="sng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22" name="Straight Connector 7">
            <a:extLst>
              <a:ext uri="{FF2B5EF4-FFF2-40B4-BE49-F238E27FC236}">
                <a16:creationId xmlns:a16="http://schemas.microsoft.com/office/drawing/2014/main" id="{AF735B49-2154-49E8-A94D-D76C94291246}"/>
              </a:ext>
            </a:extLst>
          </p:cNvPr>
          <p:cNvCxnSpPr>
            <a:cxnSpLocks/>
          </p:cNvCxnSpPr>
          <p:nvPr/>
        </p:nvCxnSpPr>
        <p:spPr>
          <a:xfrm>
            <a:off x="3393493" y="1507008"/>
            <a:ext cx="0" cy="3446619"/>
          </a:xfrm>
          <a:prstGeom prst="line">
            <a:avLst/>
          </a:prstGeom>
          <a:ln w="19050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11">
            <a:extLst>
              <a:ext uri="{FF2B5EF4-FFF2-40B4-BE49-F238E27FC236}">
                <a16:creationId xmlns:a16="http://schemas.microsoft.com/office/drawing/2014/main" id="{A68E6130-E991-4E6C-8AEE-CAE10868805C}"/>
              </a:ext>
            </a:extLst>
          </p:cNvPr>
          <p:cNvSpPr txBox="1"/>
          <p:nvPr/>
        </p:nvSpPr>
        <p:spPr>
          <a:xfrm>
            <a:off x="3512604" y="1277347"/>
            <a:ext cx="30450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u="sng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Supervised</a:t>
            </a:r>
            <a:endParaRPr lang="de-DE" u="sng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4" name="TextBox 12">
            <a:extLst>
              <a:ext uri="{FF2B5EF4-FFF2-40B4-BE49-F238E27FC236}">
                <a16:creationId xmlns:a16="http://schemas.microsoft.com/office/drawing/2014/main" id="{4F57E115-5C25-416C-AA29-EEE2F60FCFCB}"/>
              </a:ext>
            </a:extLst>
          </p:cNvPr>
          <p:cNvSpPr txBox="1"/>
          <p:nvPr/>
        </p:nvSpPr>
        <p:spPr>
          <a:xfrm rot="16200000">
            <a:off x="-163857" y="4087999"/>
            <a:ext cx="16211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Categorical</a:t>
            </a:r>
            <a:endParaRPr lang="de-DE" u="sng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5" name="TextBox 13">
            <a:extLst>
              <a:ext uri="{FF2B5EF4-FFF2-40B4-BE49-F238E27FC236}">
                <a16:creationId xmlns:a16="http://schemas.microsoft.com/office/drawing/2014/main" id="{47458041-FCA4-4D8D-AA83-63564F2E052D}"/>
              </a:ext>
            </a:extLst>
          </p:cNvPr>
          <p:cNvSpPr txBox="1"/>
          <p:nvPr/>
        </p:nvSpPr>
        <p:spPr>
          <a:xfrm rot="16200000">
            <a:off x="-163856" y="1994396"/>
            <a:ext cx="16211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Continuous</a:t>
            </a:r>
            <a:endParaRPr lang="de-DE" u="sng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6" name="Rounded Rectangle 15">
            <a:extLst>
              <a:ext uri="{FF2B5EF4-FFF2-40B4-BE49-F238E27FC236}">
                <a16:creationId xmlns:a16="http://schemas.microsoft.com/office/drawing/2014/main" id="{BE47DB31-D1CB-4960-BACE-899F7BAB5663}"/>
              </a:ext>
            </a:extLst>
          </p:cNvPr>
          <p:cNvSpPr/>
          <p:nvPr/>
        </p:nvSpPr>
        <p:spPr>
          <a:xfrm>
            <a:off x="954965" y="3770815"/>
            <a:ext cx="1943190" cy="694566"/>
          </a:xfrm>
          <a:prstGeom prst="roundRect">
            <a:avLst/>
          </a:prstGeom>
          <a:solidFill>
            <a:srgbClr val="3967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latin typeface="Calibri Light" panose="020F0302020204030204" pitchFamily="34" charset="0"/>
                <a:cs typeface="Calibri Light" panose="020F0302020204030204" pitchFamily="34" charset="0"/>
              </a:rPr>
              <a:t>Clustering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7" name="Rounded Rectangle 16">
            <a:extLst>
              <a:ext uri="{FF2B5EF4-FFF2-40B4-BE49-F238E27FC236}">
                <a16:creationId xmlns:a16="http://schemas.microsoft.com/office/drawing/2014/main" id="{578699CE-2939-47FA-8AFD-8346FF64A62D}"/>
              </a:ext>
            </a:extLst>
          </p:cNvPr>
          <p:cNvSpPr/>
          <p:nvPr/>
        </p:nvSpPr>
        <p:spPr>
          <a:xfrm>
            <a:off x="1305384" y="4404707"/>
            <a:ext cx="1943190" cy="694566"/>
          </a:xfrm>
          <a:prstGeom prst="roundRect">
            <a:avLst/>
          </a:prstGeom>
          <a:solidFill>
            <a:srgbClr val="3967D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Dimensionality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  <a:p>
            <a:pPr algn="ctr"/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Reduction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8" name="Rounded Rectangle 17">
            <a:extLst>
              <a:ext uri="{FF2B5EF4-FFF2-40B4-BE49-F238E27FC236}">
                <a16:creationId xmlns:a16="http://schemas.microsoft.com/office/drawing/2014/main" id="{7D5590E4-B5EB-4730-9DD9-5C952AEB3CBD}"/>
              </a:ext>
            </a:extLst>
          </p:cNvPr>
          <p:cNvSpPr/>
          <p:nvPr/>
        </p:nvSpPr>
        <p:spPr>
          <a:xfrm>
            <a:off x="4071353" y="1772987"/>
            <a:ext cx="1943190" cy="694566"/>
          </a:xfrm>
          <a:prstGeom prst="roundRect">
            <a:avLst/>
          </a:prstGeom>
          <a:solidFill>
            <a:srgbClr val="3967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latin typeface="Calibri Light" panose="020F0302020204030204" pitchFamily="34" charset="0"/>
                <a:cs typeface="Calibri Light" panose="020F0302020204030204" pitchFamily="34" charset="0"/>
              </a:rPr>
              <a:t>Regression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9" name="Rounded Rectangle 18">
            <a:extLst>
              <a:ext uri="{FF2B5EF4-FFF2-40B4-BE49-F238E27FC236}">
                <a16:creationId xmlns:a16="http://schemas.microsoft.com/office/drawing/2014/main" id="{763B774C-7FD8-49CE-B45C-AF6EC4E2F1D2}"/>
              </a:ext>
            </a:extLst>
          </p:cNvPr>
          <p:cNvSpPr/>
          <p:nvPr/>
        </p:nvSpPr>
        <p:spPr>
          <a:xfrm>
            <a:off x="949232" y="1826547"/>
            <a:ext cx="1943190" cy="694566"/>
          </a:xfrm>
          <a:prstGeom prst="roundRect">
            <a:avLst/>
          </a:prstGeom>
          <a:solidFill>
            <a:srgbClr val="3967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Association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  <a:p>
            <a:pPr algn="ctr"/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Rules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0" name="Rounded Rectangle 21">
            <a:extLst>
              <a:ext uri="{FF2B5EF4-FFF2-40B4-BE49-F238E27FC236}">
                <a16:creationId xmlns:a16="http://schemas.microsoft.com/office/drawing/2014/main" id="{412A7FEF-AD0C-40BC-98C4-8A9A68227F37}"/>
              </a:ext>
            </a:extLst>
          </p:cNvPr>
          <p:cNvSpPr/>
          <p:nvPr/>
        </p:nvSpPr>
        <p:spPr>
          <a:xfrm>
            <a:off x="4071353" y="4028177"/>
            <a:ext cx="1943190" cy="694566"/>
          </a:xfrm>
          <a:prstGeom prst="roundRect">
            <a:avLst/>
          </a:prstGeom>
          <a:solidFill>
            <a:srgbClr val="3967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latin typeface="Calibri Light" panose="020F0302020204030204" pitchFamily="34" charset="0"/>
                <a:cs typeface="Calibri Light" panose="020F0302020204030204" pitchFamily="34" charset="0"/>
              </a:rPr>
              <a:t>Classification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1" name="TextBox 22">
            <a:extLst>
              <a:ext uri="{FF2B5EF4-FFF2-40B4-BE49-F238E27FC236}">
                <a16:creationId xmlns:a16="http://schemas.microsoft.com/office/drawing/2014/main" id="{C4EA44DB-93A9-485E-9742-B9B100667485}"/>
              </a:ext>
            </a:extLst>
          </p:cNvPr>
          <p:cNvSpPr txBox="1"/>
          <p:nvPr/>
        </p:nvSpPr>
        <p:spPr>
          <a:xfrm rot="16200000">
            <a:off x="-596797" y="3128113"/>
            <a:ext cx="1562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Target Variable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2" name="TextBox 23">
            <a:extLst>
              <a:ext uri="{FF2B5EF4-FFF2-40B4-BE49-F238E27FC236}">
                <a16:creationId xmlns:a16="http://schemas.microsoft.com/office/drawing/2014/main" id="{69AC3BEB-A942-48E9-9288-34C5A703B2E3}"/>
              </a:ext>
            </a:extLst>
          </p:cNvPr>
          <p:cNvSpPr txBox="1"/>
          <p:nvPr/>
        </p:nvSpPr>
        <p:spPr>
          <a:xfrm>
            <a:off x="3656618" y="929666"/>
            <a:ext cx="1472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Learning Type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3" name="Rounded Rectangle 25">
            <a:extLst>
              <a:ext uri="{FF2B5EF4-FFF2-40B4-BE49-F238E27FC236}">
                <a16:creationId xmlns:a16="http://schemas.microsoft.com/office/drawing/2014/main" id="{B5E76C80-68CF-4992-A83D-3E191019CFD0}"/>
              </a:ext>
            </a:extLst>
          </p:cNvPr>
          <p:cNvSpPr/>
          <p:nvPr/>
        </p:nvSpPr>
        <p:spPr>
          <a:xfrm>
            <a:off x="2141670" y="3126208"/>
            <a:ext cx="6140538" cy="533955"/>
          </a:xfrm>
          <a:prstGeom prst="roundRect">
            <a:avLst/>
          </a:prstGeom>
          <a:solidFill>
            <a:srgbClr val="3967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latin typeface="Calibri Light" panose="020F0302020204030204" pitchFamily="34" charset="0"/>
                <a:cs typeface="Calibri Light" panose="020F0302020204030204" pitchFamily="34" charset="0"/>
              </a:rPr>
              <a:t>Deep Learning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34" name="Straight Connector 26">
            <a:extLst>
              <a:ext uri="{FF2B5EF4-FFF2-40B4-BE49-F238E27FC236}">
                <a16:creationId xmlns:a16="http://schemas.microsoft.com/office/drawing/2014/main" id="{C53B68CC-D191-4B58-AAF7-B3F9B6D86FE4}"/>
              </a:ext>
            </a:extLst>
          </p:cNvPr>
          <p:cNvCxnSpPr>
            <a:cxnSpLocks/>
          </p:cNvCxnSpPr>
          <p:nvPr/>
        </p:nvCxnSpPr>
        <p:spPr>
          <a:xfrm>
            <a:off x="6732240" y="1507008"/>
            <a:ext cx="0" cy="3446619"/>
          </a:xfrm>
          <a:prstGeom prst="line">
            <a:avLst/>
          </a:prstGeom>
          <a:ln w="19050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27">
            <a:extLst>
              <a:ext uri="{FF2B5EF4-FFF2-40B4-BE49-F238E27FC236}">
                <a16:creationId xmlns:a16="http://schemas.microsoft.com/office/drawing/2014/main" id="{5C6641B4-E241-47E5-8CCF-BFB7C159C81C}"/>
              </a:ext>
            </a:extLst>
          </p:cNvPr>
          <p:cNvSpPr txBox="1"/>
          <p:nvPr/>
        </p:nvSpPr>
        <p:spPr>
          <a:xfrm>
            <a:off x="6812466" y="1277345"/>
            <a:ext cx="25341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u="sng" dirty="0">
                <a:latin typeface="Calibri Light" panose="020F0302020204030204" pitchFamily="34" charset="0"/>
                <a:cs typeface="Calibri Light" panose="020F0302020204030204" pitchFamily="34" charset="0"/>
              </a:rPr>
              <a:t>Reinforcement </a:t>
            </a:r>
          </a:p>
          <a:p>
            <a:pPr algn="ctr"/>
            <a:r>
              <a:rPr lang="de-DE" u="sng" dirty="0">
                <a:latin typeface="Calibri Light" panose="020F0302020204030204" pitchFamily="34" charset="0"/>
                <a:cs typeface="Calibri Light" panose="020F0302020204030204" pitchFamily="34" charset="0"/>
              </a:rPr>
              <a:t>Learning</a:t>
            </a:r>
          </a:p>
        </p:txBody>
      </p:sp>
    </p:spTree>
    <p:extLst>
      <p:ext uri="{BB962C8B-B14F-4D97-AF65-F5344CB8AC3E}">
        <p14:creationId xmlns:p14="http://schemas.microsoft.com/office/powerpoint/2010/main" val="2637439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  <p:bldP spid="30" grpId="0" animBg="1"/>
      <p:bldP spid="33" grpId="0" animBg="1"/>
    </p:bldLst>
  </p:timing>
</p:sld>
</file>

<file path=ppt/theme/theme1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</Words>
  <Application>Microsoft Office PowerPoint</Application>
  <PresentationFormat>On-screen Show (16:9)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맑은 고딕</vt:lpstr>
      <vt:lpstr>Arial</vt:lpstr>
      <vt:lpstr>Calibri</vt:lpstr>
      <vt:lpstr>Calibri Light</vt:lpstr>
      <vt:lpstr>Wingdings</vt:lpstr>
      <vt:lpstr>Benutzerdefiniertes Design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Bert Gollnick</cp:lastModifiedBy>
  <cp:revision>112</cp:revision>
  <dcterms:created xsi:type="dcterms:W3CDTF">2016-12-05T23:26:54Z</dcterms:created>
  <dcterms:modified xsi:type="dcterms:W3CDTF">2022-10-21T19:18:40Z</dcterms:modified>
</cp:coreProperties>
</file>