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303" r:id="rId5"/>
    <p:sldId id="298" r:id="rId6"/>
    <p:sldId id="300" r:id="rId7"/>
    <p:sldId id="301" r:id="rId8"/>
    <p:sldId id="302" r:id="rId9"/>
    <p:sldId id="29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B8FED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CD3A2-157B-4589-A914-DC69F5EA424D}" v="6" dt="2018-12-21T21:54:28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660"/>
  </p:normalViewPr>
  <p:slideViewPr>
    <p:cSldViewPr>
      <p:cViewPr varScale="1">
        <p:scale>
          <a:sx n="138" d="100"/>
          <a:sy n="138" d="100"/>
        </p:scale>
        <p:origin x="930" y="120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DAF1F3AC-71D7-4EF8-A926-B9D7A9F4DC7C}"/>
    <pc:docChg chg="custSel addSld delSld modSld">
      <pc:chgData name="Bert Gollnick" userId="ed8d9daad869d599" providerId="LiveId" clId="{DAF1F3AC-71D7-4EF8-A926-B9D7A9F4DC7C}" dt="2018-11-30T12:58:29.822" v="293" actId="478"/>
      <pc:docMkLst>
        <pc:docMk/>
      </pc:docMkLst>
      <pc:sldChg chg="addSp delSp modSp">
        <pc:chgData name="Bert Gollnick" userId="ed8d9daad869d599" providerId="LiveId" clId="{DAF1F3AC-71D7-4EF8-A926-B9D7A9F4DC7C}" dt="2018-11-30T12:58:29.822" v="293" actId="478"/>
        <pc:sldMkLst>
          <pc:docMk/>
          <pc:sldMk cId="1287663574" sldId="298"/>
        </pc:sldMkLst>
        <pc:spChg chg="add mod">
          <ac:chgData name="Bert Gollnick" userId="ed8d9daad869d599" providerId="LiveId" clId="{DAF1F3AC-71D7-4EF8-A926-B9D7A9F4DC7C}" dt="2018-11-30T12:56:42.481" v="172" actId="12"/>
          <ac:spMkLst>
            <pc:docMk/>
            <pc:sldMk cId="1287663574" sldId="298"/>
            <ac:spMk id="19" creationId="{E5FFA6C9-E0F6-4566-A8E9-8231A3172BDA}"/>
          </ac:spMkLst>
        </pc:spChg>
        <pc:spChg chg="add mod">
          <ac:chgData name="Bert Gollnick" userId="ed8d9daad869d599" providerId="LiveId" clId="{DAF1F3AC-71D7-4EF8-A926-B9D7A9F4DC7C}" dt="2018-11-30T12:57:06.063" v="190" actId="1076"/>
          <ac:spMkLst>
            <pc:docMk/>
            <pc:sldMk cId="1287663574" sldId="298"/>
            <ac:spMk id="20" creationId="{90152D59-94EC-46D1-AD0B-14A639745F2B}"/>
          </ac:spMkLst>
        </pc:spChg>
        <pc:spChg chg="add mod">
          <ac:chgData name="Bert Gollnick" userId="ed8d9daad869d599" providerId="LiveId" clId="{DAF1F3AC-71D7-4EF8-A926-B9D7A9F4DC7C}" dt="2018-11-30T12:57:21.538" v="213" actId="20577"/>
          <ac:spMkLst>
            <pc:docMk/>
            <pc:sldMk cId="1287663574" sldId="298"/>
            <ac:spMk id="21" creationId="{FC58E12F-6821-4CEC-987F-04E601A7D203}"/>
          </ac:spMkLst>
        </pc:spChg>
        <pc:spChg chg="add mod">
          <ac:chgData name="Bert Gollnick" userId="ed8d9daad869d599" providerId="LiveId" clId="{DAF1F3AC-71D7-4EF8-A926-B9D7A9F4DC7C}" dt="2018-11-30T12:58:23.215" v="291" actId="20577"/>
          <ac:spMkLst>
            <pc:docMk/>
            <pc:sldMk cId="1287663574" sldId="298"/>
            <ac:spMk id="22" creationId="{CC16D901-2059-4A1E-8718-503EF4D1ED68}"/>
          </ac:spMkLst>
        </pc:spChg>
        <pc:picChg chg="del">
          <ac:chgData name="Bert Gollnick" userId="ed8d9daad869d599" providerId="LiveId" clId="{DAF1F3AC-71D7-4EF8-A926-B9D7A9F4DC7C}" dt="2018-11-30T12:57:24.688" v="214" actId="478"/>
          <ac:picMkLst>
            <pc:docMk/>
            <pc:sldMk cId="1287663574" sldId="298"/>
            <ac:picMk id="4" creationId="{FF1BAF1D-45FA-4FE6-804D-D4CECBDD02E5}"/>
          </ac:picMkLst>
        </pc:picChg>
        <pc:picChg chg="del">
          <ac:chgData name="Bert Gollnick" userId="ed8d9daad869d599" providerId="LiveId" clId="{DAF1F3AC-71D7-4EF8-A926-B9D7A9F4DC7C}" dt="2018-11-30T12:57:26.906" v="215" actId="478"/>
          <ac:picMkLst>
            <pc:docMk/>
            <pc:sldMk cId="1287663574" sldId="298"/>
            <ac:picMk id="5" creationId="{5A5B4621-CB60-4ED5-9ED0-54589769A7A3}"/>
          </ac:picMkLst>
        </pc:picChg>
        <pc:picChg chg="del">
          <ac:chgData name="Bert Gollnick" userId="ed8d9daad869d599" providerId="LiveId" clId="{DAF1F3AC-71D7-4EF8-A926-B9D7A9F4DC7C}" dt="2018-11-30T12:56:22.162" v="141" actId="478"/>
          <ac:picMkLst>
            <pc:docMk/>
            <pc:sldMk cId="1287663574" sldId="298"/>
            <ac:picMk id="11" creationId="{ABB177DE-8CC1-43DF-AF22-567DC28C035F}"/>
          </ac:picMkLst>
        </pc:picChg>
        <pc:picChg chg="del">
          <ac:chgData name="Bert Gollnick" userId="ed8d9daad869d599" providerId="LiveId" clId="{DAF1F3AC-71D7-4EF8-A926-B9D7A9F4DC7C}" dt="2018-11-30T12:56:45.457" v="173" actId="478"/>
          <ac:picMkLst>
            <pc:docMk/>
            <pc:sldMk cId="1287663574" sldId="298"/>
            <ac:picMk id="15" creationId="{6989DFDE-CB62-467D-BADA-15BAB7DF6A14}"/>
          </ac:picMkLst>
        </pc:picChg>
        <pc:picChg chg="del">
          <ac:chgData name="Bert Gollnick" userId="ed8d9daad869d599" providerId="LiveId" clId="{DAF1F3AC-71D7-4EF8-A926-B9D7A9F4DC7C}" dt="2018-11-30T12:56:47.718" v="174" actId="478"/>
          <ac:picMkLst>
            <pc:docMk/>
            <pc:sldMk cId="1287663574" sldId="298"/>
            <ac:picMk id="16" creationId="{C9C9F54D-F2CC-4572-A9D1-83D7C4E231F7}"/>
          </ac:picMkLst>
        </pc:picChg>
        <pc:picChg chg="del">
          <ac:chgData name="Bert Gollnick" userId="ed8d9daad869d599" providerId="LiveId" clId="{DAF1F3AC-71D7-4EF8-A926-B9D7A9F4DC7C}" dt="2018-11-30T12:57:07.905" v="191" actId="478"/>
          <ac:picMkLst>
            <pc:docMk/>
            <pc:sldMk cId="1287663574" sldId="298"/>
            <ac:picMk id="17" creationId="{168E1388-4E04-447F-9E92-90C7210E3D84}"/>
          </ac:picMkLst>
        </pc:picChg>
        <pc:cxnChg chg="del">
          <ac:chgData name="Bert Gollnick" userId="ed8d9daad869d599" providerId="LiveId" clId="{DAF1F3AC-71D7-4EF8-A926-B9D7A9F4DC7C}" dt="2018-11-30T12:58:27.397" v="292" actId="478"/>
          <ac:cxnSpMkLst>
            <pc:docMk/>
            <pc:sldMk cId="1287663574" sldId="298"/>
            <ac:cxnSpMk id="10" creationId="{D9DC6176-AF00-473F-8BAA-DA04199D82E6}"/>
          </ac:cxnSpMkLst>
        </pc:cxnChg>
        <pc:cxnChg chg="del">
          <ac:chgData name="Bert Gollnick" userId="ed8d9daad869d599" providerId="LiveId" clId="{DAF1F3AC-71D7-4EF8-A926-B9D7A9F4DC7C}" dt="2018-11-30T12:58:29.822" v="293" actId="478"/>
          <ac:cxnSpMkLst>
            <pc:docMk/>
            <pc:sldMk cId="1287663574" sldId="298"/>
            <ac:cxnSpMk id="18" creationId="{C6E9FDB3-343A-47DE-8096-0E05A4D82E35}"/>
          </ac:cxnSpMkLst>
        </pc:cxnChg>
      </pc:sldChg>
      <pc:sldChg chg="delSp">
        <pc:chgData name="Bert Gollnick" userId="ed8d9daad869d599" providerId="LiveId" clId="{DAF1F3AC-71D7-4EF8-A926-B9D7A9F4DC7C}" dt="2018-11-30T12:47:50.325" v="0" actId="478"/>
        <pc:sldMkLst>
          <pc:docMk/>
          <pc:sldMk cId="2502807959" sldId="300"/>
        </pc:sldMkLst>
        <pc:picChg chg="del">
          <ac:chgData name="Bert Gollnick" userId="ed8d9daad869d599" providerId="LiveId" clId="{DAF1F3AC-71D7-4EF8-A926-B9D7A9F4DC7C}" dt="2018-11-30T12:47:50.325" v="0" actId="478"/>
          <ac:picMkLst>
            <pc:docMk/>
            <pc:sldMk cId="2502807959" sldId="300"/>
            <ac:picMk id="11" creationId="{CCB0BB38-F433-433E-A558-B0351FD2BF47}"/>
          </ac:picMkLst>
        </pc:picChg>
      </pc:sldChg>
      <pc:sldChg chg="addSp delSp modSp">
        <pc:chgData name="Bert Gollnick" userId="ed8d9daad869d599" providerId="LiveId" clId="{DAF1F3AC-71D7-4EF8-A926-B9D7A9F4DC7C}" dt="2018-11-30T12:52:23.241" v="55" actId="1038"/>
        <pc:sldMkLst>
          <pc:docMk/>
          <pc:sldMk cId="3091354838" sldId="301"/>
        </pc:sldMkLst>
        <pc:spChg chg="add mod">
          <ac:chgData name="Bert Gollnick" userId="ed8d9daad869d599" providerId="LiveId" clId="{DAF1F3AC-71D7-4EF8-A926-B9D7A9F4DC7C}" dt="2018-11-30T12:52:23.241" v="55" actId="1038"/>
          <ac:spMkLst>
            <pc:docMk/>
            <pc:sldMk cId="3091354838" sldId="301"/>
            <ac:spMk id="4" creationId="{6251FC2D-E72F-4BF3-A248-EDD856E7713B}"/>
          </ac:spMkLst>
        </pc:spChg>
        <pc:picChg chg="del">
          <ac:chgData name="Bert Gollnick" userId="ed8d9daad869d599" providerId="LiveId" clId="{DAF1F3AC-71D7-4EF8-A926-B9D7A9F4DC7C}" dt="2018-11-30T12:48:32.709" v="1" actId="478"/>
          <ac:picMkLst>
            <pc:docMk/>
            <pc:sldMk cId="3091354838" sldId="301"/>
            <ac:picMk id="6" creationId="{CFAD3CAA-D6BC-49DA-B7DF-0C25B6427E4B}"/>
          </ac:picMkLst>
        </pc:picChg>
        <pc:picChg chg="add mod">
          <ac:chgData name="Bert Gollnick" userId="ed8d9daad869d599" providerId="LiveId" clId="{DAF1F3AC-71D7-4EF8-A926-B9D7A9F4DC7C}" dt="2018-11-30T12:49:10.400" v="23" actId="14100"/>
          <ac:picMkLst>
            <pc:docMk/>
            <pc:sldMk cId="3091354838" sldId="301"/>
            <ac:picMk id="1026" creationId="{AD201DA8-63CC-489F-9360-91532E80EE8D}"/>
          </ac:picMkLst>
        </pc:picChg>
      </pc:sldChg>
      <pc:sldChg chg="addSp delSp modSp">
        <pc:chgData name="Bert Gollnick" userId="ed8d9daad869d599" providerId="LiveId" clId="{DAF1F3AC-71D7-4EF8-A926-B9D7A9F4DC7C}" dt="2018-11-30T12:52:39.268" v="87" actId="1035"/>
        <pc:sldMkLst>
          <pc:docMk/>
          <pc:sldMk cId="4039455913" sldId="302"/>
        </pc:sldMkLst>
        <pc:spChg chg="add mod">
          <ac:chgData name="Bert Gollnick" userId="ed8d9daad869d599" providerId="LiveId" clId="{DAF1F3AC-71D7-4EF8-A926-B9D7A9F4DC7C}" dt="2018-11-30T12:52:39.268" v="87" actId="1035"/>
          <ac:spMkLst>
            <pc:docMk/>
            <pc:sldMk cId="4039455913" sldId="302"/>
            <ac:spMk id="8" creationId="{DD27E076-EE00-4D5D-B4E5-3715DDCE53CE}"/>
          </ac:spMkLst>
        </pc:spChg>
        <pc:picChg chg="add mod">
          <ac:chgData name="Bert Gollnick" userId="ed8d9daad869d599" providerId="LiveId" clId="{DAF1F3AC-71D7-4EF8-A926-B9D7A9F4DC7C}" dt="2018-11-30T12:52:12.084" v="48" actId="14100"/>
          <ac:picMkLst>
            <pc:docMk/>
            <pc:sldMk cId="4039455913" sldId="302"/>
            <ac:picMk id="4" creationId="{420A5CF0-1E7A-4D76-9775-849902053880}"/>
          </ac:picMkLst>
        </pc:picChg>
        <pc:picChg chg="del">
          <ac:chgData name="Bert Gollnick" userId="ed8d9daad869d599" providerId="LiveId" clId="{DAF1F3AC-71D7-4EF8-A926-B9D7A9F4DC7C}" dt="2018-11-30T12:51:55.498" v="24" actId="478"/>
          <ac:picMkLst>
            <pc:docMk/>
            <pc:sldMk cId="4039455913" sldId="302"/>
            <ac:picMk id="7" creationId="{494AB5EA-1125-4B79-8D96-1B1CEEAC0B27}"/>
          </ac:picMkLst>
        </pc:picChg>
      </pc:sldChg>
      <pc:sldChg chg="delSp modSp add">
        <pc:chgData name="Bert Gollnick" userId="ed8d9daad869d599" providerId="LiveId" clId="{DAF1F3AC-71D7-4EF8-A926-B9D7A9F4DC7C}" dt="2018-11-30T12:54:45.712" v="140" actId="1076"/>
        <pc:sldMkLst>
          <pc:docMk/>
          <pc:sldMk cId="4023009178" sldId="303"/>
        </pc:sldMkLst>
        <pc:spChg chg="mod">
          <ac:chgData name="Bert Gollnick" userId="ed8d9daad869d599" providerId="LiveId" clId="{DAF1F3AC-71D7-4EF8-A926-B9D7A9F4DC7C}" dt="2018-11-30T12:53:51.085" v="96" actId="20577"/>
          <ac:spMkLst>
            <pc:docMk/>
            <pc:sldMk cId="4023009178" sldId="303"/>
            <ac:spMk id="3" creationId="{E5D9F419-3225-47DC-85CB-B1B4C405B368}"/>
          </ac:spMkLst>
        </pc:spChg>
        <pc:spChg chg="mod">
          <ac:chgData name="Bert Gollnick" userId="ed8d9daad869d599" providerId="LiveId" clId="{DAF1F3AC-71D7-4EF8-A926-B9D7A9F4DC7C}" dt="2018-11-30T12:54:45.712" v="140" actId="1076"/>
          <ac:spMkLst>
            <pc:docMk/>
            <pc:sldMk cId="4023009178" sldId="303"/>
            <ac:spMk id="25" creationId="{599E3179-DF0A-4B45-8FD5-4CD78F9CCDAA}"/>
          </ac:spMkLst>
        </pc:spChg>
        <pc:spChg chg="del">
          <ac:chgData name="Bert Gollnick" userId="ed8d9daad869d599" providerId="LiveId" clId="{DAF1F3AC-71D7-4EF8-A926-B9D7A9F4DC7C}" dt="2018-11-30T12:53:43.381" v="89" actId="478"/>
          <ac:spMkLst>
            <pc:docMk/>
            <pc:sldMk cId="4023009178" sldId="303"/>
            <ac:spMk id="26" creationId="{ABD2CB5C-A7D3-4B0E-AAF7-7D1372CF8ADE}"/>
          </ac:spMkLst>
        </pc:spChg>
        <pc:spChg chg="del">
          <ac:chgData name="Bert Gollnick" userId="ed8d9daad869d599" providerId="LiveId" clId="{DAF1F3AC-71D7-4EF8-A926-B9D7A9F4DC7C}" dt="2018-11-30T12:53:43.381" v="89" actId="478"/>
          <ac:spMkLst>
            <pc:docMk/>
            <pc:sldMk cId="4023009178" sldId="303"/>
            <ac:spMk id="27" creationId="{CCFE719B-28A5-4D3A-9605-006AC749AE39}"/>
          </ac:spMkLst>
        </pc:spChg>
        <pc:spChg chg="del">
          <ac:chgData name="Bert Gollnick" userId="ed8d9daad869d599" providerId="LiveId" clId="{DAF1F3AC-71D7-4EF8-A926-B9D7A9F4DC7C}" dt="2018-11-30T12:53:43.381" v="89" actId="478"/>
          <ac:spMkLst>
            <pc:docMk/>
            <pc:sldMk cId="4023009178" sldId="303"/>
            <ac:spMk id="28" creationId="{3D6301B0-6496-46A4-824B-7646A2591BAB}"/>
          </ac:spMkLst>
        </pc:spChg>
        <pc:picChg chg="del">
          <ac:chgData name="Bert Gollnick" userId="ed8d9daad869d599" providerId="LiveId" clId="{DAF1F3AC-71D7-4EF8-A926-B9D7A9F4DC7C}" dt="2018-11-30T12:53:43.381" v="89" actId="478"/>
          <ac:picMkLst>
            <pc:docMk/>
            <pc:sldMk cId="4023009178" sldId="303"/>
            <ac:picMk id="29" creationId="{DC50C783-D046-4142-A25D-9C8348F709BA}"/>
          </ac:picMkLst>
        </pc:picChg>
        <pc:picChg chg="del">
          <ac:chgData name="Bert Gollnick" userId="ed8d9daad869d599" providerId="LiveId" clId="{DAF1F3AC-71D7-4EF8-A926-B9D7A9F4DC7C}" dt="2018-11-30T12:53:43.381" v="89" actId="478"/>
          <ac:picMkLst>
            <pc:docMk/>
            <pc:sldMk cId="4023009178" sldId="303"/>
            <ac:picMk id="30" creationId="{7BAFB8D6-310A-4553-A01B-9C0B1A46371D}"/>
          </ac:picMkLst>
        </pc:picChg>
        <pc:picChg chg="del">
          <ac:chgData name="Bert Gollnick" userId="ed8d9daad869d599" providerId="LiveId" clId="{DAF1F3AC-71D7-4EF8-A926-B9D7A9F4DC7C}" dt="2018-11-30T12:53:43.381" v="89" actId="478"/>
          <ac:picMkLst>
            <pc:docMk/>
            <pc:sldMk cId="4023009178" sldId="303"/>
            <ac:picMk id="31" creationId="{F79DEF57-B7A2-4553-A69C-9EF0E79848FB}"/>
          </ac:picMkLst>
        </pc:picChg>
      </pc:sldChg>
    </pc:docChg>
  </pc:docChgLst>
  <pc:docChgLst>
    <pc:chgData name="Bert Gollnick" userId="ed8d9daad869d599" providerId="LiveId" clId="{1C0CD3A2-157B-4589-A914-DC69F5EA424D}"/>
    <pc:docChg chg="modSld sldOrd">
      <pc:chgData name="Bert Gollnick" userId="ed8d9daad869d599" providerId="LiveId" clId="{1C0CD3A2-157B-4589-A914-DC69F5EA424D}" dt="2018-12-22T04:04:32.321" v="20" actId="2711"/>
      <pc:docMkLst>
        <pc:docMk/>
      </pc:docMkLst>
      <pc:sldChg chg="modSp">
        <pc:chgData name="Bert Gollnick" userId="ed8d9daad869d599" providerId="LiveId" clId="{1C0CD3A2-157B-4589-A914-DC69F5EA424D}" dt="2018-12-22T04:04:17.809" v="19" actId="2711"/>
        <pc:sldMkLst>
          <pc:docMk/>
          <pc:sldMk cId="1287663574" sldId="298"/>
        </pc:sldMkLst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7" creationId="{82D2F498-F8FB-45F8-9E96-AA919E6316C6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8" creationId="{220B2336-8214-42F2-8134-B5F0BA7C611A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9" creationId="{F7242363-8B07-4052-8E9A-5D30AC801F27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12" creationId="{BBE15DDA-4E1D-438D-8009-2FB4A9305037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13" creationId="{0D13DA67-50C3-4EA8-B11C-79DD07157D0F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14" creationId="{0D24D090-803B-49B5-9636-75521B4923D6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19" creationId="{E5FFA6C9-E0F6-4566-A8E9-8231A3172BDA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20" creationId="{90152D59-94EC-46D1-AD0B-14A639745F2B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21" creationId="{FC58E12F-6821-4CEC-987F-04E601A7D203}"/>
          </ac:spMkLst>
        </pc:spChg>
        <pc:spChg chg="mod">
          <ac:chgData name="Bert Gollnick" userId="ed8d9daad869d599" providerId="LiveId" clId="{1C0CD3A2-157B-4589-A914-DC69F5EA424D}" dt="2018-12-22T04:04:17.809" v="19" actId="2711"/>
          <ac:spMkLst>
            <pc:docMk/>
            <pc:sldMk cId="1287663574" sldId="298"/>
            <ac:spMk id="22" creationId="{CC16D901-2059-4A1E-8718-503EF4D1ED68}"/>
          </ac:spMkLst>
        </pc:spChg>
      </pc:sldChg>
      <pc:sldChg chg="modSp">
        <pc:chgData name="Bert Gollnick" userId="ed8d9daad869d599" providerId="LiveId" clId="{1C0CD3A2-157B-4589-A914-DC69F5EA424D}" dt="2018-12-22T04:04:32.321" v="20" actId="2711"/>
        <pc:sldMkLst>
          <pc:docMk/>
          <pc:sldMk cId="2007032924" sldId="299"/>
        </pc:sldMkLst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3" creationId="{E5D9F419-3225-47DC-85CB-B1B4C405B368}"/>
          </ac:spMkLst>
        </pc:spChg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25" creationId="{599E3179-DF0A-4B45-8FD5-4CD78F9CCDAA}"/>
          </ac:spMkLst>
        </pc:spChg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26" creationId="{ABD2CB5C-A7D3-4B0E-AAF7-7D1372CF8ADE}"/>
          </ac:spMkLst>
        </pc:spChg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27" creationId="{CCFE719B-28A5-4D3A-9605-006AC749AE39}"/>
          </ac:spMkLst>
        </pc:spChg>
        <pc:spChg chg="mod">
          <ac:chgData name="Bert Gollnick" userId="ed8d9daad869d599" providerId="LiveId" clId="{1C0CD3A2-157B-4589-A914-DC69F5EA424D}" dt="2018-12-22T04:04:32.321" v="20" actId="2711"/>
          <ac:spMkLst>
            <pc:docMk/>
            <pc:sldMk cId="2007032924" sldId="299"/>
            <ac:spMk id="28" creationId="{3D6301B0-6496-46A4-824B-7646A2591BAB}"/>
          </ac:spMkLst>
        </pc:spChg>
      </pc:sldChg>
      <pc:sldChg chg="addSp modSp ord">
        <pc:chgData name="Bert Gollnick" userId="ed8d9daad869d599" providerId="LiveId" clId="{1C0CD3A2-157B-4589-A914-DC69F5EA424D}" dt="2018-12-21T21:51:12.708" v="15"/>
        <pc:sldMkLst>
          <pc:docMk/>
          <pc:sldMk cId="2502807959" sldId="300"/>
        </pc:sldMkLst>
        <pc:spChg chg="mod">
          <ac:chgData name="Bert Gollnick" userId="ed8d9daad869d599" providerId="LiveId" clId="{1C0CD3A2-157B-4589-A914-DC69F5EA424D}" dt="2018-12-21T21:39:14.097" v="9" actId="2711"/>
          <ac:spMkLst>
            <pc:docMk/>
            <pc:sldMk cId="2502807959" sldId="300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1T21:39:14.097" v="9" actId="2711"/>
          <ac:spMkLst>
            <pc:docMk/>
            <pc:sldMk cId="2502807959" sldId="300"/>
            <ac:spMk id="3" creationId="{E5D9F419-3225-47DC-85CB-B1B4C405B368}"/>
          </ac:spMkLst>
        </pc:spChg>
        <pc:spChg chg="add mod">
          <ac:chgData name="Bert Gollnick" userId="ed8d9daad869d599" providerId="LiveId" clId="{1C0CD3A2-157B-4589-A914-DC69F5EA424D}" dt="2018-12-21T21:50:02.837" v="14"/>
          <ac:spMkLst>
            <pc:docMk/>
            <pc:sldMk cId="2502807959" sldId="300"/>
            <ac:spMk id="4" creationId="{48F8AC8F-74FE-4780-823B-0B97EF5E1EDD}"/>
          </ac:spMkLst>
        </pc:spChg>
        <pc:spChg chg="mod">
          <ac:chgData name="Bert Gollnick" userId="ed8d9daad869d599" providerId="LiveId" clId="{1C0CD3A2-157B-4589-A914-DC69F5EA424D}" dt="2018-12-21T21:39:14.097" v="9" actId="2711"/>
          <ac:spMkLst>
            <pc:docMk/>
            <pc:sldMk cId="2502807959" sldId="300"/>
            <ac:spMk id="25" creationId="{599E3179-DF0A-4B45-8FD5-4CD78F9CCDAA}"/>
          </ac:spMkLst>
        </pc:spChg>
        <pc:picChg chg="add mod">
          <ac:chgData name="Bert Gollnick" userId="ed8d9daad869d599" providerId="LiveId" clId="{1C0CD3A2-157B-4589-A914-DC69F5EA424D}" dt="2018-12-21T21:38:49.236" v="5" actId="1076"/>
          <ac:picMkLst>
            <pc:docMk/>
            <pc:sldMk cId="2502807959" sldId="300"/>
            <ac:picMk id="1026" creationId="{755F6D56-E05D-4161-B858-F25C592D9226}"/>
          </ac:picMkLst>
        </pc:picChg>
      </pc:sldChg>
      <pc:sldChg chg="modSp ord">
        <pc:chgData name="Bert Gollnick" userId="ed8d9daad869d599" providerId="LiveId" clId="{1C0CD3A2-157B-4589-A914-DC69F5EA424D}" dt="2018-12-21T21:51:14.276" v="16"/>
        <pc:sldMkLst>
          <pc:docMk/>
          <pc:sldMk cId="3091354838" sldId="301"/>
        </pc:sldMkLst>
        <pc:spChg chg="mod">
          <ac:chgData name="Bert Gollnick" userId="ed8d9daad869d599" providerId="LiveId" clId="{1C0CD3A2-157B-4589-A914-DC69F5EA424D}" dt="2018-12-21T21:39:19.025" v="10" actId="2711"/>
          <ac:spMkLst>
            <pc:docMk/>
            <pc:sldMk cId="3091354838" sldId="301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1T21:39:19.025" v="10" actId="2711"/>
          <ac:spMkLst>
            <pc:docMk/>
            <pc:sldMk cId="3091354838" sldId="301"/>
            <ac:spMk id="3" creationId="{E5D9F419-3225-47DC-85CB-B1B4C405B368}"/>
          </ac:spMkLst>
        </pc:spChg>
        <pc:spChg chg="mod">
          <ac:chgData name="Bert Gollnick" userId="ed8d9daad869d599" providerId="LiveId" clId="{1C0CD3A2-157B-4589-A914-DC69F5EA424D}" dt="2018-12-21T21:39:19.025" v="10" actId="2711"/>
          <ac:spMkLst>
            <pc:docMk/>
            <pc:sldMk cId="3091354838" sldId="301"/>
            <ac:spMk id="4" creationId="{6251FC2D-E72F-4BF3-A248-EDD856E7713B}"/>
          </ac:spMkLst>
        </pc:spChg>
        <pc:spChg chg="mod">
          <ac:chgData name="Bert Gollnick" userId="ed8d9daad869d599" providerId="LiveId" clId="{1C0CD3A2-157B-4589-A914-DC69F5EA424D}" dt="2018-12-21T21:39:19.025" v="10" actId="2711"/>
          <ac:spMkLst>
            <pc:docMk/>
            <pc:sldMk cId="3091354838" sldId="301"/>
            <ac:spMk id="25" creationId="{599E3179-DF0A-4B45-8FD5-4CD78F9CCDAA}"/>
          </ac:spMkLst>
        </pc:spChg>
      </pc:sldChg>
      <pc:sldChg chg="modSp ord">
        <pc:chgData name="Bert Gollnick" userId="ed8d9daad869d599" providerId="LiveId" clId="{1C0CD3A2-157B-4589-A914-DC69F5EA424D}" dt="2018-12-21T21:54:28.060" v="17"/>
        <pc:sldMkLst>
          <pc:docMk/>
          <pc:sldMk cId="4039455913" sldId="302"/>
        </pc:sldMkLst>
        <pc:spChg chg="mod">
          <ac:chgData name="Bert Gollnick" userId="ed8d9daad869d599" providerId="LiveId" clId="{1C0CD3A2-157B-4589-A914-DC69F5EA424D}" dt="2018-12-21T21:39:24.087" v="11" actId="2711"/>
          <ac:spMkLst>
            <pc:docMk/>
            <pc:sldMk cId="4039455913" sldId="302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1T21:39:24.087" v="11" actId="2711"/>
          <ac:spMkLst>
            <pc:docMk/>
            <pc:sldMk cId="4039455913" sldId="302"/>
            <ac:spMk id="3" creationId="{E5D9F419-3225-47DC-85CB-B1B4C405B368}"/>
          </ac:spMkLst>
        </pc:spChg>
        <pc:spChg chg="mod">
          <ac:chgData name="Bert Gollnick" userId="ed8d9daad869d599" providerId="LiveId" clId="{1C0CD3A2-157B-4589-A914-DC69F5EA424D}" dt="2018-12-21T21:39:24.087" v="11" actId="2711"/>
          <ac:spMkLst>
            <pc:docMk/>
            <pc:sldMk cId="4039455913" sldId="302"/>
            <ac:spMk id="8" creationId="{DD27E076-EE00-4D5D-B4E5-3715DDCE53CE}"/>
          </ac:spMkLst>
        </pc:spChg>
        <pc:spChg chg="mod">
          <ac:chgData name="Bert Gollnick" userId="ed8d9daad869d599" providerId="LiveId" clId="{1C0CD3A2-157B-4589-A914-DC69F5EA424D}" dt="2018-12-21T21:39:24.087" v="11" actId="2711"/>
          <ac:spMkLst>
            <pc:docMk/>
            <pc:sldMk cId="4039455913" sldId="302"/>
            <ac:spMk id="25" creationId="{599E3179-DF0A-4B45-8FD5-4CD78F9CCDAA}"/>
          </ac:spMkLst>
        </pc:spChg>
      </pc:sldChg>
      <pc:sldChg chg="modSp">
        <pc:chgData name="Bert Gollnick" userId="ed8d9daad869d599" providerId="LiveId" clId="{1C0CD3A2-157B-4589-A914-DC69F5EA424D}" dt="2018-12-22T04:04:12.844" v="18" actId="2711"/>
        <pc:sldMkLst>
          <pc:docMk/>
          <pc:sldMk cId="4023009178" sldId="303"/>
        </pc:sldMkLst>
        <pc:spChg chg="mod">
          <ac:chgData name="Bert Gollnick" userId="ed8d9daad869d599" providerId="LiveId" clId="{1C0CD3A2-157B-4589-A914-DC69F5EA424D}" dt="2018-12-22T04:04:12.844" v="18" actId="2711"/>
          <ac:spMkLst>
            <pc:docMk/>
            <pc:sldMk cId="4023009178" sldId="303"/>
            <ac:spMk id="2" creationId="{C0BA30F3-33C6-4F58-9198-2CE865738FA2}"/>
          </ac:spMkLst>
        </pc:spChg>
        <pc:spChg chg="mod">
          <ac:chgData name="Bert Gollnick" userId="ed8d9daad869d599" providerId="LiveId" clId="{1C0CD3A2-157B-4589-A914-DC69F5EA424D}" dt="2018-12-22T04:04:12.844" v="18" actId="2711"/>
          <ac:spMkLst>
            <pc:docMk/>
            <pc:sldMk cId="4023009178" sldId="303"/>
            <ac:spMk id="3" creationId="{E5D9F419-3225-47DC-85CB-B1B4C405B368}"/>
          </ac:spMkLst>
        </pc:spChg>
        <pc:spChg chg="mod">
          <ac:chgData name="Bert Gollnick" userId="ed8d9daad869d599" providerId="LiveId" clId="{1C0CD3A2-157B-4589-A914-DC69F5EA424D}" dt="2018-12-22T04:04:12.844" v="18" actId="2711"/>
          <ac:spMkLst>
            <pc:docMk/>
            <pc:sldMk cId="4023009178" sldId="303"/>
            <ac:spMk id="25" creationId="{599E3179-DF0A-4B45-8FD5-4CD78F9CCDAA}"/>
          </ac:spMkLst>
        </pc:spChg>
      </pc:sldChg>
    </pc:docChg>
  </pc:docChgLst>
  <pc:docChgLst>
    <pc:chgData name="Bert Gollnick" userId="ed8d9daad869d599" providerId="LiveId" clId="{6416DD25-67BB-4E1B-BD9D-CD869B7DB4FE}"/>
    <pc:docChg chg="custSel addSld modSld">
      <pc:chgData name="Bert Gollnick" userId="ed8d9daad869d599" providerId="LiveId" clId="{6416DD25-67BB-4E1B-BD9D-CD869B7DB4FE}" dt="2018-11-15T11:02:09.049" v="26" actId="20577"/>
      <pc:docMkLst>
        <pc:docMk/>
      </pc:docMkLst>
      <pc:sldChg chg="addSp delSp modSp add">
        <pc:chgData name="Bert Gollnick" userId="ed8d9daad869d599" providerId="LiveId" clId="{6416DD25-67BB-4E1B-BD9D-CD869B7DB4FE}" dt="2018-11-15T11:01:25.586" v="12" actId="6549"/>
        <pc:sldMkLst>
          <pc:docMk/>
          <pc:sldMk cId="2502807959" sldId="300"/>
        </pc:sldMkLst>
        <pc:spChg chg="mod">
          <ac:chgData name="Bert Gollnick" userId="ed8d9daad869d599" providerId="LiveId" clId="{6416DD25-67BB-4E1B-BD9D-CD869B7DB4FE}" dt="2018-11-15T11:01:25.586" v="12" actId="6549"/>
          <ac:spMkLst>
            <pc:docMk/>
            <pc:sldMk cId="2502807959" sldId="300"/>
            <ac:spMk id="25" creationId="{599E3179-DF0A-4B45-8FD5-4CD78F9CCDAA}"/>
          </ac:spMkLst>
        </pc:spChg>
        <pc:spChg chg="del">
          <ac:chgData name="Bert Gollnick" userId="ed8d9daad869d599" providerId="LiveId" clId="{6416DD25-67BB-4E1B-BD9D-CD869B7DB4FE}" dt="2018-11-15T11:00:33.111" v="1" actId="478"/>
          <ac:spMkLst>
            <pc:docMk/>
            <pc:sldMk cId="2502807959" sldId="300"/>
            <ac:spMk id="26" creationId="{ABD2CB5C-A7D3-4B0E-AAF7-7D1372CF8ADE}"/>
          </ac:spMkLst>
        </pc:spChg>
        <pc:spChg chg="del">
          <ac:chgData name="Bert Gollnick" userId="ed8d9daad869d599" providerId="LiveId" clId="{6416DD25-67BB-4E1B-BD9D-CD869B7DB4FE}" dt="2018-11-15T11:00:33.111" v="1" actId="478"/>
          <ac:spMkLst>
            <pc:docMk/>
            <pc:sldMk cId="2502807959" sldId="300"/>
            <ac:spMk id="27" creationId="{CCFE719B-28A5-4D3A-9605-006AC749AE39}"/>
          </ac:spMkLst>
        </pc:spChg>
        <pc:spChg chg="del">
          <ac:chgData name="Bert Gollnick" userId="ed8d9daad869d599" providerId="LiveId" clId="{6416DD25-67BB-4E1B-BD9D-CD869B7DB4FE}" dt="2018-11-15T11:00:33.111" v="1" actId="478"/>
          <ac:spMkLst>
            <pc:docMk/>
            <pc:sldMk cId="2502807959" sldId="300"/>
            <ac:spMk id="28" creationId="{3D6301B0-6496-46A4-824B-7646A2591BAB}"/>
          </ac:spMkLst>
        </pc:spChg>
        <pc:picChg chg="add mod">
          <ac:chgData name="Bert Gollnick" userId="ed8d9daad869d599" providerId="LiveId" clId="{6416DD25-67BB-4E1B-BD9D-CD869B7DB4FE}" dt="2018-11-15T11:00:42.329" v="4" actId="1076"/>
          <ac:picMkLst>
            <pc:docMk/>
            <pc:sldMk cId="2502807959" sldId="300"/>
            <ac:picMk id="11" creationId="{CCB0BB38-F433-433E-A558-B0351FD2BF47}"/>
          </ac:picMkLst>
        </pc:picChg>
        <pc:picChg chg="del">
          <ac:chgData name="Bert Gollnick" userId="ed8d9daad869d599" providerId="LiveId" clId="{6416DD25-67BB-4E1B-BD9D-CD869B7DB4FE}" dt="2018-11-15T11:00:33.111" v="1" actId="478"/>
          <ac:picMkLst>
            <pc:docMk/>
            <pc:sldMk cId="2502807959" sldId="300"/>
            <ac:picMk id="29" creationId="{DC50C783-D046-4142-A25D-9C8348F709BA}"/>
          </ac:picMkLst>
        </pc:picChg>
        <pc:picChg chg="del">
          <ac:chgData name="Bert Gollnick" userId="ed8d9daad869d599" providerId="LiveId" clId="{6416DD25-67BB-4E1B-BD9D-CD869B7DB4FE}" dt="2018-11-15T11:00:33.111" v="1" actId="478"/>
          <ac:picMkLst>
            <pc:docMk/>
            <pc:sldMk cId="2502807959" sldId="300"/>
            <ac:picMk id="30" creationId="{7BAFB8D6-310A-4553-A01B-9C0B1A46371D}"/>
          </ac:picMkLst>
        </pc:picChg>
        <pc:picChg chg="del">
          <ac:chgData name="Bert Gollnick" userId="ed8d9daad869d599" providerId="LiveId" clId="{6416DD25-67BB-4E1B-BD9D-CD869B7DB4FE}" dt="2018-11-15T11:00:33.111" v="1" actId="478"/>
          <ac:picMkLst>
            <pc:docMk/>
            <pc:sldMk cId="2502807959" sldId="300"/>
            <ac:picMk id="31" creationId="{F79DEF57-B7A2-4553-A69C-9EF0E79848FB}"/>
          </ac:picMkLst>
        </pc:picChg>
      </pc:sldChg>
      <pc:sldChg chg="addSp delSp modSp add">
        <pc:chgData name="Bert Gollnick" userId="ed8d9daad869d599" providerId="LiveId" clId="{6416DD25-67BB-4E1B-BD9D-CD869B7DB4FE}" dt="2018-11-15T11:01:20.571" v="11"/>
        <pc:sldMkLst>
          <pc:docMk/>
          <pc:sldMk cId="3091354838" sldId="301"/>
        </pc:sldMkLst>
        <pc:spChg chg="mod">
          <ac:chgData name="Bert Gollnick" userId="ed8d9daad869d599" providerId="LiveId" clId="{6416DD25-67BB-4E1B-BD9D-CD869B7DB4FE}" dt="2018-11-15T11:01:20.571" v="11"/>
          <ac:spMkLst>
            <pc:docMk/>
            <pc:sldMk cId="3091354838" sldId="301"/>
            <ac:spMk id="25" creationId="{599E3179-DF0A-4B45-8FD5-4CD78F9CCDAA}"/>
          </ac:spMkLst>
        </pc:spChg>
        <pc:picChg chg="add mod">
          <ac:chgData name="Bert Gollnick" userId="ed8d9daad869d599" providerId="LiveId" clId="{6416DD25-67BB-4E1B-BD9D-CD869B7DB4FE}" dt="2018-11-15T11:01:13.702" v="10" actId="1076"/>
          <ac:picMkLst>
            <pc:docMk/>
            <pc:sldMk cId="3091354838" sldId="301"/>
            <ac:picMk id="6" creationId="{CFAD3CAA-D6BC-49DA-B7DF-0C25B6427E4B}"/>
          </ac:picMkLst>
        </pc:picChg>
        <pc:picChg chg="del">
          <ac:chgData name="Bert Gollnick" userId="ed8d9daad869d599" providerId="LiveId" clId="{6416DD25-67BB-4E1B-BD9D-CD869B7DB4FE}" dt="2018-11-15T11:01:09.718" v="8" actId="478"/>
          <ac:picMkLst>
            <pc:docMk/>
            <pc:sldMk cId="3091354838" sldId="301"/>
            <ac:picMk id="11" creationId="{CCB0BB38-F433-433E-A558-B0351FD2BF47}"/>
          </ac:picMkLst>
        </pc:picChg>
      </pc:sldChg>
      <pc:sldChg chg="addSp delSp modSp add">
        <pc:chgData name="Bert Gollnick" userId="ed8d9daad869d599" providerId="LiveId" clId="{6416DD25-67BB-4E1B-BD9D-CD869B7DB4FE}" dt="2018-11-15T11:02:09.049" v="26" actId="20577"/>
        <pc:sldMkLst>
          <pc:docMk/>
          <pc:sldMk cId="4039455913" sldId="302"/>
        </pc:sldMkLst>
        <pc:spChg chg="mod">
          <ac:chgData name="Bert Gollnick" userId="ed8d9daad869d599" providerId="LiveId" clId="{6416DD25-67BB-4E1B-BD9D-CD869B7DB4FE}" dt="2018-11-15T11:02:09.049" v="26" actId="20577"/>
          <ac:spMkLst>
            <pc:docMk/>
            <pc:sldMk cId="4039455913" sldId="302"/>
            <ac:spMk id="25" creationId="{599E3179-DF0A-4B45-8FD5-4CD78F9CCDAA}"/>
          </ac:spMkLst>
        </pc:spChg>
        <pc:picChg chg="del">
          <ac:chgData name="Bert Gollnick" userId="ed8d9daad869d599" providerId="LiveId" clId="{6416DD25-67BB-4E1B-BD9D-CD869B7DB4FE}" dt="2018-11-15T11:01:37.925" v="14" actId="478"/>
          <ac:picMkLst>
            <pc:docMk/>
            <pc:sldMk cId="4039455913" sldId="302"/>
            <ac:picMk id="6" creationId="{CFAD3CAA-D6BC-49DA-B7DF-0C25B6427E4B}"/>
          </ac:picMkLst>
        </pc:picChg>
        <pc:picChg chg="add mod">
          <ac:chgData name="Bert Gollnick" userId="ed8d9daad869d599" providerId="LiveId" clId="{6416DD25-67BB-4E1B-BD9D-CD869B7DB4FE}" dt="2018-11-15T11:01:45.378" v="17" actId="1076"/>
          <ac:picMkLst>
            <pc:docMk/>
            <pc:sldMk cId="4039455913" sldId="302"/>
            <ac:picMk id="7" creationId="{494AB5EA-1125-4B79-8D96-1B1CEEAC0B27}"/>
          </ac:picMkLst>
        </pc:picChg>
      </pc:sldChg>
    </pc:docChg>
  </pc:docChgLst>
  <pc:docChgLst>
    <pc:chgData name="Bert Gollnick" userId="ed8d9daad869d599" providerId="LiveId" clId="{4FE06C39-7A73-47B1-9124-89FA3E39E452}"/>
    <pc:docChg chg="undo custSel addSld delSld modSld">
      <pc:chgData name="Bert Gollnick" userId="ed8d9daad869d599" providerId="LiveId" clId="{4FE06C39-7A73-47B1-9124-89FA3E39E452}" dt="2018-11-14T20:16:58.418" v="283" actId="6549"/>
      <pc:docMkLst>
        <pc:docMk/>
      </pc:docMkLst>
      <pc:sldChg chg="modSp">
        <pc:chgData name="Bert Gollnick" userId="ed8d9daad869d599" providerId="LiveId" clId="{4FE06C39-7A73-47B1-9124-89FA3E39E452}" dt="2018-11-14T20:09:16.343" v="33" actId="20577"/>
        <pc:sldMkLst>
          <pc:docMk/>
          <pc:sldMk cId="2971841378" sldId="256"/>
        </pc:sldMkLst>
        <pc:spChg chg="mod">
          <ac:chgData name="Bert Gollnick" userId="ed8d9daad869d599" providerId="LiveId" clId="{4FE06C39-7A73-47B1-9124-89FA3E39E452}" dt="2018-11-14T20:09:16.343" v="33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modSp">
        <pc:chgData name="Bert Gollnick" userId="ed8d9daad869d599" providerId="LiveId" clId="{4FE06C39-7A73-47B1-9124-89FA3E39E452}" dt="2018-11-14T20:14:06.518" v="175" actId="20577"/>
        <pc:sldMkLst>
          <pc:docMk/>
          <pc:sldMk cId="1287663574" sldId="298"/>
        </pc:sldMkLst>
        <pc:spChg chg="mod">
          <ac:chgData name="Bert Gollnick" userId="ed8d9daad869d599" providerId="LiveId" clId="{4FE06C39-7A73-47B1-9124-89FA3E39E452}" dt="2018-11-14T20:14:06.518" v="175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4FE06C39-7A73-47B1-9124-89FA3E39E452}" dt="2018-11-14T20:13:51.248" v="139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4FE06C39-7A73-47B1-9124-89FA3E39E452}" dt="2018-11-14T20:12:21.232" v="60" actId="1076"/>
          <ac:spMkLst>
            <pc:docMk/>
            <pc:sldMk cId="1287663574" sldId="298"/>
            <ac:spMk id="7" creationId="{82D2F498-F8FB-45F8-9E96-AA919E6316C6}"/>
          </ac:spMkLst>
        </pc:spChg>
        <pc:spChg chg="add mod">
          <ac:chgData name="Bert Gollnick" userId="ed8d9daad869d599" providerId="LiveId" clId="{4FE06C39-7A73-47B1-9124-89FA3E39E452}" dt="2018-11-14T20:12:21.232" v="60" actId="1076"/>
          <ac:spMkLst>
            <pc:docMk/>
            <pc:sldMk cId="1287663574" sldId="298"/>
            <ac:spMk id="8" creationId="{220B2336-8214-42F2-8134-B5F0BA7C611A}"/>
          </ac:spMkLst>
        </pc:spChg>
        <pc:spChg chg="add mod">
          <ac:chgData name="Bert Gollnick" userId="ed8d9daad869d599" providerId="LiveId" clId="{4FE06C39-7A73-47B1-9124-89FA3E39E452}" dt="2018-11-14T20:12:21.232" v="60" actId="1076"/>
          <ac:spMkLst>
            <pc:docMk/>
            <pc:sldMk cId="1287663574" sldId="298"/>
            <ac:spMk id="9" creationId="{F7242363-8B07-4052-8E9A-5D30AC801F27}"/>
          </ac:spMkLst>
        </pc:spChg>
        <pc:spChg chg="add mod">
          <ac:chgData name="Bert Gollnick" userId="ed8d9daad869d599" providerId="LiveId" clId="{4FE06C39-7A73-47B1-9124-89FA3E39E452}" dt="2018-11-14T20:10:09.001" v="39" actId="14100"/>
          <ac:spMkLst>
            <pc:docMk/>
            <pc:sldMk cId="1287663574" sldId="298"/>
            <ac:spMk id="12" creationId="{BBE15DDA-4E1D-438D-8009-2FB4A9305037}"/>
          </ac:spMkLst>
        </pc:spChg>
        <pc:spChg chg="add mod">
          <ac:chgData name="Bert Gollnick" userId="ed8d9daad869d599" providerId="LiveId" clId="{4FE06C39-7A73-47B1-9124-89FA3E39E452}" dt="2018-11-14T20:12:08.805" v="58" actId="1076"/>
          <ac:spMkLst>
            <pc:docMk/>
            <pc:sldMk cId="1287663574" sldId="298"/>
            <ac:spMk id="13" creationId="{0D13DA67-50C3-4EA8-B11C-79DD07157D0F}"/>
          </ac:spMkLst>
        </pc:spChg>
        <pc:spChg chg="add mod">
          <ac:chgData name="Bert Gollnick" userId="ed8d9daad869d599" providerId="LiveId" clId="{4FE06C39-7A73-47B1-9124-89FA3E39E452}" dt="2018-11-14T20:12:54.965" v="72" actId="6549"/>
          <ac:spMkLst>
            <pc:docMk/>
            <pc:sldMk cId="1287663574" sldId="298"/>
            <ac:spMk id="14" creationId="{0D24D090-803B-49B5-9636-75521B4923D6}"/>
          </ac:spMkLst>
        </pc:spChg>
        <pc:picChg chg="add mod">
          <ac:chgData name="Bert Gollnick" userId="ed8d9daad869d599" providerId="LiveId" clId="{4FE06C39-7A73-47B1-9124-89FA3E39E452}" dt="2018-11-14T20:12:47.049" v="68" actId="1076"/>
          <ac:picMkLst>
            <pc:docMk/>
            <pc:sldMk cId="1287663574" sldId="298"/>
            <ac:picMk id="4" creationId="{FF1BAF1D-45FA-4FE6-804D-D4CECBDD02E5}"/>
          </ac:picMkLst>
        </pc:picChg>
        <pc:picChg chg="add mod">
          <ac:chgData name="Bert Gollnick" userId="ed8d9daad869d599" providerId="LiveId" clId="{4FE06C39-7A73-47B1-9124-89FA3E39E452}" dt="2018-11-14T20:12:44.745" v="67" actId="1076"/>
          <ac:picMkLst>
            <pc:docMk/>
            <pc:sldMk cId="1287663574" sldId="298"/>
            <ac:picMk id="5" creationId="{5A5B4621-CB60-4ED5-9ED0-54589769A7A3}"/>
          </ac:picMkLst>
        </pc:picChg>
        <pc:picChg chg="add mod">
          <ac:chgData name="Bert Gollnick" userId="ed8d9daad869d599" providerId="LiveId" clId="{4FE06C39-7A73-47B1-9124-89FA3E39E452}" dt="2018-11-14T20:11:20.067" v="45" actId="14100"/>
          <ac:picMkLst>
            <pc:docMk/>
            <pc:sldMk cId="1287663574" sldId="298"/>
            <ac:picMk id="11" creationId="{ABB177DE-8CC1-43DF-AF22-567DC28C035F}"/>
          </ac:picMkLst>
        </pc:picChg>
        <pc:picChg chg="add mod">
          <ac:chgData name="Bert Gollnick" userId="ed8d9daad869d599" providerId="LiveId" clId="{4FE06C39-7A73-47B1-9124-89FA3E39E452}" dt="2018-11-14T20:11:45.998" v="51" actId="1076"/>
          <ac:picMkLst>
            <pc:docMk/>
            <pc:sldMk cId="1287663574" sldId="298"/>
            <ac:picMk id="15" creationId="{6989DFDE-CB62-467D-BADA-15BAB7DF6A14}"/>
          </ac:picMkLst>
        </pc:picChg>
        <pc:picChg chg="add mod">
          <ac:chgData name="Bert Gollnick" userId="ed8d9daad869d599" providerId="LiveId" clId="{4FE06C39-7A73-47B1-9124-89FA3E39E452}" dt="2018-11-14T20:11:53.157" v="53" actId="1076"/>
          <ac:picMkLst>
            <pc:docMk/>
            <pc:sldMk cId="1287663574" sldId="298"/>
            <ac:picMk id="16" creationId="{C9C9F54D-F2CC-4572-A9D1-83D7C4E231F7}"/>
          </ac:picMkLst>
        </pc:picChg>
        <pc:picChg chg="add mod">
          <ac:chgData name="Bert Gollnick" userId="ed8d9daad869d599" providerId="LiveId" clId="{4FE06C39-7A73-47B1-9124-89FA3E39E452}" dt="2018-11-14T20:12:04.068" v="57" actId="1076"/>
          <ac:picMkLst>
            <pc:docMk/>
            <pc:sldMk cId="1287663574" sldId="298"/>
            <ac:picMk id="17" creationId="{168E1388-4E04-447F-9E92-90C7210E3D84}"/>
          </ac:picMkLst>
        </pc:picChg>
        <pc:cxnChg chg="add mod">
          <ac:chgData name="Bert Gollnick" userId="ed8d9daad869d599" providerId="LiveId" clId="{4FE06C39-7A73-47B1-9124-89FA3E39E452}" dt="2018-11-14T20:12:23.835" v="62" actId="1035"/>
          <ac:cxnSpMkLst>
            <pc:docMk/>
            <pc:sldMk cId="1287663574" sldId="298"/>
            <ac:cxnSpMk id="6" creationId="{1147302A-0544-46E2-BDF5-D74D9D842708}"/>
          </ac:cxnSpMkLst>
        </pc:cxnChg>
        <pc:cxnChg chg="add mod">
          <ac:chgData name="Bert Gollnick" userId="ed8d9daad869d599" providerId="LiveId" clId="{4FE06C39-7A73-47B1-9124-89FA3E39E452}" dt="2018-11-14T20:12:31.017" v="63" actId="14100"/>
          <ac:cxnSpMkLst>
            <pc:docMk/>
            <pc:sldMk cId="1287663574" sldId="298"/>
            <ac:cxnSpMk id="10" creationId="{D9DC6176-AF00-473F-8BAA-DA04199D82E6}"/>
          </ac:cxnSpMkLst>
        </pc:cxnChg>
        <pc:cxnChg chg="add mod">
          <ac:chgData name="Bert Gollnick" userId="ed8d9daad869d599" providerId="LiveId" clId="{4FE06C39-7A73-47B1-9124-89FA3E39E452}" dt="2018-11-14T20:11:50.177" v="52" actId="1076"/>
          <ac:cxnSpMkLst>
            <pc:docMk/>
            <pc:sldMk cId="1287663574" sldId="298"/>
            <ac:cxnSpMk id="18" creationId="{C6E9FDB3-343A-47DE-8096-0E05A4D82E35}"/>
          </ac:cxnSpMkLst>
        </pc:cxnChg>
      </pc:sldChg>
      <pc:sldChg chg="addSp delSp modSp add">
        <pc:chgData name="Bert Gollnick" userId="ed8d9daad869d599" providerId="LiveId" clId="{4FE06C39-7A73-47B1-9124-89FA3E39E452}" dt="2018-11-14T20:16:58.418" v="283" actId="6549"/>
        <pc:sldMkLst>
          <pc:docMk/>
          <pc:sldMk cId="2007032924" sldId="299"/>
        </pc:sldMkLst>
        <pc:spChg chg="add del mod">
          <ac:chgData name="Bert Gollnick" userId="ed8d9daad869d599" providerId="LiveId" clId="{4FE06C39-7A73-47B1-9124-89FA3E39E452}" dt="2018-11-14T20:14:28.520" v="180"/>
          <ac:spMkLst>
            <pc:docMk/>
            <pc:sldMk cId="2007032924" sldId="299"/>
            <ac:spMk id="2" creationId="{C0BA30F3-33C6-4F58-9198-2CE865738FA2}"/>
          </ac:spMkLst>
        </pc:spChg>
        <pc:spChg chg="add del mod">
          <ac:chgData name="Bert Gollnick" userId="ed8d9daad869d599" providerId="LiveId" clId="{4FE06C39-7A73-47B1-9124-89FA3E39E452}" dt="2018-11-14T20:16:58.418" v="283" actId="6549"/>
          <ac:spMkLst>
            <pc:docMk/>
            <pc:sldMk cId="2007032924" sldId="299"/>
            <ac:spMk id="3" creationId="{E5D9F419-3225-47DC-85CB-B1B4C405B368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7" creationId="{82D2F498-F8FB-45F8-9E96-AA919E6316C6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8" creationId="{220B2336-8214-42F2-8134-B5F0BA7C611A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9" creationId="{F7242363-8B07-4052-8E9A-5D30AC801F27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12" creationId="{BBE15DDA-4E1D-438D-8009-2FB4A9305037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13" creationId="{0D13DA67-50C3-4EA8-B11C-79DD07157D0F}"/>
          </ac:spMkLst>
        </pc:spChg>
        <pc:spChg chg="del">
          <ac:chgData name="Bert Gollnick" userId="ed8d9daad869d599" providerId="LiveId" clId="{4FE06C39-7A73-47B1-9124-89FA3E39E452}" dt="2018-11-14T20:14:55.324" v="223" actId="478"/>
          <ac:spMkLst>
            <pc:docMk/>
            <pc:sldMk cId="2007032924" sldId="299"/>
            <ac:spMk id="14" creationId="{0D24D090-803B-49B5-9636-75521B4923D6}"/>
          </ac:spMkLst>
        </pc:spChg>
        <pc:spChg chg="add del mod">
          <ac:chgData name="Bert Gollnick" userId="ed8d9daad869d599" providerId="LiveId" clId="{4FE06C39-7A73-47B1-9124-89FA3E39E452}" dt="2018-11-14T20:14:22.447" v="179" actId="478"/>
          <ac:spMkLst>
            <pc:docMk/>
            <pc:sldMk cId="2007032924" sldId="299"/>
            <ac:spMk id="20" creationId="{644D03F5-939D-4B17-963A-B1F63105FBE3}"/>
          </ac:spMkLst>
        </pc:spChg>
        <pc:spChg chg="add del mod">
          <ac:chgData name="Bert Gollnick" userId="ed8d9daad869d599" providerId="LiveId" clId="{4FE06C39-7A73-47B1-9124-89FA3E39E452}" dt="2018-11-14T20:14:22.447" v="179" actId="478"/>
          <ac:spMkLst>
            <pc:docMk/>
            <pc:sldMk cId="2007032924" sldId="299"/>
            <ac:spMk id="22" creationId="{98EC27AA-B64C-4C6A-9EC6-9AD3A57C44F9}"/>
          </ac:spMkLst>
        </pc:spChg>
        <pc:spChg chg="add del">
          <ac:chgData name="Bert Gollnick" userId="ed8d9daad869d599" providerId="LiveId" clId="{4FE06C39-7A73-47B1-9124-89FA3E39E452}" dt="2018-11-14T20:14:21.312" v="178"/>
          <ac:spMkLst>
            <pc:docMk/>
            <pc:sldMk cId="2007032924" sldId="299"/>
            <ac:spMk id="23" creationId="{92E8B136-9942-4657-BE06-A83BAB52CAAD}"/>
          </ac:spMkLst>
        </pc:spChg>
        <pc:spChg chg="add del">
          <ac:chgData name="Bert Gollnick" userId="ed8d9daad869d599" providerId="LiveId" clId="{4FE06C39-7A73-47B1-9124-89FA3E39E452}" dt="2018-11-14T20:14:21.312" v="178"/>
          <ac:spMkLst>
            <pc:docMk/>
            <pc:sldMk cId="2007032924" sldId="299"/>
            <ac:spMk id="24" creationId="{C04361EE-DF4E-4BA7-AC69-8CC8FB247654}"/>
          </ac:spMkLst>
        </pc:spChg>
        <pc:spChg chg="add mod">
          <ac:chgData name="Bert Gollnick" userId="ed8d9daad869d599" providerId="LiveId" clId="{4FE06C39-7A73-47B1-9124-89FA3E39E452}" dt="2018-11-14T20:16:18.248" v="239" actId="6549"/>
          <ac:spMkLst>
            <pc:docMk/>
            <pc:sldMk cId="2007032924" sldId="299"/>
            <ac:spMk id="25" creationId="{599E3179-DF0A-4B45-8FD5-4CD78F9CCDAA}"/>
          </ac:spMkLst>
        </pc:spChg>
        <pc:spChg chg="add mod">
          <ac:chgData name="Bert Gollnick" userId="ed8d9daad869d599" providerId="LiveId" clId="{4FE06C39-7A73-47B1-9124-89FA3E39E452}" dt="2018-11-14T20:15:32.266" v="232" actId="14100"/>
          <ac:spMkLst>
            <pc:docMk/>
            <pc:sldMk cId="2007032924" sldId="299"/>
            <ac:spMk id="26" creationId="{ABD2CB5C-A7D3-4B0E-AAF7-7D1372CF8ADE}"/>
          </ac:spMkLst>
        </pc:spChg>
        <pc:spChg chg="add mod">
          <ac:chgData name="Bert Gollnick" userId="ed8d9daad869d599" providerId="LiveId" clId="{4FE06C39-7A73-47B1-9124-89FA3E39E452}" dt="2018-11-14T20:15:32.266" v="232" actId="14100"/>
          <ac:spMkLst>
            <pc:docMk/>
            <pc:sldMk cId="2007032924" sldId="299"/>
            <ac:spMk id="27" creationId="{CCFE719B-28A5-4D3A-9605-006AC749AE39}"/>
          </ac:spMkLst>
        </pc:spChg>
        <pc:spChg chg="add mod">
          <ac:chgData name="Bert Gollnick" userId="ed8d9daad869d599" providerId="LiveId" clId="{4FE06C39-7A73-47B1-9124-89FA3E39E452}" dt="2018-11-14T20:15:32.266" v="232" actId="14100"/>
          <ac:spMkLst>
            <pc:docMk/>
            <pc:sldMk cId="2007032924" sldId="299"/>
            <ac:spMk id="28" creationId="{3D6301B0-6496-46A4-824B-7646A2591BAB}"/>
          </ac:spMkLst>
        </pc:sp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4" creationId="{FF1BAF1D-45FA-4FE6-804D-D4CECBDD02E5}"/>
          </ac:picMkLst>
        </pc:pic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5" creationId="{5A5B4621-CB60-4ED5-9ED0-54589769A7A3}"/>
          </ac:picMkLst>
        </pc:pic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11" creationId="{ABB177DE-8CC1-43DF-AF22-567DC28C035F}"/>
          </ac:picMkLst>
        </pc:pic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15" creationId="{6989DFDE-CB62-467D-BADA-15BAB7DF6A14}"/>
          </ac:picMkLst>
        </pc:pic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16" creationId="{C9C9F54D-F2CC-4572-A9D1-83D7C4E231F7}"/>
          </ac:picMkLst>
        </pc:picChg>
        <pc:picChg chg="del">
          <ac:chgData name="Bert Gollnick" userId="ed8d9daad869d599" providerId="LiveId" clId="{4FE06C39-7A73-47B1-9124-89FA3E39E452}" dt="2018-11-14T20:14:55.324" v="223" actId="478"/>
          <ac:picMkLst>
            <pc:docMk/>
            <pc:sldMk cId="2007032924" sldId="299"/>
            <ac:picMk id="17" creationId="{168E1388-4E04-447F-9E92-90C7210E3D84}"/>
          </ac:picMkLst>
        </pc:picChg>
        <pc:picChg chg="add mod">
          <ac:chgData name="Bert Gollnick" userId="ed8d9daad869d599" providerId="LiveId" clId="{4FE06C39-7A73-47B1-9124-89FA3E39E452}" dt="2018-11-14T20:15:37.688" v="233" actId="1076"/>
          <ac:picMkLst>
            <pc:docMk/>
            <pc:sldMk cId="2007032924" sldId="299"/>
            <ac:picMk id="29" creationId="{DC50C783-D046-4142-A25D-9C8348F709BA}"/>
          </ac:picMkLst>
        </pc:picChg>
        <pc:picChg chg="add mod">
          <ac:chgData name="Bert Gollnick" userId="ed8d9daad869d599" providerId="LiveId" clId="{4FE06C39-7A73-47B1-9124-89FA3E39E452}" dt="2018-11-14T20:15:52.055" v="236" actId="14100"/>
          <ac:picMkLst>
            <pc:docMk/>
            <pc:sldMk cId="2007032924" sldId="299"/>
            <ac:picMk id="30" creationId="{7BAFB8D6-310A-4553-A01B-9C0B1A46371D}"/>
          </ac:picMkLst>
        </pc:picChg>
        <pc:picChg chg="add mod">
          <ac:chgData name="Bert Gollnick" userId="ed8d9daad869d599" providerId="LiveId" clId="{4FE06C39-7A73-47B1-9124-89FA3E39E452}" dt="2018-11-14T20:15:43.260" v="234" actId="1076"/>
          <ac:picMkLst>
            <pc:docMk/>
            <pc:sldMk cId="2007032924" sldId="299"/>
            <ac:picMk id="31" creationId="{F79DEF57-B7A2-4553-A69C-9EF0E79848FB}"/>
          </ac:picMkLst>
        </pc:picChg>
        <pc:cxnChg chg="del">
          <ac:chgData name="Bert Gollnick" userId="ed8d9daad869d599" providerId="LiveId" clId="{4FE06C39-7A73-47B1-9124-89FA3E39E452}" dt="2018-11-14T20:14:55.324" v="223" actId="478"/>
          <ac:cxnSpMkLst>
            <pc:docMk/>
            <pc:sldMk cId="2007032924" sldId="299"/>
            <ac:cxnSpMk id="6" creationId="{1147302A-0544-46E2-BDF5-D74D9D842708}"/>
          </ac:cxnSpMkLst>
        </pc:cxnChg>
        <pc:cxnChg chg="del">
          <ac:chgData name="Bert Gollnick" userId="ed8d9daad869d599" providerId="LiveId" clId="{4FE06C39-7A73-47B1-9124-89FA3E39E452}" dt="2018-11-14T20:14:57.749" v="224" actId="478"/>
          <ac:cxnSpMkLst>
            <pc:docMk/>
            <pc:sldMk cId="2007032924" sldId="299"/>
            <ac:cxnSpMk id="10" creationId="{D9DC6176-AF00-473F-8BAA-DA04199D82E6}"/>
          </ac:cxnSpMkLst>
        </pc:cxnChg>
        <pc:cxnChg chg="del">
          <ac:chgData name="Bert Gollnick" userId="ed8d9daad869d599" providerId="LiveId" clId="{4FE06C39-7A73-47B1-9124-89FA3E39E452}" dt="2018-11-14T20:14:59.346" v="225" actId="478"/>
          <ac:cxnSpMkLst>
            <pc:docMk/>
            <pc:sldMk cId="2007032924" sldId="299"/>
            <ac:cxnSpMk id="18" creationId="{C6E9FDB3-343A-47DE-8096-0E05A4D82E3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AB81AA3-8DE4-410C-95B2-5035FEB3F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9C2957C-F2BD-406C-8C2A-8C84D89F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2BEAF5-CA31-48F1-A3D0-6389CEFCA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C13BAE-B2C4-447A-AF43-6369D3CDE7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9426A83-8BB0-4DCC-8C66-A4C935F8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B9BFE8-34BD-4E6A-82FD-31B20F9B0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55D5776-A265-409B-A2E1-79884A9BD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84678B3-4B3F-458F-B790-12AF7ED9AD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3C28C9-E569-4D24-9CB7-D4516A12C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D30FF62-C1CC-492F-8222-5CDBBF12F6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58C458-39B2-44F4-9A6B-BDA02B2C7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112E09-FA1E-4C51-AE84-E07B9D7EF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1E174B-9C07-4EDF-955B-CEE8D7761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5EA3B42-3CAA-4C06-BA6B-00CF8F21B2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085D2-3759-4544-B16C-E7B10F9AB8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1B11E39-14AE-4726-A706-6B4D546DBC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311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82A1A73-5FDA-46F7-82CB-186215A6BA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39F75AE-6FA3-4F7D-B5C0-B1A6325F2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B7C0D39-3107-4BCE-8FC8-6F5C8776B8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3DC91FD-14A7-4480-A3F6-5A4425C6E3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2E2E4BE-8366-445D-AFB8-959CD6303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7E22-067F-41FB-AC26-943ACB9C4A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 err="1"/>
              <a:t>Artificial</a:t>
            </a:r>
            <a:r>
              <a:rPr lang="de-DE" b="0" dirty="0"/>
              <a:t> </a:t>
            </a:r>
            <a:r>
              <a:rPr lang="de-DE" b="0" dirty="0" err="1"/>
              <a:t>Intelligence</a:t>
            </a:r>
            <a:r>
              <a:rPr lang="de-DE" b="0" dirty="0"/>
              <a:t> </a:t>
            </a:r>
            <a:r>
              <a:rPr lang="de-DE" b="0" dirty="0" err="1"/>
              <a:t>Overview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Quote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99E3179-DF0A-4B45-8FD5-4CD78F9CCDAA}"/>
              </a:ext>
            </a:extLst>
          </p:cNvPr>
          <p:cNvSpPr txBox="1"/>
          <p:nvPr/>
        </p:nvSpPr>
        <p:spPr>
          <a:xfrm>
            <a:off x="935596" y="2063918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„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soon as it works, no one calls it AI any more.”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John McCarthy</a:t>
            </a:r>
          </a:p>
        </p:txBody>
      </p:sp>
    </p:spTree>
    <p:extLst>
      <p:ext uri="{BB962C8B-B14F-4D97-AF65-F5344CB8AC3E}">
        <p14:creationId xmlns:p14="http://schemas.microsoft.com/office/powerpoint/2010/main" val="402300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Present</a:t>
            </a:r>
            <a:r>
              <a:rPr lang="de-DE" dirty="0"/>
              <a:t> and Future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47302A-0544-46E2-BDF5-D74D9D842708}"/>
              </a:ext>
            </a:extLst>
          </p:cNvPr>
          <p:cNvCxnSpPr>
            <a:cxnSpLocks/>
          </p:cNvCxnSpPr>
          <p:nvPr/>
        </p:nvCxnSpPr>
        <p:spPr>
          <a:xfrm>
            <a:off x="108590" y="4803998"/>
            <a:ext cx="8855898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2D2F498-F8FB-45F8-9E96-AA919E6316C6}"/>
              </a:ext>
            </a:extLst>
          </p:cNvPr>
          <p:cNvSpPr txBox="1"/>
          <p:nvPr/>
        </p:nvSpPr>
        <p:spPr>
          <a:xfrm>
            <a:off x="677515" y="4814807"/>
            <a:ext cx="9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Present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0B2336-8214-42F2-8134-B5F0BA7C611A}"/>
              </a:ext>
            </a:extLst>
          </p:cNvPr>
          <p:cNvSpPr txBox="1"/>
          <p:nvPr/>
        </p:nvSpPr>
        <p:spPr>
          <a:xfrm>
            <a:off x="3299982" y="4800953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Near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Future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242363-8B07-4052-8E9A-5D30AC801F27}"/>
              </a:ext>
            </a:extLst>
          </p:cNvPr>
          <p:cNvSpPr txBox="1"/>
          <p:nvPr/>
        </p:nvSpPr>
        <p:spPr>
          <a:xfrm>
            <a:off x="6516216" y="4763348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Future???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BE15DDA-4E1D-438D-8009-2FB4A9305037}"/>
              </a:ext>
            </a:extLst>
          </p:cNvPr>
          <p:cNvSpPr txBox="1"/>
          <p:nvPr/>
        </p:nvSpPr>
        <p:spPr>
          <a:xfrm>
            <a:off x="430233" y="1142011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Narrow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3DA67-50C3-4EA8-B11C-79DD07157D0F}"/>
              </a:ext>
            </a:extLst>
          </p:cNvPr>
          <p:cNvSpPr txBox="1"/>
          <p:nvPr/>
        </p:nvSpPr>
        <p:spPr>
          <a:xfrm>
            <a:off x="3816406" y="1114638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Narrow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24D090-803B-49B5-9636-75521B4923D6}"/>
              </a:ext>
            </a:extLst>
          </p:cNvPr>
          <p:cNvSpPr txBox="1"/>
          <p:nvPr/>
        </p:nvSpPr>
        <p:spPr>
          <a:xfrm>
            <a:off x="6223838" y="1139033"/>
            <a:ext cx="24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Broad (General) AI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FFA6C9-E0F6-4566-A8E9-8231A3172BDA}"/>
              </a:ext>
            </a:extLst>
          </p:cNvPr>
          <p:cNvSpPr txBox="1"/>
          <p:nvPr/>
        </p:nvSpPr>
        <p:spPr>
          <a:xfrm>
            <a:off x="166856" y="1749541"/>
            <a:ext cx="180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Google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Google Search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0152D59-94EC-46D1-AD0B-14A639745F2B}"/>
              </a:ext>
            </a:extLst>
          </p:cNvPr>
          <p:cNvSpPr txBox="1"/>
          <p:nvPr/>
        </p:nvSpPr>
        <p:spPr>
          <a:xfrm>
            <a:off x="1532287" y="3576893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AI Assistent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58E12F-6821-4CEC-987F-04E601A7D203}"/>
              </a:ext>
            </a:extLst>
          </p:cNvPr>
          <p:cNvSpPr txBox="1"/>
          <p:nvPr/>
        </p:nvSpPr>
        <p:spPr>
          <a:xfrm>
            <a:off x="2697247" y="1736034"/>
            <a:ext cx="193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Self-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driving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16D901-2059-4A1E-8718-503EF4D1ED68}"/>
              </a:ext>
            </a:extLst>
          </p:cNvPr>
          <p:cNvSpPr txBox="1"/>
          <p:nvPr/>
        </p:nvSpPr>
        <p:spPr>
          <a:xfrm>
            <a:off x="5973360" y="1788292"/>
            <a:ext cx="2032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Computers pass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Turing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Existential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threat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subgroups</a:t>
            </a:r>
            <a:endParaRPr lang="de-DE" dirty="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99E3179-DF0A-4B45-8FD5-4CD78F9CCDAA}"/>
              </a:ext>
            </a:extLst>
          </p:cNvPr>
          <p:cNvSpPr txBox="1"/>
          <p:nvPr/>
        </p:nvSpPr>
        <p:spPr>
          <a:xfrm>
            <a:off x="35496" y="977696"/>
            <a:ext cx="4351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Examples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: AI Assistent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Siri, Alexa, Cortana, Google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Now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Voice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recognition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imitate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human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interaction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able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„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natural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“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conversations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indistinguishable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humans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://i.gzn.jp/img/2017/03/05/alexa-siri-cortana-all-female/00_m.png">
            <a:extLst>
              <a:ext uri="{FF2B5EF4-FFF2-40B4-BE49-F238E27FC236}">
                <a16:creationId xmlns:a16="http://schemas.microsoft.com/office/drawing/2014/main" id="{755F6D56-E05D-4161-B858-F25C592D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26" y="1059856"/>
            <a:ext cx="4446259" cy="25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8F8AC8F-74FE-4780-823B-0B97EF5E1EDD}"/>
              </a:ext>
            </a:extLst>
          </p:cNvPr>
          <p:cNvSpPr/>
          <p:nvPr/>
        </p:nvSpPr>
        <p:spPr>
          <a:xfrm>
            <a:off x="4458226" y="321124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https://gigazine.net/gsc_news/en/20170305-alexa-siri-cortana-all-female</a:t>
            </a:r>
          </a:p>
        </p:txBody>
      </p:sp>
    </p:spTree>
    <p:extLst>
      <p:ext uri="{BB962C8B-B14F-4D97-AF65-F5344CB8AC3E}">
        <p14:creationId xmlns:p14="http://schemas.microsoft.com/office/powerpoint/2010/main" val="250280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subgroups</a:t>
            </a:r>
            <a:endParaRPr lang="de-DE" dirty="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99E3179-DF0A-4B45-8FD5-4CD78F9CCDAA}"/>
              </a:ext>
            </a:extLst>
          </p:cNvPr>
          <p:cNvSpPr txBox="1"/>
          <p:nvPr/>
        </p:nvSpPr>
        <p:spPr>
          <a:xfrm>
            <a:off x="35496" y="977696"/>
            <a:ext cx="4351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Examples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: Google Maps Traffic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Analyses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traffic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through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anonymous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smartphones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Reduces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travel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time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suggesting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fastest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routes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51FC2D-E72F-4BF3-A248-EDD856E7713B}"/>
              </a:ext>
            </a:extLst>
          </p:cNvPr>
          <p:cNvSpPr/>
          <p:nvPr/>
        </p:nvSpPr>
        <p:spPr>
          <a:xfrm>
            <a:off x="4320480" y="429123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http://mentalfloss.com/article/92958/how-does-google-maps-know-where-traffic</a:t>
            </a:r>
          </a:p>
        </p:txBody>
      </p:sp>
      <p:pic>
        <p:nvPicPr>
          <p:cNvPr id="1026" name="Picture 2" descr="Google Maps">
            <a:extLst>
              <a:ext uri="{FF2B5EF4-FFF2-40B4-BE49-F238E27FC236}">
                <a16:creationId xmlns:a16="http://schemas.microsoft.com/office/drawing/2014/main" id="{AD201DA8-63CC-489F-9360-91532E80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95" y="1221419"/>
            <a:ext cx="4382954" cy="294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5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subgroups</a:t>
            </a:r>
            <a:endParaRPr lang="de-DE" dirty="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99E3179-DF0A-4B45-8FD5-4CD78F9CCDAA}"/>
              </a:ext>
            </a:extLst>
          </p:cNvPr>
          <p:cNvSpPr txBox="1"/>
          <p:nvPr/>
        </p:nvSpPr>
        <p:spPr>
          <a:xfrm>
            <a:off x="35496" y="977696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Examples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: Google Search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Biggest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Offers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Suggestions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previous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0A5CF0-1E7A-4D76-9775-84990205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88" y="1131590"/>
            <a:ext cx="4852607" cy="26882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D27E076-EE00-4D5D-B4E5-3715DDCE53CE}"/>
              </a:ext>
            </a:extLst>
          </p:cNvPr>
          <p:cNvSpPr/>
          <p:nvPr/>
        </p:nvSpPr>
        <p:spPr>
          <a:xfrm>
            <a:off x="4392488" y="386789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www.google.de</a:t>
            </a:r>
          </a:p>
        </p:txBody>
      </p:sp>
    </p:spTree>
    <p:extLst>
      <p:ext uri="{BB962C8B-B14F-4D97-AF65-F5344CB8AC3E}">
        <p14:creationId xmlns:p14="http://schemas.microsoft.com/office/powerpoint/2010/main" val="40394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subgroups</a:t>
            </a:r>
            <a:endParaRPr lang="de-DE" dirty="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99E3179-DF0A-4B45-8FD5-4CD78F9CCDAA}"/>
              </a:ext>
            </a:extLst>
          </p:cNvPr>
          <p:cNvSpPr txBox="1"/>
          <p:nvPr/>
        </p:nvSpPr>
        <p:spPr>
          <a:xfrm>
            <a:off x="35496" y="977696"/>
            <a:ext cx="50214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Artificial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Intelligence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broadest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term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Machines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different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situations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provide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computers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ability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„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Deep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Inspired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human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brain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Artificial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Networks (ANNs)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mimic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structure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brain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Discrete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connections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make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 ANN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D2CB5C-A7D3-4B0E-AAF7-7D1372CF8ADE}"/>
              </a:ext>
            </a:extLst>
          </p:cNvPr>
          <p:cNvSpPr/>
          <p:nvPr/>
        </p:nvSpPr>
        <p:spPr>
          <a:xfrm>
            <a:off x="5148064" y="977696"/>
            <a:ext cx="3960440" cy="39703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Artificial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Intelligence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CFE719B-28A5-4D3A-9605-006AC749AE39}"/>
              </a:ext>
            </a:extLst>
          </p:cNvPr>
          <p:cNvSpPr/>
          <p:nvPr/>
        </p:nvSpPr>
        <p:spPr>
          <a:xfrm>
            <a:off x="5270969" y="2644263"/>
            <a:ext cx="3364468" cy="2227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D6301B0-6496-46A4-824B-7646A2591BAB}"/>
              </a:ext>
            </a:extLst>
          </p:cNvPr>
          <p:cNvSpPr/>
          <p:nvPr/>
        </p:nvSpPr>
        <p:spPr>
          <a:xfrm>
            <a:off x="5384040" y="3396431"/>
            <a:ext cx="2026996" cy="135676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Deep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</p:txBody>
      </p:sp>
      <p:pic>
        <p:nvPicPr>
          <p:cNvPr id="29" name="Picture 28" descr="Bildergebnis fÃ¼r chess">
            <a:extLst>
              <a:ext uri="{FF2B5EF4-FFF2-40B4-BE49-F238E27FC236}">
                <a16:creationId xmlns:a16="http://schemas.microsoft.com/office/drawing/2014/main" id="{DC50C783-D046-4142-A25D-9C8348F7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9258" y="1094552"/>
            <a:ext cx="1213946" cy="1213946"/>
          </a:xfrm>
          <a:prstGeom prst="rect">
            <a:avLst/>
          </a:prstGeom>
          <a:noFill/>
        </p:spPr>
      </p:pic>
      <p:pic>
        <p:nvPicPr>
          <p:cNvPr id="30" name="Picture 30" descr="Bildergebnis fÃ¼r mail">
            <a:extLst>
              <a:ext uri="{FF2B5EF4-FFF2-40B4-BE49-F238E27FC236}">
                <a16:creationId xmlns:a16="http://schemas.microsoft.com/office/drawing/2014/main" id="{7BAFB8D6-310A-4553-A01B-9C0B1A46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2715" y="2460696"/>
            <a:ext cx="1356764" cy="1356765"/>
          </a:xfrm>
          <a:prstGeom prst="rect">
            <a:avLst/>
          </a:prstGeom>
          <a:noFill/>
        </p:spPr>
      </p:pic>
      <p:pic>
        <p:nvPicPr>
          <p:cNvPr id="31" name="Picture 32" descr="Bildergebnis fÃ¼r cat pictogram">
            <a:extLst>
              <a:ext uri="{FF2B5EF4-FFF2-40B4-BE49-F238E27FC236}">
                <a16:creationId xmlns:a16="http://schemas.microsoft.com/office/drawing/2014/main" id="{F79DEF57-B7A2-4553-A69C-9EF0E798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538" y="3950389"/>
            <a:ext cx="922360" cy="69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329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112</cp:revision>
  <dcterms:created xsi:type="dcterms:W3CDTF">2016-12-05T23:26:54Z</dcterms:created>
  <dcterms:modified xsi:type="dcterms:W3CDTF">2022-10-21T19:19:02Z</dcterms:modified>
</cp:coreProperties>
</file>