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B8FED"/>
    <a:srgbClr val="26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D186F-990D-4808-84FE-740FED87FB14}" v="10" dt="2018-12-22T05:17:2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94660"/>
  </p:normalViewPr>
  <p:slideViewPr>
    <p:cSldViewPr>
      <p:cViewPr varScale="1">
        <p:scale>
          <a:sx n="138" d="100"/>
          <a:sy n="138" d="100"/>
        </p:scale>
        <p:origin x="930" y="120"/>
      </p:cViewPr>
      <p:guideLst>
        <p:guide orient="horz" pos="1620"/>
        <p:guide orient="horz" pos="19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Gollnick" userId="ed8d9daad869d599" providerId="LiveId" clId="{194E1AF4-9930-4F10-9B85-12BCAFAC04A7}"/>
    <pc:docChg chg="undo custSel addSld delSld modSld">
      <pc:chgData name="Bert Gollnick" userId="ed8d9daad869d599" providerId="LiveId" clId="{194E1AF4-9930-4F10-9B85-12BCAFAC04A7}" dt="2018-11-15T12:20:37.442" v="638"/>
      <pc:docMkLst>
        <pc:docMk/>
      </pc:docMkLst>
      <pc:sldChg chg="modSp">
        <pc:chgData name="Bert Gollnick" userId="ed8d9daad869d599" providerId="LiveId" clId="{194E1AF4-9930-4F10-9B85-12BCAFAC04A7}" dt="2018-11-15T11:56:09.446" v="9" actId="20577"/>
        <pc:sldMkLst>
          <pc:docMk/>
          <pc:sldMk cId="2971841378" sldId="256"/>
        </pc:sldMkLst>
        <pc:spChg chg="mod">
          <ac:chgData name="Bert Gollnick" userId="ed8d9daad869d599" providerId="LiveId" clId="{194E1AF4-9930-4F10-9B85-12BCAFAC04A7}" dt="2018-11-15T11:56:09.446" v="9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delSp modSp delAnim">
        <pc:chgData name="Bert Gollnick" userId="ed8d9daad869d599" providerId="LiveId" clId="{194E1AF4-9930-4F10-9B85-12BCAFAC04A7}" dt="2018-11-15T12:00:54.629" v="252" actId="313"/>
        <pc:sldMkLst>
          <pc:docMk/>
          <pc:sldMk cId="1287663574" sldId="298"/>
        </pc:sldMkLst>
        <pc:spChg chg="mod">
          <ac:chgData name="Bert Gollnick" userId="ed8d9daad869d599" providerId="LiveId" clId="{194E1AF4-9930-4F10-9B85-12BCAFAC04A7}" dt="2018-11-15T11:56:54.790" v="48" actId="2711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194E1AF4-9930-4F10-9B85-12BCAFAC04A7}" dt="2018-11-15T11:59:05.447" v="165" actId="20577"/>
          <ac:spMkLst>
            <pc:docMk/>
            <pc:sldMk cId="1287663574" sldId="298"/>
            <ac:spMk id="3" creationId="{E5D9F419-3225-47DC-85CB-B1B4C405B368}"/>
          </ac:spMkLst>
        </pc:spChg>
        <pc:spChg chg="add mod">
          <ac:chgData name="Bert Gollnick" userId="ed8d9daad869d599" providerId="LiveId" clId="{194E1AF4-9930-4F10-9B85-12BCAFAC04A7}" dt="2018-11-15T11:57:01.744" v="50" actId="1076"/>
          <ac:spMkLst>
            <pc:docMk/>
            <pc:sldMk cId="1287663574" sldId="298"/>
            <ac:spMk id="4" creationId="{B4B9828F-FEDE-4B2E-B492-4E85F0E82E08}"/>
          </ac:spMkLst>
        </pc:spChg>
        <pc:spChg chg="add mod">
          <ac:chgData name="Bert Gollnick" userId="ed8d9daad869d599" providerId="LiveId" clId="{194E1AF4-9930-4F10-9B85-12BCAFAC04A7}" dt="2018-11-15T11:57:42.720" v="79" actId="1076"/>
          <ac:spMkLst>
            <pc:docMk/>
            <pc:sldMk cId="1287663574" sldId="298"/>
            <ac:spMk id="9" creationId="{CF0279AF-ED83-4924-AACA-F4FD9A3E8C73}"/>
          </ac:spMkLst>
        </pc:spChg>
        <pc:spChg chg="add mod">
          <ac:chgData name="Bert Gollnick" userId="ed8d9daad869d599" providerId="LiveId" clId="{194E1AF4-9930-4F10-9B85-12BCAFAC04A7}" dt="2018-11-15T12:00:54.629" v="252" actId="313"/>
          <ac:spMkLst>
            <pc:docMk/>
            <pc:sldMk cId="1287663574" sldId="298"/>
            <ac:spMk id="10" creationId="{025C302E-A001-46CC-9977-7DC459600DF7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21" creationId="{B33A89AE-35A6-4CCD-B374-E146BCC040E1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23" creationId="{A68E6130-E991-4E6C-8AEE-CAE10868805C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24" creationId="{4F57E115-5C25-416C-AA29-EEE2F60FCFCB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25" creationId="{47458041-FCA4-4D8D-AA83-63564F2E052D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26" creationId="{BE47DB31-D1CB-4960-BACE-899F7BAB5663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27" creationId="{578699CE-2939-47FA-8AFD-8346FF64A62D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28" creationId="{7D5590E4-B5EB-4730-9DD9-5C952AEB3CBD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29" creationId="{763B774C-7FD8-49CE-B45C-AF6EC4E2F1D2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30" creationId="{412A7FEF-AD0C-40BC-98C4-8A9A68227F37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31" creationId="{C4EA44DB-93A9-485E-9742-B9B100667485}"/>
          </ac:spMkLst>
        </pc:spChg>
        <pc:spChg chg="del">
          <ac:chgData name="Bert Gollnick" userId="ed8d9daad869d599" providerId="LiveId" clId="{194E1AF4-9930-4F10-9B85-12BCAFAC04A7}" dt="2018-11-15T11:56:27.530" v="21" actId="478"/>
          <ac:spMkLst>
            <pc:docMk/>
            <pc:sldMk cId="1287663574" sldId="298"/>
            <ac:spMk id="32" creationId="{69AC3BEB-A942-48E9-9288-34C5A703B2E3}"/>
          </ac:spMkLst>
        </pc:spChg>
        <pc:spChg chg="del">
          <ac:chgData name="Bert Gollnick" userId="ed8d9daad869d599" providerId="LiveId" clId="{194E1AF4-9930-4F10-9B85-12BCAFAC04A7}" dt="2018-11-15T11:56:23.577" v="20" actId="478"/>
          <ac:spMkLst>
            <pc:docMk/>
            <pc:sldMk cId="1287663574" sldId="298"/>
            <ac:spMk id="33" creationId="{B5E76C80-68CF-4992-A83D-3E191019CFD0}"/>
          </ac:spMkLst>
        </pc:spChg>
        <pc:spChg chg="del">
          <ac:chgData name="Bert Gollnick" userId="ed8d9daad869d599" providerId="LiveId" clId="{194E1AF4-9930-4F10-9B85-12BCAFAC04A7}" dt="2018-11-15T11:56:27.530" v="21" actId="478"/>
          <ac:spMkLst>
            <pc:docMk/>
            <pc:sldMk cId="1287663574" sldId="298"/>
            <ac:spMk id="35" creationId="{5C6641B4-E241-47E5-8CCF-BFB7C159C81C}"/>
          </ac:spMkLst>
        </pc:spChg>
        <pc:spChg chg="add mod">
          <ac:chgData name="Bert Gollnick" userId="ed8d9daad869d599" providerId="LiveId" clId="{194E1AF4-9930-4F10-9B85-12BCAFAC04A7}" dt="2018-11-15T11:58:48.531" v="119" actId="1036"/>
          <ac:spMkLst>
            <pc:docMk/>
            <pc:sldMk cId="1287663574" sldId="298"/>
            <ac:spMk id="36" creationId="{BF606B0E-47DF-446A-B6AE-2553463E393A}"/>
          </ac:spMkLst>
        </pc:spChg>
        <pc:spChg chg="add mod">
          <ac:chgData name="Bert Gollnick" userId="ed8d9daad869d599" providerId="LiveId" clId="{194E1AF4-9930-4F10-9B85-12BCAFAC04A7}" dt="2018-11-15T11:57:48.750" v="85" actId="20577"/>
          <ac:spMkLst>
            <pc:docMk/>
            <pc:sldMk cId="1287663574" sldId="298"/>
            <ac:spMk id="37" creationId="{9188706B-D7A2-4EB2-85B7-1D58278609D3}"/>
          </ac:spMkLst>
        </pc:spChg>
        <pc:spChg chg="add mod">
          <ac:chgData name="Bert Gollnick" userId="ed8d9daad869d599" providerId="LiveId" clId="{194E1AF4-9930-4F10-9B85-12BCAFAC04A7}" dt="2018-11-15T11:57:59.963" v="96" actId="20577"/>
          <ac:spMkLst>
            <pc:docMk/>
            <pc:sldMk cId="1287663574" sldId="298"/>
            <ac:spMk id="39" creationId="{D23E5479-CBD1-4EC6-8E8A-2E42CDC78BE1}"/>
          </ac:spMkLst>
        </pc:spChg>
        <pc:spChg chg="add mod">
          <ac:chgData name="Bert Gollnick" userId="ed8d9daad869d599" providerId="LiveId" clId="{194E1AF4-9930-4F10-9B85-12BCAFAC04A7}" dt="2018-11-15T11:58:48.531" v="119" actId="1036"/>
          <ac:spMkLst>
            <pc:docMk/>
            <pc:sldMk cId="1287663574" sldId="298"/>
            <ac:spMk id="41" creationId="{00F02BA8-0E72-4E5F-8FC9-860960A615CE}"/>
          </ac:spMkLst>
        </pc:spChg>
        <pc:spChg chg="add mod">
          <ac:chgData name="Bert Gollnick" userId="ed8d9daad869d599" providerId="LiveId" clId="{194E1AF4-9930-4F10-9B85-12BCAFAC04A7}" dt="2018-11-15T11:58:48.531" v="119" actId="1036"/>
          <ac:spMkLst>
            <pc:docMk/>
            <pc:sldMk cId="1287663574" sldId="298"/>
            <ac:spMk id="44" creationId="{22E6E83E-4B89-4C61-B607-ED6B1C467530}"/>
          </ac:spMkLst>
        </pc:spChg>
        <pc:spChg chg="add mod">
          <ac:chgData name="Bert Gollnick" userId="ed8d9daad869d599" providerId="LiveId" clId="{194E1AF4-9930-4F10-9B85-12BCAFAC04A7}" dt="2018-11-15T11:58:48.531" v="119" actId="1036"/>
          <ac:spMkLst>
            <pc:docMk/>
            <pc:sldMk cId="1287663574" sldId="298"/>
            <ac:spMk id="45" creationId="{CA67D82C-940D-4573-8B69-AFEDD9E517EB}"/>
          </ac:spMkLst>
        </pc:spChg>
        <pc:cxnChg chg="add mod">
          <ac:chgData name="Bert Gollnick" userId="ed8d9daad869d599" providerId="LiveId" clId="{194E1AF4-9930-4F10-9B85-12BCAFAC04A7}" dt="2018-11-15T11:57:22.920" v="71" actId="11529"/>
          <ac:cxnSpMkLst>
            <pc:docMk/>
            <pc:sldMk cId="1287663574" sldId="298"/>
            <ac:cxnSpMk id="6" creationId="{C5BFF07F-1E74-4133-9113-F964BF963684}"/>
          </ac:cxnSpMkLst>
        </pc:cxnChg>
        <pc:cxnChg chg="add mod">
          <ac:chgData name="Bert Gollnick" userId="ed8d9daad869d599" providerId="LiveId" clId="{194E1AF4-9930-4F10-9B85-12BCAFAC04A7}" dt="2018-11-15T11:57:31.967" v="72" actId="11529"/>
          <ac:cxnSpMkLst>
            <pc:docMk/>
            <pc:sldMk cId="1287663574" sldId="298"/>
            <ac:cxnSpMk id="8" creationId="{34A58A0D-D811-40ED-8AFF-395723BF2C82}"/>
          </ac:cxnSpMkLst>
        </pc:cxnChg>
        <pc:cxnChg chg="del">
          <ac:chgData name="Bert Gollnick" userId="ed8d9daad869d599" providerId="LiveId" clId="{194E1AF4-9930-4F10-9B85-12BCAFAC04A7}" dt="2018-11-15T11:56:23.577" v="20" actId="478"/>
          <ac:cxnSpMkLst>
            <pc:docMk/>
            <pc:sldMk cId="1287663574" sldId="298"/>
            <ac:cxnSpMk id="19" creationId="{3DFBAABC-8310-4E7B-A6E8-634196947AEC}"/>
          </ac:cxnSpMkLst>
        </pc:cxnChg>
        <pc:cxnChg chg="del">
          <ac:chgData name="Bert Gollnick" userId="ed8d9daad869d599" providerId="LiveId" clId="{194E1AF4-9930-4F10-9B85-12BCAFAC04A7}" dt="2018-11-15T11:56:23.577" v="20" actId="478"/>
          <ac:cxnSpMkLst>
            <pc:docMk/>
            <pc:sldMk cId="1287663574" sldId="298"/>
            <ac:cxnSpMk id="22" creationId="{AF735B49-2154-49E8-A94D-D76C94291246}"/>
          </ac:cxnSpMkLst>
        </pc:cxnChg>
        <pc:cxnChg chg="del">
          <ac:chgData name="Bert Gollnick" userId="ed8d9daad869d599" providerId="LiveId" clId="{194E1AF4-9930-4F10-9B85-12BCAFAC04A7}" dt="2018-11-15T11:56:23.577" v="20" actId="478"/>
          <ac:cxnSpMkLst>
            <pc:docMk/>
            <pc:sldMk cId="1287663574" sldId="298"/>
            <ac:cxnSpMk id="34" creationId="{C53B68CC-D191-4B58-AAF7-B3F9B6D86FE4}"/>
          </ac:cxnSpMkLst>
        </pc:cxnChg>
        <pc:cxnChg chg="add mod">
          <ac:chgData name="Bert Gollnick" userId="ed8d9daad869d599" providerId="LiveId" clId="{194E1AF4-9930-4F10-9B85-12BCAFAC04A7}" dt="2018-11-15T11:57:56.499" v="87" actId="1076"/>
          <ac:cxnSpMkLst>
            <pc:docMk/>
            <pc:sldMk cId="1287663574" sldId="298"/>
            <ac:cxnSpMk id="38" creationId="{10963B6E-1B00-4F99-9BB2-E08CEC5CF9FC}"/>
          </ac:cxnSpMkLst>
        </pc:cxnChg>
        <pc:cxnChg chg="add mod">
          <ac:chgData name="Bert Gollnick" userId="ed8d9daad869d599" providerId="LiveId" clId="{194E1AF4-9930-4F10-9B85-12BCAFAC04A7}" dt="2018-11-15T11:58:48.531" v="119" actId="1036"/>
          <ac:cxnSpMkLst>
            <pc:docMk/>
            <pc:sldMk cId="1287663574" sldId="298"/>
            <ac:cxnSpMk id="40" creationId="{12339C14-CDA7-4B6D-8D75-5FD8587CA682}"/>
          </ac:cxnSpMkLst>
        </pc:cxnChg>
        <pc:cxnChg chg="add mod">
          <ac:chgData name="Bert Gollnick" userId="ed8d9daad869d599" providerId="LiveId" clId="{194E1AF4-9930-4F10-9B85-12BCAFAC04A7}" dt="2018-11-15T11:58:48.531" v="119" actId="1036"/>
          <ac:cxnSpMkLst>
            <pc:docMk/>
            <pc:sldMk cId="1287663574" sldId="298"/>
            <ac:cxnSpMk id="42" creationId="{85705980-7A38-405F-BFD4-1735C6B9B48B}"/>
          </ac:cxnSpMkLst>
        </pc:cxnChg>
        <pc:cxnChg chg="add mod">
          <ac:chgData name="Bert Gollnick" userId="ed8d9daad869d599" providerId="LiveId" clId="{194E1AF4-9930-4F10-9B85-12BCAFAC04A7}" dt="2018-11-15T11:58:48.531" v="119" actId="1036"/>
          <ac:cxnSpMkLst>
            <pc:docMk/>
            <pc:sldMk cId="1287663574" sldId="298"/>
            <ac:cxnSpMk id="43" creationId="{65E5337E-5F89-4058-A550-3ED275DA9AB8}"/>
          </ac:cxnSpMkLst>
        </pc:cxnChg>
      </pc:sldChg>
      <pc:sldChg chg="addSp delSp modSp add modAnim">
        <pc:chgData name="Bert Gollnick" userId="ed8d9daad869d599" providerId="LiveId" clId="{194E1AF4-9930-4F10-9B85-12BCAFAC04A7}" dt="2018-11-15T12:20:37.442" v="638"/>
        <pc:sldMkLst>
          <pc:docMk/>
          <pc:sldMk cId="1304544725" sldId="300"/>
        </pc:sldMkLst>
        <pc:spChg chg="mod">
          <ac:chgData name="Bert Gollnick" userId="ed8d9daad869d599" providerId="LiveId" clId="{194E1AF4-9930-4F10-9B85-12BCAFAC04A7}" dt="2018-11-15T12:15:43.120" v="548" actId="20577"/>
          <ac:spMkLst>
            <pc:docMk/>
            <pc:sldMk cId="1304544725" sldId="300"/>
            <ac:spMk id="3" creationId="{E5D9F419-3225-47DC-85CB-B1B4C405B368}"/>
          </ac:spMkLst>
        </pc:spChg>
        <pc:spChg chg="del">
          <ac:chgData name="Bert Gollnick" userId="ed8d9daad869d599" providerId="LiveId" clId="{194E1AF4-9930-4F10-9B85-12BCAFAC04A7}" dt="2018-11-15T12:12:30.704" v="419" actId="478"/>
          <ac:spMkLst>
            <pc:docMk/>
            <pc:sldMk cId="1304544725" sldId="300"/>
            <ac:spMk id="5" creationId="{D276BA20-788B-4585-8ED0-B3A1BB690C52}"/>
          </ac:spMkLst>
        </pc:spChg>
        <pc:spChg chg="add mod topLvl">
          <ac:chgData name="Bert Gollnick" userId="ed8d9daad869d599" providerId="LiveId" clId="{194E1AF4-9930-4F10-9B85-12BCAFAC04A7}" dt="2018-11-15T12:18:03.001" v="575" actId="165"/>
          <ac:spMkLst>
            <pc:docMk/>
            <pc:sldMk cId="1304544725" sldId="300"/>
            <ac:spMk id="9" creationId="{FC51EA3D-9F89-4BF7-9CB6-C3444AB45E9C}"/>
          </ac:spMkLst>
        </pc:spChg>
        <pc:spChg chg="add mod topLvl">
          <ac:chgData name="Bert Gollnick" userId="ed8d9daad869d599" providerId="LiveId" clId="{194E1AF4-9930-4F10-9B85-12BCAFAC04A7}" dt="2018-11-15T12:18:03.001" v="575" actId="165"/>
          <ac:spMkLst>
            <pc:docMk/>
            <pc:sldMk cId="1304544725" sldId="300"/>
            <ac:spMk id="10" creationId="{CAE385D3-1294-4517-920E-13E324FF4D94}"/>
          </ac:spMkLst>
        </pc:spChg>
        <pc:spChg chg="add mod">
          <ac:chgData name="Bert Gollnick" userId="ed8d9daad869d599" providerId="LiveId" clId="{194E1AF4-9930-4F10-9B85-12BCAFAC04A7}" dt="2018-11-15T12:13:31.723" v="432" actId="207"/>
          <ac:spMkLst>
            <pc:docMk/>
            <pc:sldMk cId="1304544725" sldId="300"/>
            <ac:spMk id="11" creationId="{4AC0ED52-68FB-4500-BF1C-FBB37662227D}"/>
          </ac:spMkLst>
        </pc:spChg>
        <pc:spChg chg="add mod">
          <ac:chgData name="Bert Gollnick" userId="ed8d9daad869d599" providerId="LiveId" clId="{194E1AF4-9930-4F10-9B85-12BCAFAC04A7}" dt="2018-11-15T12:13:51.140" v="449" actId="1076"/>
          <ac:spMkLst>
            <pc:docMk/>
            <pc:sldMk cId="1304544725" sldId="300"/>
            <ac:spMk id="12" creationId="{B1A36F2A-BD8F-4ED3-9861-11BC6B7490CC}"/>
          </ac:spMkLst>
        </pc:spChg>
        <pc:spChg chg="add mod">
          <ac:chgData name="Bert Gollnick" userId="ed8d9daad869d599" providerId="LiveId" clId="{194E1AF4-9930-4F10-9B85-12BCAFAC04A7}" dt="2018-11-15T12:13:54.546" v="451" actId="1076"/>
          <ac:spMkLst>
            <pc:docMk/>
            <pc:sldMk cId="1304544725" sldId="300"/>
            <ac:spMk id="13" creationId="{92BAF045-9AF8-49F9-879D-5EF8476F5E00}"/>
          </ac:spMkLst>
        </pc:spChg>
        <pc:spChg chg="add mod">
          <ac:chgData name="Bert Gollnick" userId="ed8d9daad869d599" providerId="LiveId" clId="{194E1AF4-9930-4F10-9B85-12BCAFAC04A7}" dt="2018-11-15T12:13:52.951" v="450" actId="1076"/>
          <ac:spMkLst>
            <pc:docMk/>
            <pc:sldMk cId="1304544725" sldId="300"/>
            <ac:spMk id="14" creationId="{656AF5AD-F6C3-452E-9DAE-9016C50C1C80}"/>
          </ac:spMkLst>
        </pc:spChg>
        <pc:spChg chg="add mod">
          <ac:chgData name="Bert Gollnick" userId="ed8d9daad869d599" providerId="LiveId" clId="{194E1AF4-9930-4F10-9B85-12BCAFAC04A7}" dt="2018-11-15T12:13:49.156" v="448" actId="1076"/>
          <ac:spMkLst>
            <pc:docMk/>
            <pc:sldMk cId="1304544725" sldId="300"/>
            <ac:spMk id="15" creationId="{FE6D51A4-966F-4C8B-B1DF-C400FEFD1E2B}"/>
          </ac:spMkLst>
        </pc:spChg>
        <pc:spChg chg="add mod">
          <ac:chgData name="Bert Gollnick" userId="ed8d9daad869d599" providerId="LiveId" clId="{194E1AF4-9930-4F10-9B85-12BCAFAC04A7}" dt="2018-11-15T12:13:56.171" v="452" actId="1076"/>
          <ac:spMkLst>
            <pc:docMk/>
            <pc:sldMk cId="1304544725" sldId="300"/>
            <ac:spMk id="16" creationId="{37DDB23C-EFA5-40E5-B244-E468F4CECE0D}"/>
          </ac:spMkLst>
        </pc:spChg>
        <pc:spChg chg="add mod">
          <ac:chgData name="Bert Gollnick" userId="ed8d9daad869d599" providerId="LiveId" clId="{194E1AF4-9930-4F10-9B85-12BCAFAC04A7}" dt="2018-11-15T12:13:41.395" v="444" actId="1076"/>
          <ac:spMkLst>
            <pc:docMk/>
            <pc:sldMk cId="1304544725" sldId="300"/>
            <ac:spMk id="17" creationId="{5B7753E5-7152-4D91-A060-AF3D5BD71AD8}"/>
          </ac:spMkLst>
        </pc:spChg>
        <pc:spChg chg="add mod">
          <ac:chgData name="Bert Gollnick" userId="ed8d9daad869d599" providerId="LiveId" clId="{194E1AF4-9930-4F10-9B85-12BCAFAC04A7}" dt="2018-11-15T12:13:39.817" v="443" actId="1076"/>
          <ac:spMkLst>
            <pc:docMk/>
            <pc:sldMk cId="1304544725" sldId="300"/>
            <ac:spMk id="18" creationId="{319CAE55-76C9-4149-9BD7-71894F96883D}"/>
          </ac:spMkLst>
        </pc:spChg>
        <pc:spChg chg="add mod">
          <ac:chgData name="Bert Gollnick" userId="ed8d9daad869d599" providerId="LiveId" clId="{194E1AF4-9930-4F10-9B85-12BCAFAC04A7}" dt="2018-11-15T12:13:58.385" v="453" actId="1076"/>
          <ac:spMkLst>
            <pc:docMk/>
            <pc:sldMk cId="1304544725" sldId="300"/>
            <ac:spMk id="19" creationId="{CA758AC1-5813-400D-8502-E488365D468C}"/>
          </ac:spMkLst>
        </pc:spChg>
        <pc:spChg chg="add mod">
          <ac:chgData name="Bert Gollnick" userId="ed8d9daad869d599" providerId="LiveId" clId="{194E1AF4-9930-4F10-9B85-12BCAFAC04A7}" dt="2018-11-15T12:13:47.099" v="447" actId="1076"/>
          <ac:spMkLst>
            <pc:docMk/>
            <pc:sldMk cId="1304544725" sldId="300"/>
            <ac:spMk id="20" creationId="{C5537167-B2FD-48B4-830E-910E54EA1BC5}"/>
          </ac:spMkLst>
        </pc:spChg>
        <pc:spChg chg="add mod">
          <ac:chgData name="Bert Gollnick" userId="ed8d9daad869d599" providerId="LiveId" clId="{194E1AF4-9930-4F10-9B85-12BCAFAC04A7}" dt="2018-11-15T12:13:44.857" v="446" actId="1076"/>
          <ac:spMkLst>
            <pc:docMk/>
            <pc:sldMk cId="1304544725" sldId="300"/>
            <ac:spMk id="21" creationId="{349F5C79-EE95-41F5-AE11-F4B42758BAE7}"/>
          </ac:spMkLst>
        </pc:spChg>
        <pc:spChg chg="add mod">
          <ac:chgData name="Bert Gollnick" userId="ed8d9daad869d599" providerId="LiveId" clId="{194E1AF4-9930-4F10-9B85-12BCAFAC04A7}" dt="2018-11-15T12:14:06.674" v="470" actId="1037"/>
          <ac:spMkLst>
            <pc:docMk/>
            <pc:sldMk cId="1304544725" sldId="300"/>
            <ac:spMk id="22" creationId="{62EDB2AA-1A0C-438E-8250-409FB9CC8522}"/>
          </ac:spMkLst>
        </pc:spChg>
        <pc:spChg chg="add mod">
          <ac:chgData name="Bert Gollnick" userId="ed8d9daad869d599" providerId="LiveId" clId="{194E1AF4-9930-4F10-9B85-12BCAFAC04A7}" dt="2018-11-15T12:14:15.563" v="493" actId="1036"/>
          <ac:spMkLst>
            <pc:docMk/>
            <pc:sldMk cId="1304544725" sldId="300"/>
            <ac:spMk id="23" creationId="{549D1017-C1F6-4685-8B15-0FA8132368E9}"/>
          </ac:spMkLst>
        </pc:spChg>
        <pc:spChg chg="add mod">
          <ac:chgData name="Bert Gollnick" userId="ed8d9daad869d599" providerId="LiveId" clId="{194E1AF4-9930-4F10-9B85-12BCAFAC04A7}" dt="2018-11-15T12:14:29.183" v="496" actId="207"/>
          <ac:spMkLst>
            <pc:docMk/>
            <pc:sldMk cId="1304544725" sldId="300"/>
            <ac:spMk id="24" creationId="{44AE4359-6A9E-4342-930A-A64207BDAD29}"/>
          </ac:spMkLst>
        </pc:spChg>
        <pc:spChg chg="add mod">
          <ac:chgData name="Bert Gollnick" userId="ed8d9daad869d599" providerId="LiveId" clId="{194E1AF4-9930-4F10-9B85-12BCAFAC04A7}" dt="2018-11-15T12:14:50.077" v="510" actId="1076"/>
          <ac:spMkLst>
            <pc:docMk/>
            <pc:sldMk cId="1304544725" sldId="300"/>
            <ac:spMk id="25" creationId="{90AD842D-BBC9-4ADF-AC72-74B1FB1CAD0C}"/>
          </ac:spMkLst>
        </pc:spChg>
        <pc:spChg chg="add mod">
          <ac:chgData name="Bert Gollnick" userId="ed8d9daad869d599" providerId="LiveId" clId="{194E1AF4-9930-4F10-9B85-12BCAFAC04A7}" dt="2018-11-15T12:14:58.681" v="521" actId="1076"/>
          <ac:spMkLst>
            <pc:docMk/>
            <pc:sldMk cId="1304544725" sldId="300"/>
            <ac:spMk id="26" creationId="{2B512092-BAB1-4899-9D8B-263DBAB6AC2D}"/>
          </ac:spMkLst>
        </pc:spChg>
        <pc:spChg chg="add mod">
          <ac:chgData name="Bert Gollnick" userId="ed8d9daad869d599" providerId="LiveId" clId="{194E1AF4-9930-4F10-9B85-12BCAFAC04A7}" dt="2018-11-15T12:14:40.378" v="506" actId="1076"/>
          <ac:spMkLst>
            <pc:docMk/>
            <pc:sldMk cId="1304544725" sldId="300"/>
            <ac:spMk id="27" creationId="{02ABD2B3-4036-4EB3-BF74-EF53AA9A07BC}"/>
          </ac:spMkLst>
        </pc:spChg>
        <pc:spChg chg="add mod">
          <ac:chgData name="Bert Gollnick" userId="ed8d9daad869d599" providerId="LiveId" clId="{194E1AF4-9930-4F10-9B85-12BCAFAC04A7}" dt="2018-11-15T12:14:38.209" v="505" actId="1076"/>
          <ac:spMkLst>
            <pc:docMk/>
            <pc:sldMk cId="1304544725" sldId="300"/>
            <ac:spMk id="28" creationId="{796EB81C-0A8A-4F7E-A0DE-85A1560AD7F7}"/>
          </ac:spMkLst>
        </pc:spChg>
        <pc:spChg chg="add mod">
          <ac:chgData name="Bert Gollnick" userId="ed8d9daad869d599" providerId="LiveId" clId="{194E1AF4-9930-4F10-9B85-12BCAFAC04A7}" dt="2018-11-15T12:14:36.474" v="504" actId="1076"/>
          <ac:spMkLst>
            <pc:docMk/>
            <pc:sldMk cId="1304544725" sldId="300"/>
            <ac:spMk id="29" creationId="{DF3512C9-2888-45CD-92AE-A426135979CE}"/>
          </ac:spMkLst>
        </pc:spChg>
        <pc:spChg chg="add mod">
          <ac:chgData name="Bert Gollnick" userId="ed8d9daad869d599" providerId="LiveId" clId="{194E1AF4-9930-4F10-9B85-12BCAFAC04A7}" dt="2018-11-15T12:15:17.064" v="528" actId="1076"/>
          <ac:spMkLst>
            <pc:docMk/>
            <pc:sldMk cId="1304544725" sldId="300"/>
            <ac:spMk id="30" creationId="{6417FB7B-8DFE-4F8D-8F09-56DCBA99BB25}"/>
          </ac:spMkLst>
        </pc:spChg>
        <pc:spChg chg="add mod">
          <ac:chgData name="Bert Gollnick" userId="ed8d9daad869d599" providerId="LiveId" clId="{194E1AF4-9930-4F10-9B85-12BCAFAC04A7}" dt="2018-11-15T12:15:19.489" v="529" actId="1076"/>
          <ac:spMkLst>
            <pc:docMk/>
            <pc:sldMk cId="1304544725" sldId="300"/>
            <ac:spMk id="31" creationId="{07ED87BA-02F1-4471-A179-30D1DF24CBF1}"/>
          </ac:spMkLst>
        </pc:spChg>
        <pc:spChg chg="add mod">
          <ac:chgData name="Bert Gollnick" userId="ed8d9daad869d599" providerId="LiveId" clId="{194E1AF4-9930-4F10-9B85-12BCAFAC04A7}" dt="2018-11-15T12:15:03.188" v="523" actId="1076"/>
          <ac:spMkLst>
            <pc:docMk/>
            <pc:sldMk cId="1304544725" sldId="300"/>
            <ac:spMk id="32" creationId="{4B260FC5-0E47-4186-A6B1-C4AE25F565A6}"/>
          </ac:spMkLst>
        </pc:spChg>
        <pc:spChg chg="add mod">
          <ac:chgData name="Bert Gollnick" userId="ed8d9daad869d599" providerId="LiveId" clId="{194E1AF4-9930-4F10-9B85-12BCAFAC04A7}" dt="2018-11-15T12:15:05.501" v="524" actId="1076"/>
          <ac:spMkLst>
            <pc:docMk/>
            <pc:sldMk cId="1304544725" sldId="300"/>
            <ac:spMk id="33" creationId="{8B3EB4D7-BDC1-40AE-8734-A63C10A514D4}"/>
          </ac:spMkLst>
        </pc:spChg>
        <pc:spChg chg="add">
          <ac:chgData name="Bert Gollnick" userId="ed8d9daad869d599" providerId="LiveId" clId="{194E1AF4-9930-4F10-9B85-12BCAFAC04A7}" dt="2018-11-15T12:14:52.124" v="513"/>
          <ac:spMkLst>
            <pc:docMk/>
            <pc:sldMk cId="1304544725" sldId="300"/>
            <ac:spMk id="34" creationId="{E3A4C9E2-E62B-4EC8-851B-391B2476DC12}"/>
          </ac:spMkLst>
        </pc:spChg>
        <pc:spChg chg="add mod">
          <ac:chgData name="Bert Gollnick" userId="ed8d9daad869d599" providerId="LiveId" clId="{194E1AF4-9930-4F10-9B85-12BCAFAC04A7}" dt="2018-11-15T12:15:00.953" v="522" actId="1076"/>
          <ac:spMkLst>
            <pc:docMk/>
            <pc:sldMk cId="1304544725" sldId="300"/>
            <ac:spMk id="35" creationId="{2D1469D0-BE68-4F9F-9225-7271C0DEDD0C}"/>
          </ac:spMkLst>
        </pc:spChg>
        <pc:spChg chg="add mod">
          <ac:chgData name="Bert Gollnick" userId="ed8d9daad869d599" providerId="LiveId" clId="{194E1AF4-9930-4F10-9B85-12BCAFAC04A7}" dt="2018-11-15T12:15:08.321" v="525" actId="1076"/>
          <ac:spMkLst>
            <pc:docMk/>
            <pc:sldMk cId="1304544725" sldId="300"/>
            <ac:spMk id="36" creationId="{C47C8488-C223-4183-B8C0-661F7D1E7D03}"/>
          </ac:spMkLst>
        </pc:spChg>
        <pc:spChg chg="add mod">
          <ac:chgData name="Bert Gollnick" userId="ed8d9daad869d599" providerId="LiveId" clId="{194E1AF4-9930-4F10-9B85-12BCAFAC04A7}" dt="2018-11-15T12:15:10.658" v="526" actId="1076"/>
          <ac:spMkLst>
            <pc:docMk/>
            <pc:sldMk cId="1304544725" sldId="300"/>
            <ac:spMk id="37" creationId="{7C9807A2-4BBA-4918-A981-EC703E823AB2}"/>
          </ac:spMkLst>
        </pc:spChg>
        <pc:spChg chg="add mod">
          <ac:chgData name="Bert Gollnick" userId="ed8d9daad869d599" providerId="LiveId" clId="{194E1AF4-9930-4F10-9B85-12BCAFAC04A7}" dt="2018-11-15T12:15:13.143" v="527" actId="1076"/>
          <ac:spMkLst>
            <pc:docMk/>
            <pc:sldMk cId="1304544725" sldId="300"/>
            <ac:spMk id="38" creationId="{C2469ED8-D13F-4603-8A1C-C0A78F8CE4E5}"/>
          </ac:spMkLst>
        </pc:spChg>
        <pc:spChg chg="add mod">
          <ac:chgData name="Bert Gollnick" userId="ed8d9daad869d599" providerId="LiveId" clId="{194E1AF4-9930-4F10-9B85-12BCAFAC04A7}" dt="2018-11-15T12:14:56.253" v="520" actId="1076"/>
          <ac:spMkLst>
            <pc:docMk/>
            <pc:sldMk cId="1304544725" sldId="300"/>
            <ac:spMk id="39" creationId="{5AE167BE-FA1A-4507-9DC3-82CE58BC4148}"/>
          </ac:spMkLst>
        </pc:spChg>
        <pc:spChg chg="add">
          <ac:chgData name="Bert Gollnick" userId="ed8d9daad869d599" providerId="LiveId" clId="{194E1AF4-9930-4F10-9B85-12BCAFAC04A7}" dt="2018-11-15T12:14:53.280" v="519"/>
          <ac:spMkLst>
            <pc:docMk/>
            <pc:sldMk cId="1304544725" sldId="300"/>
            <ac:spMk id="40" creationId="{59EB955A-6855-4F3C-B3D1-CB46DA9CC36D}"/>
          </ac:spMkLst>
        </pc:spChg>
        <pc:spChg chg="mod topLvl">
          <ac:chgData name="Bert Gollnick" userId="ed8d9daad869d599" providerId="LiveId" clId="{194E1AF4-9930-4F10-9B85-12BCAFAC04A7}" dt="2018-11-15T12:17:24.413" v="570" actId="20577"/>
          <ac:spMkLst>
            <pc:docMk/>
            <pc:sldMk cId="1304544725" sldId="300"/>
            <ac:spMk id="45" creationId="{9F75FDE9-E0D7-4A88-9B34-4586DC639FD8}"/>
          </ac:spMkLst>
        </pc:spChg>
        <pc:spChg chg="mod topLvl">
          <ac:chgData name="Bert Gollnick" userId="ed8d9daad869d599" providerId="LiveId" clId="{194E1AF4-9930-4F10-9B85-12BCAFAC04A7}" dt="2018-11-15T12:17:07.720" v="564" actId="20577"/>
          <ac:spMkLst>
            <pc:docMk/>
            <pc:sldMk cId="1304544725" sldId="300"/>
            <ac:spMk id="46" creationId="{B257606F-50B5-43FC-9AAB-4F7AE57A6A4F}"/>
          </ac:spMkLst>
        </pc:spChg>
        <pc:spChg chg="add mod">
          <ac:chgData name="Bert Gollnick" userId="ed8d9daad869d599" providerId="LiveId" clId="{194E1AF4-9930-4F10-9B85-12BCAFAC04A7}" dt="2018-11-15T12:19:28.782" v="636" actId="207"/>
          <ac:spMkLst>
            <pc:docMk/>
            <pc:sldMk cId="1304544725" sldId="300"/>
            <ac:spMk id="54" creationId="{28C0C095-C943-419B-AEE2-7B3BF17F1F05}"/>
          </ac:spMkLst>
        </pc:spChg>
        <pc:grpChg chg="add del mod">
          <ac:chgData name="Bert Gollnick" userId="ed8d9daad869d599" providerId="LiveId" clId="{194E1AF4-9930-4F10-9B85-12BCAFAC04A7}" dt="2018-11-15T12:18:03.001" v="575" actId="165"/>
          <ac:grpSpMkLst>
            <pc:docMk/>
            <pc:sldMk cId="1304544725" sldId="300"/>
            <ac:grpSpMk id="41" creationId="{D1B3693C-43EB-4BE5-94F6-5FA00361E42F}"/>
          </ac:grpSpMkLst>
        </pc:grpChg>
        <pc:grpChg chg="add del mod">
          <ac:chgData name="Bert Gollnick" userId="ed8d9daad869d599" providerId="LiveId" clId="{194E1AF4-9930-4F10-9B85-12BCAFAC04A7}" dt="2018-11-15T12:16:40.577" v="555" actId="165"/>
          <ac:grpSpMkLst>
            <pc:docMk/>
            <pc:sldMk cId="1304544725" sldId="300"/>
            <ac:grpSpMk id="42" creationId="{7CADE5C6-BC7C-4287-9DDB-9FA30FE71877}"/>
          </ac:grpSpMkLst>
        </pc:grpChg>
        <pc:cxnChg chg="add mod topLvl">
          <ac:chgData name="Bert Gollnick" userId="ed8d9daad869d599" providerId="LiveId" clId="{194E1AF4-9930-4F10-9B85-12BCAFAC04A7}" dt="2018-11-15T12:18:09.180" v="576" actId="14100"/>
          <ac:cxnSpMkLst>
            <pc:docMk/>
            <pc:sldMk cId="1304544725" sldId="300"/>
            <ac:cxnSpMk id="6" creationId="{1C947482-5786-4905-8A3C-E60DD8951452}"/>
          </ac:cxnSpMkLst>
        </pc:cxnChg>
        <pc:cxnChg chg="add mod topLvl">
          <ac:chgData name="Bert Gollnick" userId="ed8d9daad869d599" providerId="LiveId" clId="{194E1AF4-9930-4F10-9B85-12BCAFAC04A7}" dt="2018-11-15T12:18:12.461" v="577" actId="14100"/>
          <ac:cxnSpMkLst>
            <pc:docMk/>
            <pc:sldMk cId="1304544725" sldId="300"/>
            <ac:cxnSpMk id="7" creationId="{3867E668-840F-4C1E-920F-41DC282F351F}"/>
          </ac:cxnSpMkLst>
        </pc:cxnChg>
        <pc:cxnChg chg="mod topLvl">
          <ac:chgData name="Bert Gollnick" userId="ed8d9daad869d599" providerId="LiveId" clId="{194E1AF4-9930-4F10-9B85-12BCAFAC04A7}" dt="2018-11-15T12:17:46.879" v="573" actId="692"/>
          <ac:cxnSpMkLst>
            <pc:docMk/>
            <pc:sldMk cId="1304544725" sldId="300"/>
            <ac:cxnSpMk id="43" creationId="{853A45C5-6371-4457-BD5F-E7C9AE257B87}"/>
          </ac:cxnSpMkLst>
        </pc:cxnChg>
        <pc:cxnChg chg="mod topLvl">
          <ac:chgData name="Bert Gollnick" userId="ed8d9daad869d599" providerId="LiveId" clId="{194E1AF4-9930-4F10-9B85-12BCAFAC04A7}" dt="2018-11-15T12:17:54.301" v="574" actId="14100"/>
          <ac:cxnSpMkLst>
            <pc:docMk/>
            <pc:sldMk cId="1304544725" sldId="300"/>
            <ac:cxnSpMk id="44" creationId="{D74DA05A-E376-4DAF-AD63-5065978CA075}"/>
          </ac:cxnSpMkLst>
        </pc:cxnChg>
      </pc:sldChg>
    </pc:docChg>
  </pc:docChgLst>
  <pc:docChgLst>
    <pc:chgData name="Bert Gollnick" userId="ed8d9daad869d599" providerId="LiveId" clId="{BA9D186F-990D-4808-84FE-740FED87FB14}"/>
    <pc:docChg chg="addSld delSld modSld">
      <pc:chgData name="Bert Gollnick" userId="ed8d9daad869d599" providerId="LiveId" clId="{BA9D186F-990D-4808-84FE-740FED87FB14}" dt="2018-12-22T05:17:25.911" v="18" actId="207"/>
      <pc:docMkLst>
        <pc:docMk/>
      </pc:docMkLst>
      <pc:sldChg chg="modSp">
        <pc:chgData name="Bert Gollnick" userId="ed8d9daad869d599" providerId="LiveId" clId="{BA9D186F-990D-4808-84FE-740FED87FB14}" dt="2018-12-22T04:53:02.112" v="2" actId="20577"/>
        <pc:sldMkLst>
          <pc:docMk/>
          <pc:sldMk cId="2971841378" sldId="256"/>
        </pc:sldMkLst>
        <pc:spChg chg="mod">
          <ac:chgData name="Bert Gollnick" userId="ed8d9daad869d599" providerId="LiveId" clId="{BA9D186F-990D-4808-84FE-740FED87FB14}" dt="2018-12-22T04:53:02.112" v="2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modSp">
        <pc:chgData name="Bert Gollnick" userId="ed8d9daad869d599" providerId="LiveId" clId="{BA9D186F-990D-4808-84FE-740FED87FB14}" dt="2018-12-22T04:53:13.671" v="5" actId="20577"/>
        <pc:sldMkLst>
          <pc:docMk/>
          <pc:sldMk cId="1287663574" sldId="298"/>
        </pc:sldMkLst>
        <pc:spChg chg="mod">
          <ac:chgData name="Bert Gollnick" userId="ed8d9daad869d599" providerId="LiveId" clId="{BA9D186F-990D-4808-84FE-740FED87FB14}" dt="2018-12-22T04:53:13.671" v="5" actId="20577"/>
          <ac:spMkLst>
            <pc:docMk/>
            <pc:sldMk cId="1287663574" sldId="298"/>
            <ac:spMk id="2" creationId="{C0BA30F3-33C6-4F58-9198-2CE865738FA2}"/>
          </ac:spMkLst>
        </pc:spChg>
      </pc:sldChg>
      <pc:sldChg chg="del">
        <pc:chgData name="Bert Gollnick" userId="ed8d9daad869d599" providerId="LiveId" clId="{BA9D186F-990D-4808-84FE-740FED87FB14}" dt="2018-12-22T05:07:07.628" v="7" actId="2696"/>
        <pc:sldMkLst>
          <pc:docMk/>
          <pc:sldMk cId="3936850138" sldId="299"/>
        </pc:sldMkLst>
      </pc:sldChg>
      <pc:sldChg chg="addSp modSp modAnim">
        <pc:chgData name="Bert Gollnick" userId="ed8d9daad869d599" providerId="LiveId" clId="{BA9D186F-990D-4808-84FE-740FED87FB14}" dt="2018-12-22T05:17:25.911" v="18" actId="207"/>
        <pc:sldMkLst>
          <pc:docMk/>
          <pc:sldMk cId="1304544725" sldId="300"/>
        </pc:sldMkLst>
        <pc:spChg chg="add mod">
          <ac:chgData name="Bert Gollnick" userId="ed8d9daad869d599" providerId="LiveId" clId="{BA9D186F-990D-4808-84FE-740FED87FB14}" dt="2018-12-22T05:09:25.580" v="10" actId="207"/>
          <ac:spMkLst>
            <pc:docMk/>
            <pc:sldMk cId="1304544725" sldId="300"/>
            <ac:spMk id="47" creationId="{E8A9C536-FD36-481D-9BC8-DFDF2E71D48F}"/>
          </ac:spMkLst>
        </pc:spChg>
        <pc:spChg chg="add mod">
          <ac:chgData name="Bert Gollnick" userId="ed8d9daad869d599" providerId="LiveId" clId="{BA9D186F-990D-4808-84FE-740FED87FB14}" dt="2018-12-22T05:17:25.911" v="18" actId="207"/>
          <ac:spMkLst>
            <pc:docMk/>
            <pc:sldMk cId="1304544725" sldId="300"/>
            <ac:spMk id="48" creationId="{C611F5D4-E936-4EDB-A09A-BC55D48A6EA8}"/>
          </ac:spMkLst>
        </pc:spChg>
      </pc:sldChg>
      <pc:sldChg chg="add">
        <pc:chgData name="Bert Gollnick" userId="ed8d9daad869d599" providerId="LiveId" clId="{BA9D186F-990D-4808-84FE-740FED87FB14}" dt="2018-12-22T04:59:03.795" v="6"/>
        <pc:sldMkLst>
          <pc:docMk/>
          <pc:sldMk cId="2675882024" sldId="301"/>
        </pc:sldMkLst>
      </pc:sldChg>
      <pc:sldChg chg="add">
        <pc:chgData name="Bert Gollnick" userId="ed8d9daad869d599" providerId="LiveId" clId="{BA9D186F-990D-4808-84FE-740FED87FB14}" dt="2018-12-22T04:59:03.795" v="6"/>
        <pc:sldMkLst>
          <pc:docMk/>
          <pc:sldMk cId="2007032924" sldId="302"/>
        </pc:sldMkLst>
      </pc:sldChg>
      <pc:sldChg chg="add">
        <pc:chgData name="Bert Gollnick" userId="ed8d9daad869d599" providerId="LiveId" clId="{BA9D186F-990D-4808-84FE-740FED87FB14}" dt="2018-12-22T04:59:03.795" v="6"/>
        <pc:sldMkLst>
          <pc:docMk/>
          <pc:sldMk cId="1343001783" sldId="303"/>
        </pc:sldMkLst>
      </pc:sldChg>
      <pc:sldChg chg="add">
        <pc:chgData name="Bert Gollnick" userId="ed8d9daad869d599" providerId="LiveId" clId="{BA9D186F-990D-4808-84FE-740FED87FB14}" dt="2018-12-22T04:59:03.795" v="6"/>
        <pc:sldMkLst>
          <pc:docMk/>
          <pc:sldMk cId="119038503" sldId="304"/>
        </pc:sldMkLst>
      </pc:sldChg>
      <pc:sldChg chg="add">
        <pc:chgData name="Bert Gollnick" userId="ed8d9daad869d599" providerId="LiveId" clId="{BA9D186F-990D-4808-84FE-740FED87FB14}" dt="2018-12-22T04:59:03.795" v="6"/>
        <pc:sldMkLst>
          <pc:docMk/>
          <pc:sldMk cId="3198477424" sldId="305"/>
        </pc:sldMkLst>
      </pc:sldChg>
      <pc:sldChg chg="add">
        <pc:chgData name="Bert Gollnick" userId="ed8d9daad869d599" providerId="LiveId" clId="{BA9D186F-990D-4808-84FE-740FED87FB14}" dt="2018-12-22T04:59:03.795" v="6"/>
        <pc:sldMkLst>
          <pc:docMk/>
          <pc:sldMk cId="2950638443" sldId="306"/>
        </pc:sldMkLst>
      </pc:sldChg>
      <pc:sldChg chg="add">
        <pc:chgData name="Bert Gollnick" userId="ed8d9daad869d599" providerId="LiveId" clId="{BA9D186F-990D-4808-84FE-740FED87FB14}" dt="2018-12-22T04:59:03.795" v="6"/>
        <pc:sldMkLst>
          <pc:docMk/>
          <pc:sldMk cId="1074256150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2BEAF5-CA31-48F1-A3D0-6389CEFCAD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6C13BAE-B2C4-447A-AF43-6369D3CDE7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357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9426A83-8BB0-4DCC-8C66-A4C935F8D4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B9BFE8-34BD-4E6A-82FD-31B20F9B0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7318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55D5776-A265-409B-A2E1-79884A9BD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84678B3-4B3F-458F-B790-12AF7ED9AD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4517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3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1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63C28C9-E569-4D24-9CB7-D4516A12C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D30FF62-C1CC-492F-8222-5CDBBF12F6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4317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58C458-39B2-44F4-9A6B-BDA02B2C7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112E09-FA1E-4C51-AE84-E07B9D7EF8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0211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1E174B-9C07-4EDF-955B-CEE8D7761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5EA3B42-3CAA-4C06-BA6B-00CF8F21B2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23943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085D2-3759-4544-B16C-E7B10F9AB8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1B11E39-14AE-4726-A706-6B4D546DBC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483768" y="1923678"/>
            <a:ext cx="6660232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275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7290" y="1050072"/>
            <a:ext cx="2980688" cy="2980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0570" y="2181679"/>
            <a:ext cx="495343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90570" y="2655255"/>
            <a:ext cx="49534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82A1A73-5FDA-46F7-82CB-186215A6BA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39F75AE-6FA3-4F7D-B5C0-B1A6325F23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91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B7C0D39-3107-4BCE-8FC8-6F5C8776B8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3DC91FD-14A7-4480-A3F6-5A4425C6E3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427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9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2E2E4BE-8366-445D-AFB8-959CD63033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7E22-067F-41FB-AC26-943ACB9C4A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AB81AA3-8DE4-410C-95B2-5035FEB3F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9C2957C-F2BD-406C-8C2A-8C84D89FF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981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55" r:id="rId6"/>
    <p:sldLayoutId id="2147483662" r:id="rId7"/>
    <p:sldLayoutId id="2147483663" r:id="rId8"/>
    <p:sldLayoutId id="2147483664" r:id="rId9"/>
    <p:sldLayoutId id="2147483665" r:id="rId10"/>
    <p:sldLayoutId id="2147483667" r:id="rId11"/>
    <p:sldLayoutId id="2147483666" r:id="rId12"/>
    <p:sldLayoutId id="2147483668" r:id="rId13"/>
    <p:sldLayoutId id="2147483671" r:id="rId14"/>
    <p:sldLayoutId id="2147483669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 err="1"/>
              <a:t>Machine</a:t>
            </a:r>
            <a:r>
              <a:rPr lang="de-DE" b="0" dirty="0"/>
              <a:t> Learning 101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Student Test </a:t>
            </a:r>
            <a:r>
              <a:rPr lang="de-DE" dirty="0" err="1"/>
              <a:t>Prediction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9B5542-AE25-4873-87DB-B73811D9B46A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037326"/>
          <a:ext cx="8127999" cy="337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32">
                <a:tc>
                  <a:txBody>
                    <a:bodyPr/>
                    <a:lstStyle/>
                    <a:p>
                      <a:r>
                        <a:rPr lang="de-DE" dirty="0"/>
                        <a:t>Property</a:t>
                      </a:r>
                      <a:endParaRPr lang="en-US" dirty="0"/>
                    </a:p>
                  </a:txBody>
                  <a:tcPr marL="182880" marR="182880" marT="0" marB="182880">
                    <a:solidFill>
                      <a:srgbClr val="3967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Classification</a:t>
                      </a:r>
                      <a:endParaRPr lang="en-US" dirty="0"/>
                    </a:p>
                  </a:txBody>
                  <a:tcPr marL="182880" marR="182880" marT="0" marB="182880">
                    <a:solidFill>
                      <a:srgbClr val="3967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Regression</a:t>
                      </a:r>
                      <a:endParaRPr lang="en-US" dirty="0"/>
                    </a:p>
                  </a:txBody>
                  <a:tcPr marL="182880" marR="182880" marT="0" marB="182880">
                    <a:solidFill>
                      <a:srgbClr val="396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50">
                <a:tc>
                  <a:txBody>
                    <a:bodyPr/>
                    <a:lstStyle/>
                    <a:p>
                      <a:r>
                        <a:rPr lang="de-DE" dirty="0"/>
                        <a:t>Output / </a:t>
                      </a:r>
                    </a:p>
                    <a:p>
                      <a:r>
                        <a:rPr lang="de-DE" dirty="0"/>
                        <a:t>Target Variable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Discrete</a:t>
                      </a:r>
                      <a:r>
                        <a:rPr lang="de-DE" baseline="0" dirty="0"/>
                        <a:t> (</a:t>
                      </a:r>
                      <a:r>
                        <a:rPr lang="de-DE" baseline="0" dirty="0" err="1"/>
                        <a:t>class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labels</a:t>
                      </a:r>
                      <a:r>
                        <a:rPr lang="de-DE" baseline="0" dirty="0"/>
                        <a:t>)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Continuous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numbers</a:t>
                      </a:r>
                      <a:endParaRPr lang="en-US" dirty="0"/>
                    </a:p>
                  </a:txBody>
                  <a:tcPr marL="182880" marR="182880" marT="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9">
                <a:tc>
                  <a:txBody>
                    <a:bodyPr/>
                    <a:lstStyle/>
                    <a:p>
                      <a:r>
                        <a:rPr lang="de-DE" dirty="0" err="1"/>
                        <a:t>Examples</a:t>
                      </a:r>
                      <a:endParaRPr lang="en-US" dirty="0"/>
                    </a:p>
                  </a:txBody>
                  <a:tcPr marL="182880" marR="182880" marT="0" marB="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Fail / pass</a:t>
                      </a:r>
                      <a:endParaRPr lang="en-US" dirty="0"/>
                    </a:p>
                  </a:txBody>
                  <a:tcPr marL="182880" marR="1828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scores</a:t>
                      </a:r>
                    </a:p>
                  </a:txBody>
                  <a:tcPr marL="182880" marR="182880" marT="0" marB="0"/>
                </a:tc>
                <a:extLst>
                  <a:ext uri="{0D108BD9-81ED-4DB2-BD59-A6C34878D82A}">
                    <a16:rowId xmlns:a16="http://schemas.microsoft.com/office/drawing/2014/main" val="3704103878"/>
                  </a:ext>
                </a:extLst>
              </a:tr>
              <a:tr h="696759">
                <a:tc>
                  <a:txBody>
                    <a:bodyPr/>
                    <a:lstStyle/>
                    <a:p>
                      <a:r>
                        <a:rPr lang="de-DE" dirty="0" err="1"/>
                        <a:t>What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searched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?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Decision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Boundary</a:t>
                      </a:r>
                      <a:r>
                        <a:rPr lang="de-DE" baseline="0" dirty="0"/>
                        <a:t>,</a:t>
                      </a:r>
                    </a:p>
                    <a:p>
                      <a:r>
                        <a:rPr lang="de-DE" baseline="0" dirty="0"/>
                        <a:t>Group </a:t>
                      </a:r>
                      <a:r>
                        <a:rPr lang="de-DE" baseline="0" dirty="0" err="1"/>
                        <a:t>membership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Best</a:t>
                      </a:r>
                      <a:r>
                        <a:rPr lang="de-DE" baseline="0" dirty="0"/>
                        <a:t> Fit Line</a:t>
                      </a:r>
                      <a:endParaRPr lang="en-US" dirty="0"/>
                    </a:p>
                  </a:txBody>
                  <a:tcPr marL="182880" marR="182880" marT="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9">
                <a:tc>
                  <a:txBody>
                    <a:bodyPr/>
                    <a:lstStyle/>
                    <a:p>
                      <a:r>
                        <a:rPr lang="de-DE" dirty="0"/>
                        <a:t>Evaluation </a:t>
                      </a:r>
                      <a:r>
                        <a:rPr lang="de-DE" dirty="0" err="1"/>
                        <a:t>Measure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en-US" dirty="0"/>
                    </a:p>
                  </a:txBody>
                  <a:tcPr marL="182880" marR="182880" marT="0" marB="182880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Sum</a:t>
                      </a:r>
                      <a:r>
                        <a:rPr lang="de-DE" baseline="0" dirty="0"/>
                        <a:t> of </a:t>
                      </a:r>
                      <a:r>
                        <a:rPr lang="de-DE" baseline="0" dirty="0" err="1"/>
                        <a:t>squared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errors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(R</a:t>
                      </a:r>
                      <a:r>
                        <a:rPr lang="de-DE" baseline="30000" dirty="0"/>
                        <a:t>2</a:t>
                      </a:r>
                      <a:r>
                        <a:rPr lang="de-DE" baseline="0" dirty="0"/>
                        <a:t>)</a:t>
                      </a:r>
                      <a:endParaRPr lang="en-US" dirty="0"/>
                    </a:p>
                  </a:txBody>
                  <a:tcPr marL="182880" marR="182880" marT="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5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Machine</a:t>
            </a:r>
            <a:r>
              <a:rPr lang="de-DE" dirty="0"/>
              <a:t> Learning 101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and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4B9828F-FEDE-4B2E-B492-4E85F0E82E08}"/>
              </a:ext>
            </a:extLst>
          </p:cNvPr>
          <p:cNvSpPr/>
          <p:nvPr/>
        </p:nvSpPr>
        <p:spPr>
          <a:xfrm>
            <a:off x="2699792" y="1607606"/>
            <a:ext cx="2808312" cy="1080120"/>
          </a:xfrm>
          <a:prstGeom prst="rect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Classical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Programming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F606B0E-47DF-446A-B6AE-2553463E393A}"/>
              </a:ext>
            </a:extLst>
          </p:cNvPr>
          <p:cNvSpPr/>
          <p:nvPr/>
        </p:nvSpPr>
        <p:spPr>
          <a:xfrm>
            <a:off x="2689429" y="3435846"/>
            <a:ext cx="2808312" cy="1080120"/>
          </a:xfrm>
          <a:prstGeom prst="rect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Machine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5BFF07F-1E74-4133-9113-F964BF963684}"/>
              </a:ext>
            </a:extLst>
          </p:cNvPr>
          <p:cNvCxnSpPr/>
          <p:nvPr/>
        </p:nvCxnSpPr>
        <p:spPr>
          <a:xfrm>
            <a:off x="1547664" y="185167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A58A0D-D811-40ED-8AFF-395723BF2C82}"/>
              </a:ext>
            </a:extLst>
          </p:cNvPr>
          <p:cNvCxnSpPr/>
          <p:nvPr/>
        </p:nvCxnSpPr>
        <p:spPr>
          <a:xfrm>
            <a:off x="1547664" y="2571750"/>
            <a:ext cx="1141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F0279AF-ED83-4924-AACA-F4FD9A3E8C73}"/>
              </a:ext>
            </a:extLst>
          </p:cNvPr>
          <p:cNvSpPr txBox="1"/>
          <p:nvPr/>
        </p:nvSpPr>
        <p:spPr>
          <a:xfrm>
            <a:off x="1547664" y="14832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Rules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88706B-D7A2-4EB2-85B7-1D58278609D3}"/>
              </a:ext>
            </a:extLst>
          </p:cNvPr>
          <p:cNvSpPr txBox="1"/>
          <p:nvPr/>
        </p:nvSpPr>
        <p:spPr>
          <a:xfrm>
            <a:off x="1547664" y="22364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  <a:endParaRPr lang="en-GB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0963B6E-1B00-4F99-9BB2-E08CEC5CF9FC}"/>
              </a:ext>
            </a:extLst>
          </p:cNvPr>
          <p:cNvCxnSpPr/>
          <p:nvPr/>
        </p:nvCxnSpPr>
        <p:spPr>
          <a:xfrm>
            <a:off x="5518467" y="224379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23E5479-CBD1-4EC6-8E8A-2E42CDC78BE1}"/>
              </a:ext>
            </a:extLst>
          </p:cNvPr>
          <p:cNvSpPr txBox="1"/>
          <p:nvPr/>
        </p:nvSpPr>
        <p:spPr>
          <a:xfrm>
            <a:off x="5518467" y="18753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Answers</a:t>
            </a:r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2339C14-CDA7-4B6D-8D75-5FD8587CA682}"/>
              </a:ext>
            </a:extLst>
          </p:cNvPr>
          <p:cNvCxnSpPr/>
          <p:nvPr/>
        </p:nvCxnSpPr>
        <p:spPr>
          <a:xfrm>
            <a:off x="5511557" y="412422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0F02BA8-0E72-4E5F-8FC9-860960A615CE}"/>
              </a:ext>
            </a:extLst>
          </p:cNvPr>
          <p:cNvSpPr txBox="1"/>
          <p:nvPr/>
        </p:nvSpPr>
        <p:spPr>
          <a:xfrm>
            <a:off x="5511557" y="375578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Rules</a:t>
            </a:r>
            <a:endParaRPr lang="en-GB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5705980-7A38-405F-BFD4-1735C6B9B48B}"/>
              </a:ext>
            </a:extLst>
          </p:cNvPr>
          <p:cNvCxnSpPr/>
          <p:nvPr/>
        </p:nvCxnSpPr>
        <p:spPr>
          <a:xfrm>
            <a:off x="1516655" y="365187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5E5337E-5F89-4058-A550-3ED275DA9AB8}"/>
              </a:ext>
            </a:extLst>
          </p:cNvPr>
          <p:cNvCxnSpPr/>
          <p:nvPr/>
        </p:nvCxnSpPr>
        <p:spPr>
          <a:xfrm>
            <a:off x="1516655" y="4371950"/>
            <a:ext cx="1141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2E6E83E-4B89-4C61-B607-ED6B1C467530}"/>
              </a:ext>
            </a:extLst>
          </p:cNvPr>
          <p:cNvSpPr txBox="1"/>
          <p:nvPr/>
        </p:nvSpPr>
        <p:spPr>
          <a:xfrm>
            <a:off x="1516655" y="32834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  <a:endParaRPr lang="en-GB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A67D82C-940D-4573-8B69-AFEDD9E517EB}"/>
              </a:ext>
            </a:extLst>
          </p:cNvPr>
          <p:cNvSpPr txBox="1"/>
          <p:nvPr/>
        </p:nvSpPr>
        <p:spPr>
          <a:xfrm>
            <a:off x="1516655" y="403664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Answers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5C302E-A001-46CC-9977-7DC459600DF7}"/>
              </a:ext>
            </a:extLst>
          </p:cNvPr>
          <p:cNvSpPr txBox="1"/>
          <p:nvPr/>
        </p:nvSpPr>
        <p:spPr>
          <a:xfrm>
            <a:off x="1516655" y="4775855"/>
            <a:ext cx="636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Inspired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: Francois </a:t>
            </a:r>
            <a:r>
              <a:rPr lang="de-DE" sz="1400" dirty="0" err="1"/>
              <a:t>Chollet</a:t>
            </a:r>
            <a:r>
              <a:rPr lang="de-DE" sz="1400" dirty="0"/>
              <a:t> and J.J. </a:t>
            </a:r>
            <a:r>
              <a:rPr lang="de-DE" sz="1400" dirty="0" err="1"/>
              <a:t>Allaire</a:t>
            </a:r>
            <a:r>
              <a:rPr lang="de-DE" sz="1400" dirty="0"/>
              <a:t> „Deep Learning </a:t>
            </a:r>
            <a:r>
              <a:rPr lang="de-DE" sz="1400" dirty="0" err="1"/>
              <a:t>with</a:t>
            </a:r>
            <a:r>
              <a:rPr lang="de-DE" sz="1400" dirty="0"/>
              <a:t> R and Keras“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59787"/>
          </a:xfrm>
        </p:spPr>
        <p:txBody>
          <a:bodyPr lIns="180000"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9787"/>
            <a:ext cx="9144000" cy="288032"/>
          </a:xfrm>
        </p:spPr>
        <p:txBody>
          <a:bodyPr lIns="180000"/>
          <a:lstStyle/>
          <a:p>
            <a:r>
              <a:rPr lang="de-DE" dirty="0"/>
              <a:t>Data Transformation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C947482-5786-4905-8A3C-E60DD8951452}"/>
              </a:ext>
            </a:extLst>
          </p:cNvPr>
          <p:cNvCxnSpPr>
            <a:cxnSpLocks/>
          </p:cNvCxnSpPr>
          <p:nvPr/>
        </p:nvCxnSpPr>
        <p:spPr>
          <a:xfrm>
            <a:off x="0" y="4483713"/>
            <a:ext cx="673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67E668-840F-4C1E-920F-41DC282F351F}"/>
              </a:ext>
            </a:extLst>
          </p:cNvPr>
          <p:cNvCxnSpPr>
            <a:cxnSpLocks/>
          </p:cNvCxnSpPr>
          <p:nvPr/>
        </p:nvCxnSpPr>
        <p:spPr>
          <a:xfrm flipV="1">
            <a:off x="1718835" y="1195215"/>
            <a:ext cx="0" cy="376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C51EA3D-9F89-4BF7-9CB6-C3444AB45E9C}"/>
              </a:ext>
            </a:extLst>
          </p:cNvPr>
          <p:cNvSpPr txBox="1"/>
          <p:nvPr/>
        </p:nvSpPr>
        <p:spPr>
          <a:xfrm>
            <a:off x="6588224" y="4587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E385D3-1294-4517-920E-13E324FF4D94}"/>
              </a:ext>
            </a:extLst>
          </p:cNvPr>
          <p:cNvSpPr txBox="1"/>
          <p:nvPr/>
        </p:nvSpPr>
        <p:spPr>
          <a:xfrm>
            <a:off x="1336243" y="1134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AC0ED52-68FB-4500-BF1C-FBB37662227D}"/>
              </a:ext>
            </a:extLst>
          </p:cNvPr>
          <p:cNvSpPr/>
          <p:nvPr/>
        </p:nvSpPr>
        <p:spPr>
          <a:xfrm>
            <a:off x="2294033" y="2583230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1A36F2A-BD8F-4ED3-9861-11BC6B7490CC}"/>
              </a:ext>
            </a:extLst>
          </p:cNvPr>
          <p:cNvSpPr/>
          <p:nvPr/>
        </p:nvSpPr>
        <p:spPr>
          <a:xfrm>
            <a:off x="1937856" y="3108805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BAF045-9AF8-49F9-879D-5EF8476F5E00}"/>
              </a:ext>
            </a:extLst>
          </p:cNvPr>
          <p:cNvSpPr/>
          <p:nvPr/>
        </p:nvSpPr>
        <p:spPr>
          <a:xfrm>
            <a:off x="2915816" y="2965753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6AF5AD-F6C3-452E-9DAE-9016C50C1C80}"/>
              </a:ext>
            </a:extLst>
          </p:cNvPr>
          <p:cNvSpPr/>
          <p:nvPr/>
        </p:nvSpPr>
        <p:spPr>
          <a:xfrm>
            <a:off x="2370643" y="2962021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6D51A4-966F-4C8B-B1DF-C400FEFD1E2B}"/>
              </a:ext>
            </a:extLst>
          </p:cNvPr>
          <p:cNvSpPr/>
          <p:nvPr/>
        </p:nvSpPr>
        <p:spPr>
          <a:xfrm>
            <a:off x="2059775" y="2338067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7DDB23C-EFA5-40E5-B244-E468F4CECE0D}"/>
              </a:ext>
            </a:extLst>
          </p:cNvPr>
          <p:cNvSpPr/>
          <p:nvPr/>
        </p:nvSpPr>
        <p:spPr>
          <a:xfrm>
            <a:off x="2938675" y="3756200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B7753E5-7152-4D91-A060-AF3D5BD71AD8}"/>
              </a:ext>
            </a:extLst>
          </p:cNvPr>
          <p:cNvSpPr/>
          <p:nvPr/>
        </p:nvSpPr>
        <p:spPr>
          <a:xfrm>
            <a:off x="3033173" y="4116529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19CAE55-76C9-4149-9BD7-71894F96883D}"/>
              </a:ext>
            </a:extLst>
          </p:cNvPr>
          <p:cNvSpPr/>
          <p:nvPr/>
        </p:nvSpPr>
        <p:spPr>
          <a:xfrm>
            <a:off x="2525009" y="3703115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A758AC1-5813-400D-8502-E488365D468C}"/>
              </a:ext>
            </a:extLst>
          </p:cNvPr>
          <p:cNvSpPr/>
          <p:nvPr/>
        </p:nvSpPr>
        <p:spPr>
          <a:xfrm>
            <a:off x="3563888" y="3895201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5537167-B2FD-48B4-830E-910E54EA1BC5}"/>
              </a:ext>
            </a:extLst>
          </p:cNvPr>
          <p:cNvSpPr/>
          <p:nvPr/>
        </p:nvSpPr>
        <p:spPr>
          <a:xfrm>
            <a:off x="2339752" y="3363828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49F5C79-EE95-41F5-AE11-F4B42758BAE7}"/>
              </a:ext>
            </a:extLst>
          </p:cNvPr>
          <p:cNvSpPr/>
          <p:nvPr/>
        </p:nvSpPr>
        <p:spPr>
          <a:xfrm>
            <a:off x="2525421" y="4120261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2EDB2AA-1A0C-438E-8250-409FB9CC8522}"/>
              </a:ext>
            </a:extLst>
          </p:cNvPr>
          <p:cNvSpPr/>
          <p:nvPr/>
        </p:nvSpPr>
        <p:spPr>
          <a:xfrm>
            <a:off x="2699792" y="3382761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49D1017-C1F6-4685-8B15-0FA8132368E9}"/>
              </a:ext>
            </a:extLst>
          </p:cNvPr>
          <p:cNvSpPr/>
          <p:nvPr/>
        </p:nvSpPr>
        <p:spPr>
          <a:xfrm>
            <a:off x="3158129" y="3598785"/>
            <a:ext cx="45719" cy="530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4AE4359-6A9E-4342-930A-A64207BDAD29}"/>
              </a:ext>
            </a:extLst>
          </p:cNvPr>
          <p:cNvSpPr/>
          <p:nvPr/>
        </p:nvSpPr>
        <p:spPr>
          <a:xfrm>
            <a:off x="3541028" y="257175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AD842D-BBC9-4ADF-AC72-74B1FB1CAD0C}"/>
              </a:ext>
            </a:extLst>
          </p:cNvPr>
          <p:cNvSpPr/>
          <p:nvPr/>
        </p:nvSpPr>
        <p:spPr>
          <a:xfrm>
            <a:off x="3621811" y="3193279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B512092-BAB1-4899-9D8B-263DBAB6AC2D}"/>
              </a:ext>
            </a:extLst>
          </p:cNvPr>
          <p:cNvSpPr/>
          <p:nvPr/>
        </p:nvSpPr>
        <p:spPr>
          <a:xfrm>
            <a:off x="4887495" y="2453321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2ABD2B3-4036-4EB3-BF74-EF53AA9A07BC}"/>
              </a:ext>
            </a:extLst>
          </p:cNvPr>
          <p:cNvSpPr/>
          <p:nvPr/>
        </p:nvSpPr>
        <p:spPr>
          <a:xfrm>
            <a:off x="5004048" y="3006956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EB81C-0A8A-4F7E-A0DE-85A1560AD7F7}"/>
              </a:ext>
            </a:extLst>
          </p:cNvPr>
          <p:cNvSpPr/>
          <p:nvPr/>
        </p:nvSpPr>
        <p:spPr>
          <a:xfrm>
            <a:off x="4202678" y="2272382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F3512C9-2888-45CD-92AE-A426135979CE}"/>
              </a:ext>
            </a:extLst>
          </p:cNvPr>
          <p:cNvSpPr/>
          <p:nvPr/>
        </p:nvSpPr>
        <p:spPr>
          <a:xfrm>
            <a:off x="4572000" y="2426779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417FB7B-8DFE-4F8D-8F09-56DCBA99BB25}"/>
              </a:ext>
            </a:extLst>
          </p:cNvPr>
          <p:cNvSpPr/>
          <p:nvPr/>
        </p:nvSpPr>
        <p:spPr>
          <a:xfrm>
            <a:off x="4322480" y="3722867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7ED87BA-02F1-4471-A179-30D1DF24CBF1}"/>
              </a:ext>
            </a:extLst>
          </p:cNvPr>
          <p:cNvSpPr/>
          <p:nvPr/>
        </p:nvSpPr>
        <p:spPr>
          <a:xfrm>
            <a:off x="4716016" y="4247036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B260FC5-0E47-4186-A6B1-C4AE25F565A6}"/>
              </a:ext>
            </a:extLst>
          </p:cNvPr>
          <p:cNvSpPr/>
          <p:nvPr/>
        </p:nvSpPr>
        <p:spPr>
          <a:xfrm>
            <a:off x="3495309" y="287655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B3EB4D7-BDC1-40AE-8734-A63C10A514D4}"/>
              </a:ext>
            </a:extLst>
          </p:cNvPr>
          <p:cNvSpPr/>
          <p:nvPr/>
        </p:nvSpPr>
        <p:spPr>
          <a:xfrm>
            <a:off x="4257309" y="2763762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3A4C9E2-E62B-4EC8-851B-391B2476DC12}"/>
              </a:ext>
            </a:extLst>
          </p:cNvPr>
          <p:cNvSpPr/>
          <p:nvPr/>
        </p:nvSpPr>
        <p:spPr>
          <a:xfrm>
            <a:off x="3998228" y="302895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D1469D0-BE68-4F9F-9225-7271C0DEDD0C}"/>
              </a:ext>
            </a:extLst>
          </p:cNvPr>
          <p:cNvSpPr/>
          <p:nvPr/>
        </p:nvSpPr>
        <p:spPr>
          <a:xfrm>
            <a:off x="3682246" y="2220216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7C8488-C223-4183-B8C0-661F7D1E7D03}"/>
              </a:ext>
            </a:extLst>
          </p:cNvPr>
          <p:cNvSpPr/>
          <p:nvPr/>
        </p:nvSpPr>
        <p:spPr>
          <a:xfrm>
            <a:off x="4035192" y="3441974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C9807A2-4BBA-4918-A981-EC703E823AB2}"/>
              </a:ext>
            </a:extLst>
          </p:cNvPr>
          <p:cNvSpPr/>
          <p:nvPr/>
        </p:nvSpPr>
        <p:spPr>
          <a:xfrm>
            <a:off x="5148064" y="3612007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2469ED8-D13F-4603-8A1C-C0A78F8CE4E5}"/>
              </a:ext>
            </a:extLst>
          </p:cNvPr>
          <p:cNvSpPr/>
          <p:nvPr/>
        </p:nvSpPr>
        <p:spPr>
          <a:xfrm>
            <a:off x="4526281" y="3337285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AE167BE-FA1A-4507-9DC3-82CE58BC4148}"/>
              </a:ext>
            </a:extLst>
          </p:cNvPr>
          <p:cNvSpPr/>
          <p:nvPr/>
        </p:nvSpPr>
        <p:spPr>
          <a:xfrm>
            <a:off x="4402088" y="4014706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9EB955A-6855-4F3C-B3D1-CB46DA9CC36D}"/>
              </a:ext>
            </a:extLst>
          </p:cNvPr>
          <p:cNvSpPr/>
          <p:nvPr/>
        </p:nvSpPr>
        <p:spPr>
          <a:xfrm>
            <a:off x="4912628" y="394335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53A45C5-6371-4457-BD5F-E7C9AE257B87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2548281" y="1134910"/>
            <a:ext cx="3463879" cy="303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74DA05A-E376-4DAF-AD63-5065978CA075}"/>
              </a:ext>
            </a:extLst>
          </p:cNvPr>
          <p:cNvCxnSpPr>
            <a:cxnSpLocks/>
          </p:cNvCxnSpPr>
          <p:nvPr/>
        </p:nvCxnSpPr>
        <p:spPr>
          <a:xfrm flipH="1" flipV="1">
            <a:off x="1983576" y="1707654"/>
            <a:ext cx="2346111" cy="2652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9F75FDE9-E0D7-4A88-9B34-4586DC639FD8}"/>
              </a:ext>
            </a:extLst>
          </p:cNvPr>
          <p:cNvSpPr txBox="1"/>
          <p:nvPr/>
        </p:nvSpPr>
        <p:spPr>
          <a:xfrm rot="19150418">
            <a:off x="6030357" y="10432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x‘</a:t>
            </a:r>
            <a:endParaRPr lang="en-GB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257606F-50B5-43FC-9AAB-4F7AE57A6A4F}"/>
              </a:ext>
            </a:extLst>
          </p:cNvPr>
          <p:cNvSpPr txBox="1"/>
          <p:nvPr/>
        </p:nvSpPr>
        <p:spPr>
          <a:xfrm rot="19150418">
            <a:off x="1973850" y="15005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y‘</a:t>
            </a:r>
            <a:endParaRPr lang="en-GB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8C0C095-C943-419B-AEE2-7B3BF17F1F05}"/>
              </a:ext>
            </a:extLst>
          </p:cNvPr>
          <p:cNvSpPr txBox="1"/>
          <p:nvPr/>
        </p:nvSpPr>
        <p:spPr>
          <a:xfrm>
            <a:off x="6841605" y="1583076"/>
            <a:ext cx="169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Classification</a:t>
            </a:r>
          </a:p>
          <a:p>
            <a:r>
              <a:rPr lang="de-DE" dirty="0" err="1">
                <a:solidFill>
                  <a:srgbClr val="FF0000"/>
                </a:solidFill>
              </a:rPr>
              <a:t>Red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if</a:t>
            </a:r>
            <a:r>
              <a:rPr lang="de-DE" dirty="0">
                <a:solidFill>
                  <a:srgbClr val="FF0000"/>
                </a:solidFill>
              </a:rPr>
              <a:t> x‘&gt;0</a:t>
            </a:r>
          </a:p>
          <a:p>
            <a:r>
              <a:rPr lang="de-DE" dirty="0">
                <a:solidFill>
                  <a:srgbClr val="00B050"/>
                </a:solidFill>
              </a:rPr>
              <a:t>Green, </a:t>
            </a:r>
            <a:r>
              <a:rPr lang="de-DE" dirty="0" err="1">
                <a:solidFill>
                  <a:srgbClr val="00B050"/>
                </a:solidFill>
              </a:rPr>
              <a:t>if</a:t>
            </a:r>
            <a:r>
              <a:rPr lang="de-DE" dirty="0">
                <a:solidFill>
                  <a:srgbClr val="00B050"/>
                </a:solidFill>
              </a:rPr>
              <a:t> x‘&lt;=0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8A9C536-FD36-481D-9BC8-DFDF2E71D48F}"/>
              </a:ext>
            </a:extLst>
          </p:cNvPr>
          <p:cNvSpPr/>
          <p:nvPr/>
        </p:nvSpPr>
        <p:spPr>
          <a:xfrm>
            <a:off x="3035199" y="2714811"/>
            <a:ext cx="45719" cy="530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611F5D4-E936-4EDB-A09A-BC55D48A6EA8}"/>
              </a:ext>
            </a:extLst>
          </p:cNvPr>
          <p:cNvSpPr/>
          <p:nvPr/>
        </p:nvSpPr>
        <p:spPr>
          <a:xfrm>
            <a:off x="3036621" y="2714810"/>
            <a:ext cx="45719" cy="53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4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Supervised</a:t>
            </a:r>
            <a:r>
              <a:rPr lang="de-DE" dirty="0"/>
              <a:t>, </a:t>
            </a:r>
            <a:r>
              <a:rPr lang="de-DE" dirty="0" err="1"/>
              <a:t>Unsupervised</a:t>
            </a:r>
            <a:r>
              <a:rPr lang="de-DE" dirty="0"/>
              <a:t>, Reinforcement Learning</a:t>
            </a:r>
          </a:p>
        </p:txBody>
      </p: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3DFBAABC-8310-4E7B-A6E8-634196947AEC}"/>
              </a:ext>
            </a:extLst>
          </p:cNvPr>
          <p:cNvCxnSpPr>
            <a:cxnSpLocks/>
          </p:cNvCxnSpPr>
          <p:nvPr/>
        </p:nvCxnSpPr>
        <p:spPr>
          <a:xfrm>
            <a:off x="395536" y="3371770"/>
            <a:ext cx="6864967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8">
            <a:extLst>
              <a:ext uri="{FF2B5EF4-FFF2-40B4-BE49-F238E27FC236}">
                <a16:creationId xmlns:a16="http://schemas.microsoft.com/office/drawing/2014/main" id="{B33A89AE-35A6-4CCD-B374-E146BCC040E1}"/>
              </a:ext>
            </a:extLst>
          </p:cNvPr>
          <p:cNvSpPr txBox="1"/>
          <p:nvPr/>
        </p:nvSpPr>
        <p:spPr>
          <a:xfrm>
            <a:off x="46754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AF735B49-2154-49E8-A94D-D76C94291246}"/>
              </a:ext>
            </a:extLst>
          </p:cNvPr>
          <p:cNvCxnSpPr>
            <a:cxnSpLocks/>
          </p:cNvCxnSpPr>
          <p:nvPr/>
        </p:nvCxnSpPr>
        <p:spPr>
          <a:xfrm>
            <a:off x="3393493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1">
            <a:extLst>
              <a:ext uri="{FF2B5EF4-FFF2-40B4-BE49-F238E27FC236}">
                <a16:creationId xmlns:a16="http://schemas.microsoft.com/office/drawing/2014/main" id="{A68E6130-E991-4E6C-8AEE-CAE10868805C}"/>
              </a:ext>
            </a:extLst>
          </p:cNvPr>
          <p:cNvSpPr txBox="1"/>
          <p:nvPr/>
        </p:nvSpPr>
        <p:spPr>
          <a:xfrm>
            <a:off x="351260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F57E115-5C25-416C-AA29-EEE2F60FCFCB}"/>
              </a:ext>
            </a:extLst>
          </p:cNvPr>
          <p:cNvSpPr txBox="1"/>
          <p:nvPr/>
        </p:nvSpPr>
        <p:spPr>
          <a:xfrm rot="16200000">
            <a:off x="-163857" y="4087999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Categorical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47458041-FCA4-4D8D-AA83-63564F2E052D}"/>
              </a:ext>
            </a:extLst>
          </p:cNvPr>
          <p:cNvSpPr txBox="1"/>
          <p:nvPr/>
        </p:nvSpPr>
        <p:spPr>
          <a:xfrm rot="16200000">
            <a:off x="-163856" y="1994396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Continuous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BE47DB31-D1CB-4960-BACE-899F7BAB5663}"/>
              </a:ext>
            </a:extLst>
          </p:cNvPr>
          <p:cNvSpPr/>
          <p:nvPr/>
        </p:nvSpPr>
        <p:spPr>
          <a:xfrm>
            <a:off x="954965" y="3770815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7D5590E4-B5EB-4730-9DD9-5C952AEB3CBD}"/>
              </a:ext>
            </a:extLst>
          </p:cNvPr>
          <p:cNvSpPr/>
          <p:nvPr/>
        </p:nvSpPr>
        <p:spPr>
          <a:xfrm>
            <a:off x="4071353" y="177298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412A7FEF-AD0C-40BC-98C4-8A9A68227F37}"/>
              </a:ext>
            </a:extLst>
          </p:cNvPr>
          <p:cNvSpPr/>
          <p:nvPr/>
        </p:nvSpPr>
        <p:spPr>
          <a:xfrm>
            <a:off x="4071353" y="402817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C4EA44DB-93A9-485E-9742-B9B100667485}"/>
              </a:ext>
            </a:extLst>
          </p:cNvPr>
          <p:cNvSpPr txBox="1"/>
          <p:nvPr/>
        </p:nvSpPr>
        <p:spPr>
          <a:xfrm rot="16200000">
            <a:off x="-596797" y="3128113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 Variable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69AC3BEB-A942-48E9-9288-34C5A703B2E3}"/>
              </a:ext>
            </a:extLst>
          </p:cNvPr>
          <p:cNvSpPr txBox="1"/>
          <p:nvPr/>
        </p:nvSpPr>
        <p:spPr>
          <a:xfrm>
            <a:off x="3656618" y="929666"/>
            <a:ext cx="14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Type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C53B68CC-D191-4B58-AAF7-B3F9B6D86FE4}"/>
              </a:ext>
            </a:extLst>
          </p:cNvPr>
          <p:cNvCxnSpPr>
            <a:cxnSpLocks/>
          </p:cNvCxnSpPr>
          <p:nvPr/>
        </p:nvCxnSpPr>
        <p:spPr>
          <a:xfrm>
            <a:off x="6732240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5C6641B4-E241-47E5-8CCF-BFB7C159C81C}"/>
              </a:ext>
            </a:extLst>
          </p:cNvPr>
          <p:cNvSpPr txBox="1"/>
          <p:nvPr/>
        </p:nvSpPr>
        <p:spPr>
          <a:xfrm>
            <a:off x="6812466" y="1277345"/>
            <a:ext cx="25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Reinforcement </a:t>
            </a:r>
          </a:p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67588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School Class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5ECB739-9EEF-43F9-B7AD-23C160EA9A62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067694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Learning </a:t>
                      </a:r>
                    </a:p>
                    <a:p>
                      <a:r>
                        <a:rPr lang="de-D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Emilia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71852C79-1582-4866-98C0-541061000036}"/>
              </a:ext>
            </a:extLst>
          </p:cNvPr>
          <p:cNvSpPr/>
          <p:nvPr/>
        </p:nvSpPr>
        <p:spPr>
          <a:xfrm>
            <a:off x="7013500" y="2715766"/>
            <a:ext cx="1615728" cy="187220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27B0E3-996A-467A-A772-D1275E017318}"/>
              </a:ext>
            </a:extLst>
          </p:cNvPr>
          <p:cNvSpPr txBox="1"/>
          <p:nvPr/>
        </p:nvSpPr>
        <p:spPr>
          <a:xfrm>
            <a:off x="5605072" y="1061386"/>
            <a:ext cx="3154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Supervised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Task: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Use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 Label / Target Variable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      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for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 Learning/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Prediction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3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School Class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E04211-C1A9-425D-B06A-49A4BDBB707A}"/>
              </a:ext>
            </a:extLst>
          </p:cNvPr>
          <p:cNvCxnSpPr/>
          <p:nvPr/>
        </p:nvCxnSpPr>
        <p:spPr>
          <a:xfrm>
            <a:off x="438424" y="4605850"/>
            <a:ext cx="6809740" cy="11973"/>
          </a:xfrm>
          <a:prstGeom prst="straightConnector1">
            <a:avLst/>
          </a:prstGeom>
          <a:ln w="158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BB85F70-A0D1-40B8-AF57-5D825022306B}"/>
              </a:ext>
            </a:extLst>
          </p:cNvPr>
          <p:cNvCxnSpPr>
            <a:cxnSpLocks/>
          </p:cNvCxnSpPr>
          <p:nvPr/>
        </p:nvCxnSpPr>
        <p:spPr>
          <a:xfrm flipV="1">
            <a:off x="447043" y="1013143"/>
            <a:ext cx="337" cy="3619922"/>
          </a:xfrm>
          <a:prstGeom prst="straightConnector1">
            <a:avLst/>
          </a:prstGeom>
          <a:ln w="158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9FE1A16-DF86-4AB3-8837-3B9C21AB418F}"/>
              </a:ext>
            </a:extLst>
          </p:cNvPr>
          <p:cNvSpPr txBox="1"/>
          <p:nvPr/>
        </p:nvSpPr>
        <p:spPr>
          <a:xfrm>
            <a:off x="7448824" y="4591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Math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1FBCD01-4406-4897-86DB-46941EF2B973}"/>
              </a:ext>
            </a:extLst>
          </p:cNvPr>
          <p:cNvSpPr/>
          <p:nvPr/>
        </p:nvSpPr>
        <p:spPr>
          <a:xfrm>
            <a:off x="712745" y="20364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DD4AB0B-0CEE-44E7-9139-BCAB32A04D3D}"/>
              </a:ext>
            </a:extLst>
          </p:cNvPr>
          <p:cNvSpPr/>
          <p:nvPr/>
        </p:nvSpPr>
        <p:spPr>
          <a:xfrm>
            <a:off x="1558565" y="199073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DCB1BED-4DC6-4FD2-9930-13D66332FCAF}"/>
              </a:ext>
            </a:extLst>
          </p:cNvPr>
          <p:cNvSpPr/>
          <p:nvPr/>
        </p:nvSpPr>
        <p:spPr>
          <a:xfrm>
            <a:off x="1017545" y="178499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183CA10-0C35-4448-BF1F-CCB6CEF81735}"/>
              </a:ext>
            </a:extLst>
          </p:cNvPr>
          <p:cNvSpPr/>
          <p:nvPr/>
        </p:nvSpPr>
        <p:spPr>
          <a:xfrm>
            <a:off x="1169945" y="193739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F444539-5628-49FC-B4A1-30956A3FD103}"/>
              </a:ext>
            </a:extLst>
          </p:cNvPr>
          <p:cNvSpPr/>
          <p:nvPr/>
        </p:nvSpPr>
        <p:spPr>
          <a:xfrm>
            <a:off x="1360445" y="174689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189DFB0-AA99-46C5-8A06-45211754D8B3}"/>
              </a:ext>
            </a:extLst>
          </p:cNvPr>
          <p:cNvSpPr/>
          <p:nvPr/>
        </p:nvSpPr>
        <p:spPr>
          <a:xfrm>
            <a:off x="1101365" y="217361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8A7AD4-A973-4AC0-A988-ABA534CF5704}"/>
              </a:ext>
            </a:extLst>
          </p:cNvPr>
          <p:cNvSpPr txBox="1"/>
          <p:nvPr/>
        </p:nvSpPr>
        <p:spPr>
          <a:xfrm>
            <a:off x="786767" y="4780022"/>
            <a:ext cx="392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1        2         3          4         5         6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CA3232-E736-4F8A-AEF5-7C218C30874B}"/>
              </a:ext>
            </a:extLst>
          </p:cNvPr>
          <p:cNvSpPr txBox="1"/>
          <p:nvPr/>
        </p:nvSpPr>
        <p:spPr>
          <a:xfrm rot="16200000">
            <a:off x="-1778632" y="2214622"/>
            <a:ext cx="392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1      2       3        4       5       6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2398F61-2349-4A18-B32F-CB92A907BE86}"/>
              </a:ext>
            </a:extLst>
          </p:cNvPr>
          <p:cNvSpPr/>
          <p:nvPr/>
        </p:nvSpPr>
        <p:spPr>
          <a:xfrm>
            <a:off x="865145" y="21888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C3C74CA-659D-4FB4-8C79-B1AF1D783648}"/>
              </a:ext>
            </a:extLst>
          </p:cNvPr>
          <p:cNvSpPr/>
          <p:nvPr/>
        </p:nvSpPr>
        <p:spPr>
          <a:xfrm>
            <a:off x="1017545" y="23412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30E96E4-876C-4B55-B5D7-07B8E6343837}"/>
              </a:ext>
            </a:extLst>
          </p:cNvPr>
          <p:cNvSpPr/>
          <p:nvPr/>
        </p:nvSpPr>
        <p:spPr>
          <a:xfrm>
            <a:off x="1169945" y="24936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B703748-5867-4176-AF46-0C11B3EC84D2}"/>
              </a:ext>
            </a:extLst>
          </p:cNvPr>
          <p:cNvSpPr/>
          <p:nvPr/>
        </p:nvSpPr>
        <p:spPr>
          <a:xfrm>
            <a:off x="1474745" y="23031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C4778DE-F29C-4D37-B5E3-E4B9FF23451A}"/>
              </a:ext>
            </a:extLst>
          </p:cNvPr>
          <p:cNvSpPr/>
          <p:nvPr/>
        </p:nvSpPr>
        <p:spPr>
          <a:xfrm>
            <a:off x="1307105" y="218123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8E638AC-5807-4135-B3EA-9B52FE7149D6}"/>
              </a:ext>
            </a:extLst>
          </p:cNvPr>
          <p:cNvSpPr/>
          <p:nvPr/>
        </p:nvSpPr>
        <p:spPr>
          <a:xfrm>
            <a:off x="1429025" y="256985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B875537-2279-45E2-89BE-92247A48D83B}"/>
              </a:ext>
            </a:extLst>
          </p:cNvPr>
          <p:cNvSpPr/>
          <p:nvPr/>
        </p:nvSpPr>
        <p:spPr>
          <a:xfrm>
            <a:off x="926105" y="1990737"/>
            <a:ext cx="103188" cy="934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FB8C07-A924-4C51-AE40-7B050C352645}"/>
              </a:ext>
            </a:extLst>
          </p:cNvPr>
          <p:cNvSpPr/>
          <p:nvPr/>
        </p:nvSpPr>
        <p:spPr>
          <a:xfrm>
            <a:off x="3410225" y="38042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13B1FCA-B586-4DDF-A554-6848C8975932}"/>
              </a:ext>
            </a:extLst>
          </p:cNvPr>
          <p:cNvSpPr/>
          <p:nvPr/>
        </p:nvSpPr>
        <p:spPr>
          <a:xfrm>
            <a:off x="3996965" y="392621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299C37B-831F-44AB-8369-9F79B7506694}"/>
              </a:ext>
            </a:extLst>
          </p:cNvPr>
          <p:cNvSpPr/>
          <p:nvPr/>
        </p:nvSpPr>
        <p:spPr>
          <a:xfrm>
            <a:off x="3341645" y="41090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2FC725D-0B82-4376-8809-F537F7CC2F47}"/>
              </a:ext>
            </a:extLst>
          </p:cNvPr>
          <p:cNvSpPr/>
          <p:nvPr/>
        </p:nvSpPr>
        <p:spPr>
          <a:xfrm>
            <a:off x="3204485" y="392621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ABA103B-31C0-4F37-A8B4-E5CD8C309852}"/>
              </a:ext>
            </a:extLst>
          </p:cNvPr>
          <p:cNvSpPr/>
          <p:nvPr/>
        </p:nvSpPr>
        <p:spPr>
          <a:xfrm>
            <a:off x="3692165" y="42995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5C168B7-95B6-4897-A33A-EEB251B6F23F}"/>
              </a:ext>
            </a:extLst>
          </p:cNvPr>
          <p:cNvSpPr/>
          <p:nvPr/>
        </p:nvSpPr>
        <p:spPr>
          <a:xfrm>
            <a:off x="3996965" y="408623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52524B4-05BF-4C8C-9051-51F324D4A8AE}"/>
              </a:ext>
            </a:extLst>
          </p:cNvPr>
          <p:cNvSpPr/>
          <p:nvPr/>
        </p:nvSpPr>
        <p:spPr>
          <a:xfrm>
            <a:off x="3814085" y="359855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DB345C1-7547-4BA3-AA79-A04D963C9229}"/>
              </a:ext>
            </a:extLst>
          </p:cNvPr>
          <p:cNvSpPr/>
          <p:nvPr/>
        </p:nvSpPr>
        <p:spPr>
          <a:xfrm>
            <a:off x="3562625" y="39566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D00C88A-9EF4-49D8-84BB-DCA6D7649DE3}"/>
              </a:ext>
            </a:extLst>
          </p:cNvPr>
          <p:cNvSpPr/>
          <p:nvPr/>
        </p:nvSpPr>
        <p:spPr>
          <a:xfrm>
            <a:off x="3715025" y="41090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71C0699-68AF-4F26-BDF3-5CE9642A6E92}"/>
              </a:ext>
            </a:extLst>
          </p:cNvPr>
          <p:cNvSpPr/>
          <p:nvPr/>
        </p:nvSpPr>
        <p:spPr>
          <a:xfrm>
            <a:off x="3867425" y="426149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473800D-9A31-4ECF-8CC1-02EECDCCED6A}"/>
              </a:ext>
            </a:extLst>
          </p:cNvPr>
          <p:cNvSpPr/>
          <p:nvPr/>
        </p:nvSpPr>
        <p:spPr>
          <a:xfrm>
            <a:off x="3722645" y="379667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37605B2-4815-46C3-8DA7-05BFDF6D24C7}"/>
              </a:ext>
            </a:extLst>
          </p:cNvPr>
          <p:cNvSpPr/>
          <p:nvPr/>
        </p:nvSpPr>
        <p:spPr>
          <a:xfrm>
            <a:off x="3570245" y="3606177"/>
            <a:ext cx="103188" cy="9343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87244D2-F531-4855-B0C2-7F591B5D97B5}"/>
              </a:ext>
            </a:extLst>
          </p:cNvPr>
          <p:cNvSpPr/>
          <p:nvPr/>
        </p:nvSpPr>
        <p:spPr>
          <a:xfrm>
            <a:off x="2602505" y="260795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E97756C-18FB-460D-A433-5CFE0E519598}"/>
              </a:ext>
            </a:extLst>
          </p:cNvPr>
          <p:cNvSpPr/>
          <p:nvPr/>
        </p:nvSpPr>
        <p:spPr>
          <a:xfrm>
            <a:off x="3135905" y="212789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3BDEC3-B9F2-4B23-A7AA-1EEFB1D7EF58}"/>
              </a:ext>
            </a:extLst>
          </p:cNvPr>
          <p:cNvSpPr/>
          <p:nvPr/>
        </p:nvSpPr>
        <p:spPr>
          <a:xfrm>
            <a:off x="2305325" y="301943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9DD2C04-5271-4454-8FF1-EB40500470A6}"/>
              </a:ext>
            </a:extLst>
          </p:cNvPr>
          <p:cNvSpPr/>
          <p:nvPr/>
        </p:nvSpPr>
        <p:spPr>
          <a:xfrm>
            <a:off x="3562625" y="267653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3E08C20-174B-4E0A-88D1-63B059ABEFE5}"/>
              </a:ext>
            </a:extLst>
          </p:cNvPr>
          <p:cNvSpPr/>
          <p:nvPr/>
        </p:nvSpPr>
        <p:spPr>
          <a:xfrm>
            <a:off x="3052085" y="256985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1DD0C69-E7CC-4774-B087-BCE645191C99}"/>
              </a:ext>
            </a:extLst>
          </p:cNvPr>
          <p:cNvSpPr/>
          <p:nvPr/>
        </p:nvSpPr>
        <p:spPr>
          <a:xfrm>
            <a:off x="2373905" y="341567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09BB68F-AA50-4163-9AB5-176C464D1AD1}"/>
              </a:ext>
            </a:extLst>
          </p:cNvPr>
          <p:cNvSpPr/>
          <p:nvPr/>
        </p:nvSpPr>
        <p:spPr>
          <a:xfrm>
            <a:off x="1840505" y="352997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1D4CC0-09FB-4DE4-8178-B1C1CE5A8BF3}"/>
              </a:ext>
            </a:extLst>
          </p:cNvPr>
          <p:cNvSpPr/>
          <p:nvPr/>
        </p:nvSpPr>
        <p:spPr>
          <a:xfrm>
            <a:off x="3524525" y="229553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0C2281A-0A3C-4B06-AD73-47E01505666F}"/>
              </a:ext>
            </a:extLst>
          </p:cNvPr>
          <p:cNvSpPr/>
          <p:nvPr/>
        </p:nvSpPr>
        <p:spPr>
          <a:xfrm>
            <a:off x="2693945" y="317945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16E2D47-F540-4DAD-9002-E6557D0A758C}"/>
              </a:ext>
            </a:extLst>
          </p:cNvPr>
          <p:cNvSpPr/>
          <p:nvPr/>
        </p:nvSpPr>
        <p:spPr>
          <a:xfrm>
            <a:off x="2983505" y="2859417"/>
            <a:ext cx="103188" cy="9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1C8F68-7DD1-4733-A801-BDFEA3BF5EEC}"/>
              </a:ext>
            </a:extLst>
          </p:cNvPr>
          <p:cNvSpPr/>
          <p:nvPr/>
        </p:nvSpPr>
        <p:spPr>
          <a:xfrm>
            <a:off x="481604" y="1501243"/>
            <a:ext cx="1501140" cy="14325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C3F3882-688B-4443-8773-39A7CEAB9FC3}"/>
              </a:ext>
            </a:extLst>
          </p:cNvPr>
          <p:cNvSpPr/>
          <p:nvPr/>
        </p:nvSpPr>
        <p:spPr>
          <a:xfrm>
            <a:off x="3003824" y="3391003"/>
            <a:ext cx="1501140" cy="121158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35EC109-E97F-429B-8E5F-61BA70E2EE9C}"/>
              </a:ext>
            </a:extLst>
          </p:cNvPr>
          <p:cNvSpPr/>
          <p:nvPr/>
        </p:nvSpPr>
        <p:spPr>
          <a:xfrm rot="19151367">
            <a:off x="1250482" y="2401022"/>
            <a:ext cx="2904562" cy="121158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0DF3B8B-148D-4A67-B008-3DDB6E9AC52E}"/>
              </a:ext>
            </a:extLst>
          </p:cNvPr>
          <p:cNvSpPr txBox="1"/>
          <p:nvPr/>
        </p:nvSpPr>
        <p:spPr>
          <a:xfrm>
            <a:off x="1194074" y="1137388"/>
            <a:ext cx="73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Nerds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13AD3E-24C3-4CC1-98B6-A5D2C520E042}"/>
              </a:ext>
            </a:extLst>
          </p:cNvPr>
          <p:cNvSpPr txBox="1"/>
          <p:nvPr/>
        </p:nvSpPr>
        <p:spPr>
          <a:xfrm>
            <a:off x="4089674" y="3032863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Athletes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B74A7BD-B749-49D5-9857-6E97BB732CE6}"/>
              </a:ext>
            </a:extLst>
          </p:cNvPr>
          <p:cNvSpPr txBox="1"/>
          <p:nvPr/>
        </p:nvSpPr>
        <p:spPr>
          <a:xfrm>
            <a:off x="3162574" y="1531088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Others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912BA0E-EBA4-4993-BF79-01AFCA40DC80}"/>
              </a:ext>
            </a:extLst>
          </p:cNvPr>
          <p:cNvSpPr txBox="1"/>
          <p:nvPr/>
        </p:nvSpPr>
        <p:spPr>
          <a:xfrm>
            <a:off x="2656600" y="936815"/>
            <a:ext cx="443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Unsupervised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Task: Find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groups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similar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students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clusters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C5705A0-495B-4A56-AC30-03F11E92CD3A}"/>
              </a:ext>
            </a:extLst>
          </p:cNvPr>
          <p:cNvSpPr txBox="1"/>
          <p:nvPr/>
        </p:nvSpPr>
        <p:spPr>
          <a:xfrm rot="16200000">
            <a:off x="-185505" y="112752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134300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School Class</a:t>
            </a:r>
          </a:p>
        </p:txBody>
      </p:sp>
      <p:graphicFrame>
        <p:nvGraphicFramePr>
          <p:cNvPr id="57" name="Tabelle 56">
            <a:extLst>
              <a:ext uri="{FF2B5EF4-FFF2-40B4-BE49-F238E27FC236}">
                <a16:creationId xmlns:a16="http://schemas.microsoft.com/office/drawing/2014/main" id="{9172E4CD-62FF-47B5-A9A3-2D73A89EDDC2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139702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Learning </a:t>
                      </a:r>
                    </a:p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Math</a:t>
                      </a:r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Math</a:t>
                      </a:r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Textfeld 57">
            <a:extLst>
              <a:ext uri="{FF2B5EF4-FFF2-40B4-BE49-F238E27FC236}">
                <a16:creationId xmlns:a16="http://schemas.microsoft.com/office/drawing/2014/main" id="{8B372986-D9C2-486F-969A-30C6C6119D01}"/>
              </a:ext>
            </a:extLst>
          </p:cNvPr>
          <p:cNvSpPr txBox="1"/>
          <p:nvPr/>
        </p:nvSpPr>
        <p:spPr>
          <a:xfrm>
            <a:off x="1907704" y="906857"/>
            <a:ext cx="7000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Reinforcement Learning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Assign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each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student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-Task: Find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which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should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chosen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-RL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find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faster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solution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A/B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F68210D-65CE-4D24-8AB5-9A391C7950D3}"/>
              </a:ext>
            </a:extLst>
          </p:cNvPr>
          <p:cNvSpPr/>
          <p:nvPr/>
        </p:nvSpPr>
        <p:spPr>
          <a:xfrm>
            <a:off x="3744685" y="2759315"/>
            <a:ext cx="1654629" cy="18868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Student Test </a:t>
            </a:r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7" name="Picture 2" descr="Image result for user">
            <a:extLst>
              <a:ext uri="{FF2B5EF4-FFF2-40B4-BE49-F238E27FC236}">
                <a16:creationId xmlns:a16="http://schemas.microsoft.com/office/drawing/2014/main" id="{7462212D-F225-4415-9F46-636699F2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3" y="2309441"/>
            <a:ext cx="955039" cy="9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76FED2A2-FBD3-4F1E-97F8-F95B0E4862B9}"/>
              </a:ext>
            </a:extLst>
          </p:cNvPr>
          <p:cNvSpPr txBox="1"/>
          <p:nvPr/>
        </p:nvSpPr>
        <p:spPr>
          <a:xfrm>
            <a:off x="130493" y="3264481"/>
            <a:ext cx="91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Existing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Student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Records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DAB30C9B-759D-4168-89B1-469069A6ED5D}"/>
              </a:ext>
            </a:extLst>
          </p:cNvPr>
          <p:cNvSpPr/>
          <p:nvPr/>
        </p:nvSpPr>
        <p:spPr>
          <a:xfrm>
            <a:off x="2957731" y="1607606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B271008F-BDC4-4C33-9083-935262633073}"/>
              </a:ext>
            </a:extLst>
          </p:cNvPr>
          <p:cNvSpPr/>
          <p:nvPr/>
        </p:nvSpPr>
        <p:spPr>
          <a:xfrm>
            <a:off x="2957730" y="3127698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7FBCBC31-D79B-42B0-8C1E-20C415AAAB65}"/>
              </a:ext>
            </a:extLst>
          </p:cNvPr>
          <p:cNvSpPr/>
          <p:nvPr/>
        </p:nvSpPr>
        <p:spPr>
          <a:xfrm>
            <a:off x="7092851" y="1605940"/>
            <a:ext cx="1614269" cy="783114"/>
          </a:xfrm>
          <a:prstGeom prst="roundRect">
            <a:avLst/>
          </a:prstGeom>
          <a:gradFill flip="none" rotWithShape="1">
            <a:gsLst>
              <a:gs pos="52000">
                <a:srgbClr val="00B050"/>
              </a:gs>
              <a:gs pos="50000">
                <a:srgbClr val="FF0000"/>
              </a:gs>
              <a:gs pos="0">
                <a:srgbClr val="FF0000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Fail / Pass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4DE1F0C6-B042-4D89-98CA-CEA773F814B4}"/>
              </a:ext>
            </a:extLst>
          </p:cNvPr>
          <p:cNvSpPr/>
          <p:nvPr/>
        </p:nvSpPr>
        <p:spPr>
          <a:xfrm>
            <a:off x="7163971" y="3127698"/>
            <a:ext cx="1614269" cy="783114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Percentage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957815A9-8AAE-4FE7-81CA-CB5D93BFB7BD}"/>
              </a:ext>
            </a:extLst>
          </p:cNvPr>
          <p:cNvCxnSpPr>
            <a:stCxn id="7" idx="3"/>
          </p:cNvCxnSpPr>
          <p:nvPr/>
        </p:nvCxnSpPr>
        <p:spPr>
          <a:xfrm>
            <a:off x="1085532" y="2786961"/>
            <a:ext cx="1872198" cy="800685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3A7CB764-7C5E-4A7C-9422-54CBD734AB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085532" y="1999163"/>
            <a:ext cx="1872199" cy="787798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id="{0465B385-AB55-4062-98C2-84C8296B072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572000" y="1997497"/>
            <a:ext cx="2520851" cy="1666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1">
            <a:extLst>
              <a:ext uri="{FF2B5EF4-FFF2-40B4-BE49-F238E27FC236}">
                <a16:creationId xmlns:a16="http://schemas.microsoft.com/office/drawing/2014/main" id="{934FC51D-C3BE-485B-9204-C0ED55417FAF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571999" y="3519255"/>
            <a:ext cx="2591972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226276D9-13ED-4F07-B660-64C4EA3A9582}"/>
              </a:ext>
            </a:extLst>
          </p:cNvPr>
          <p:cNvSpPr txBox="1"/>
          <p:nvPr/>
        </p:nvSpPr>
        <p:spPr>
          <a:xfrm>
            <a:off x="2957730" y="4187811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Type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FEC2AEF9-1486-4ED3-AAB8-F4CDA45CD27A}"/>
              </a:ext>
            </a:extLst>
          </p:cNvPr>
          <p:cNvSpPr txBox="1"/>
          <p:nvPr/>
        </p:nvSpPr>
        <p:spPr>
          <a:xfrm>
            <a:off x="7284507" y="4187811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Outcome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7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Classification and Regression Plot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6DFDC49-85BE-4C18-B132-232AABDAEBDD}"/>
              </a:ext>
            </a:extLst>
          </p:cNvPr>
          <p:cNvCxnSpPr/>
          <p:nvPr/>
        </p:nvCxnSpPr>
        <p:spPr>
          <a:xfrm flipV="1">
            <a:off x="251520" y="1131590"/>
            <a:ext cx="0" cy="335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1DCD532-AF27-407D-A913-48442F10D655}"/>
              </a:ext>
            </a:extLst>
          </p:cNvPr>
          <p:cNvCxnSpPr>
            <a:cxnSpLocks/>
          </p:cNvCxnSpPr>
          <p:nvPr/>
        </p:nvCxnSpPr>
        <p:spPr>
          <a:xfrm flipV="1">
            <a:off x="251520" y="4515966"/>
            <a:ext cx="3303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72DCF2A-2D52-443C-931D-81A93D440993}"/>
              </a:ext>
            </a:extLst>
          </p:cNvPr>
          <p:cNvSpPr/>
          <p:nvPr/>
        </p:nvSpPr>
        <p:spPr>
          <a:xfrm>
            <a:off x="395536" y="32461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04DA082-67AE-4023-9522-9977E9C1DB05}"/>
              </a:ext>
            </a:extLst>
          </p:cNvPr>
          <p:cNvSpPr/>
          <p:nvPr/>
        </p:nvSpPr>
        <p:spPr>
          <a:xfrm>
            <a:off x="514031" y="36083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796149-50F7-456C-81E6-0300A6BD0E9B}"/>
              </a:ext>
            </a:extLst>
          </p:cNvPr>
          <p:cNvSpPr/>
          <p:nvPr/>
        </p:nvSpPr>
        <p:spPr>
          <a:xfrm>
            <a:off x="559750" y="393437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6AF8A1-54A3-47E1-9E98-1CA2C1E15AEE}"/>
              </a:ext>
            </a:extLst>
          </p:cNvPr>
          <p:cNvSpPr/>
          <p:nvPr/>
        </p:nvSpPr>
        <p:spPr>
          <a:xfrm>
            <a:off x="852736" y="37033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3043E2-6A29-4056-83FA-6AA704E1F17E}"/>
              </a:ext>
            </a:extLst>
          </p:cNvPr>
          <p:cNvSpPr/>
          <p:nvPr/>
        </p:nvSpPr>
        <p:spPr>
          <a:xfrm>
            <a:off x="852736" y="433823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4C248E8-3D31-4085-940B-F730BFCEF540}"/>
              </a:ext>
            </a:extLst>
          </p:cNvPr>
          <p:cNvSpPr/>
          <p:nvPr/>
        </p:nvSpPr>
        <p:spPr>
          <a:xfrm>
            <a:off x="1157536" y="40081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7CE76E4-CCCA-4B73-BEBE-784C4C33C695}"/>
              </a:ext>
            </a:extLst>
          </p:cNvPr>
          <p:cNvSpPr/>
          <p:nvPr/>
        </p:nvSpPr>
        <p:spPr>
          <a:xfrm>
            <a:off x="1134676" y="36541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97C87E4-A369-4F5A-BBA9-062C9CE89B0A}"/>
              </a:ext>
            </a:extLst>
          </p:cNvPr>
          <p:cNvSpPr/>
          <p:nvPr/>
        </p:nvSpPr>
        <p:spPr>
          <a:xfrm>
            <a:off x="666431" y="37607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82FCADF-4980-410B-A4AB-5815F5DC6A6B}"/>
              </a:ext>
            </a:extLst>
          </p:cNvPr>
          <p:cNvSpPr/>
          <p:nvPr/>
        </p:nvSpPr>
        <p:spPr>
          <a:xfrm>
            <a:off x="818831" y="39131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5D96B5D-8F00-4B07-96E8-BD051F52D4B9}"/>
              </a:ext>
            </a:extLst>
          </p:cNvPr>
          <p:cNvSpPr/>
          <p:nvPr/>
        </p:nvSpPr>
        <p:spPr>
          <a:xfrm>
            <a:off x="971231" y="40655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4091237-EE3A-4357-B474-16B414338521}"/>
              </a:ext>
            </a:extLst>
          </p:cNvPr>
          <p:cNvSpPr/>
          <p:nvPr/>
        </p:nvSpPr>
        <p:spPr>
          <a:xfrm>
            <a:off x="1123631" y="42179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1E1832-AB5C-43F4-A464-A9EE6952B0F5}"/>
              </a:ext>
            </a:extLst>
          </p:cNvPr>
          <p:cNvSpPr/>
          <p:nvPr/>
        </p:nvSpPr>
        <p:spPr>
          <a:xfrm>
            <a:off x="1547664" y="424506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ACF2320-E30A-4761-B57C-4BF8A1B42D3A}"/>
              </a:ext>
            </a:extLst>
          </p:cNvPr>
          <p:cNvSpPr/>
          <p:nvPr/>
        </p:nvSpPr>
        <p:spPr>
          <a:xfrm>
            <a:off x="1287076" y="38065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0FD4581-E22A-49EA-B066-F3B0D1034BC4}"/>
              </a:ext>
            </a:extLst>
          </p:cNvPr>
          <p:cNvSpPr/>
          <p:nvPr/>
        </p:nvSpPr>
        <p:spPr>
          <a:xfrm>
            <a:off x="689290" y="342427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6C50B04-47D5-46AF-9087-543843CF5C64}"/>
              </a:ext>
            </a:extLst>
          </p:cNvPr>
          <p:cNvSpPr/>
          <p:nvPr/>
        </p:nvSpPr>
        <p:spPr>
          <a:xfrm>
            <a:off x="1591876" y="41113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67E2D2C-48BB-46E0-8732-CB647039B2E8}"/>
              </a:ext>
            </a:extLst>
          </p:cNvPr>
          <p:cNvSpPr/>
          <p:nvPr/>
        </p:nvSpPr>
        <p:spPr>
          <a:xfrm>
            <a:off x="536890" y="20738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C3A00CD-314E-4297-9FAD-84F3449DBC85}"/>
              </a:ext>
            </a:extLst>
          </p:cNvPr>
          <p:cNvSpPr/>
          <p:nvPr/>
        </p:nvSpPr>
        <p:spPr>
          <a:xfrm>
            <a:off x="948371" y="20738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78A2651-5567-4360-B273-10138DB2F088}"/>
              </a:ext>
            </a:extLst>
          </p:cNvPr>
          <p:cNvSpPr/>
          <p:nvPr/>
        </p:nvSpPr>
        <p:spPr>
          <a:xfrm>
            <a:off x="577086" y="266455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60E568E-8C0C-4434-860C-C83AB06E3445}"/>
              </a:ext>
            </a:extLst>
          </p:cNvPr>
          <p:cNvSpPr/>
          <p:nvPr/>
        </p:nvSpPr>
        <p:spPr>
          <a:xfrm>
            <a:off x="994090" y="25310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332AB56-FE50-4667-AC61-31941C1EFEE7}"/>
              </a:ext>
            </a:extLst>
          </p:cNvPr>
          <p:cNvSpPr/>
          <p:nvPr/>
        </p:nvSpPr>
        <p:spPr>
          <a:xfrm>
            <a:off x="887409" y="3009722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E2DB738-2F9D-4EB0-9662-4A7190A264B3}"/>
              </a:ext>
            </a:extLst>
          </p:cNvPr>
          <p:cNvSpPr/>
          <p:nvPr/>
        </p:nvSpPr>
        <p:spPr>
          <a:xfrm>
            <a:off x="1172749" y="2761932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2FB142A-63E2-46BA-8FEE-DB864BEF567A}"/>
              </a:ext>
            </a:extLst>
          </p:cNvPr>
          <p:cNvSpPr/>
          <p:nvPr/>
        </p:nvSpPr>
        <p:spPr>
          <a:xfrm>
            <a:off x="1451290" y="29882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F517FC-A638-41E9-AC59-FDEC43EF2676}"/>
              </a:ext>
            </a:extLst>
          </p:cNvPr>
          <p:cNvSpPr/>
          <p:nvPr/>
        </p:nvSpPr>
        <p:spPr>
          <a:xfrm>
            <a:off x="1421863" y="324611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761BB8-A179-4B31-B7C4-6EAEBA5BBBB3}"/>
              </a:ext>
            </a:extLst>
          </p:cNvPr>
          <p:cNvSpPr/>
          <p:nvPr/>
        </p:nvSpPr>
        <p:spPr>
          <a:xfrm>
            <a:off x="1857793" y="28738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2DA8C0F-D056-4226-9951-47C652D35B2B}"/>
              </a:ext>
            </a:extLst>
          </p:cNvPr>
          <p:cNvSpPr/>
          <p:nvPr/>
        </p:nvSpPr>
        <p:spPr>
          <a:xfrm>
            <a:off x="2008137" y="368976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8CA35B6-D674-446A-AE3C-B227BD5F7A4E}"/>
              </a:ext>
            </a:extLst>
          </p:cNvPr>
          <p:cNvSpPr/>
          <p:nvPr/>
        </p:nvSpPr>
        <p:spPr>
          <a:xfrm>
            <a:off x="1857792" y="3319064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2C8E4C5-3870-4C38-9F0F-B03292FA57F4}"/>
              </a:ext>
            </a:extLst>
          </p:cNvPr>
          <p:cNvSpPr/>
          <p:nvPr/>
        </p:nvSpPr>
        <p:spPr>
          <a:xfrm>
            <a:off x="1253171" y="23786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16AD94A-1F29-4B53-B939-F29B7509D88A}"/>
              </a:ext>
            </a:extLst>
          </p:cNvPr>
          <p:cNvSpPr/>
          <p:nvPr/>
        </p:nvSpPr>
        <p:spPr>
          <a:xfrm>
            <a:off x="1580830" y="229413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5A53126-C0AE-40E1-9F77-9815E15D60C5}"/>
              </a:ext>
            </a:extLst>
          </p:cNvPr>
          <p:cNvSpPr/>
          <p:nvPr/>
        </p:nvSpPr>
        <p:spPr>
          <a:xfrm>
            <a:off x="1557971" y="26834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2EC969E-C616-4DD4-819C-CFAB1120A69A}"/>
              </a:ext>
            </a:extLst>
          </p:cNvPr>
          <p:cNvSpPr/>
          <p:nvPr/>
        </p:nvSpPr>
        <p:spPr>
          <a:xfrm>
            <a:off x="2254406" y="2958718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AD99017-5AB0-4B99-BAC7-2A33E2E6D7D3}"/>
              </a:ext>
            </a:extLst>
          </p:cNvPr>
          <p:cNvCxnSpPr/>
          <p:nvPr/>
        </p:nvCxnSpPr>
        <p:spPr>
          <a:xfrm>
            <a:off x="300669" y="2729214"/>
            <a:ext cx="2153011" cy="1631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08A740C-D32C-4F3E-9D27-7D9AE2419EBB}"/>
              </a:ext>
            </a:extLst>
          </p:cNvPr>
          <p:cNvCxnSpPr/>
          <p:nvPr/>
        </p:nvCxnSpPr>
        <p:spPr>
          <a:xfrm flipV="1">
            <a:off x="4846711" y="1131589"/>
            <a:ext cx="0" cy="335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239F1FF-11A1-4B31-929A-B4695E0518A2}"/>
              </a:ext>
            </a:extLst>
          </p:cNvPr>
          <p:cNvCxnSpPr>
            <a:cxnSpLocks/>
          </p:cNvCxnSpPr>
          <p:nvPr/>
        </p:nvCxnSpPr>
        <p:spPr>
          <a:xfrm flipV="1">
            <a:off x="4846711" y="4515965"/>
            <a:ext cx="3303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034AD42-D310-43FF-B323-49F2C8298281}"/>
              </a:ext>
            </a:extLst>
          </p:cNvPr>
          <p:cNvCxnSpPr>
            <a:cxnSpLocks/>
          </p:cNvCxnSpPr>
          <p:nvPr/>
        </p:nvCxnSpPr>
        <p:spPr>
          <a:xfrm flipV="1">
            <a:off x="4846711" y="2449809"/>
            <a:ext cx="2153010" cy="1525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4A1716E-57D8-4116-8D78-376F82CD077C}"/>
              </a:ext>
            </a:extLst>
          </p:cNvPr>
          <p:cNvSpPr/>
          <p:nvPr/>
        </p:nvSpPr>
        <p:spPr>
          <a:xfrm>
            <a:off x="5405613" y="335938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4F0D4FA-4627-4D90-9BFA-25C758F9EBB3}"/>
              </a:ext>
            </a:extLst>
          </p:cNvPr>
          <p:cNvSpPr/>
          <p:nvPr/>
        </p:nvSpPr>
        <p:spPr>
          <a:xfrm>
            <a:off x="5558013" y="351178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EAD6502-FAC2-4A8C-BB51-4B59375FCD15}"/>
              </a:ext>
            </a:extLst>
          </p:cNvPr>
          <p:cNvSpPr/>
          <p:nvPr/>
        </p:nvSpPr>
        <p:spPr>
          <a:xfrm>
            <a:off x="5955782" y="3011938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B1257FF-E06F-41F8-B009-05A4585D959D}"/>
              </a:ext>
            </a:extLst>
          </p:cNvPr>
          <p:cNvSpPr/>
          <p:nvPr/>
        </p:nvSpPr>
        <p:spPr>
          <a:xfrm>
            <a:off x="6414241" y="2688410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9FB08CD-363D-4AD8-AA80-286D2D3A6240}"/>
              </a:ext>
            </a:extLst>
          </p:cNvPr>
          <p:cNvSpPr/>
          <p:nvPr/>
        </p:nvSpPr>
        <p:spPr>
          <a:xfrm>
            <a:off x="5178154" y="3800708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B4A4B23-C630-406E-A470-4F579715594C}"/>
              </a:ext>
            </a:extLst>
          </p:cNvPr>
          <p:cNvSpPr/>
          <p:nvPr/>
        </p:nvSpPr>
        <p:spPr>
          <a:xfrm>
            <a:off x="6931143" y="264169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758B29A-AA1F-45F2-9014-41ED99585CFF}"/>
              </a:ext>
            </a:extLst>
          </p:cNvPr>
          <p:cNvSpPr/>
          <p:nvPr/>
        </p:nvSpPr>
        <p:spPr>
          <a:xfrm>
            <a:off x="6108182" y="3164338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19D32A3-3709-4E90-BAB7-03177A75EE1B}"/>
              </a:ext>
            </a:extLst>
          </p:cNvPr>
          <p:cNvSpPr/>
          <p:nvPr/>
        </p:nvSpPr>
        <p:spPr>
          <a:xfrm>
            <a:off x="5223873" y="354683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90C3FE3-6CFC-4D82-A9A9-9E3F86682CE2}"/>
              </a:ext>
            </a:extLst>
          </p:cNvPr>
          <p:cNvSpPr/>
          <p:nvPr/>
        </p:nvSpPr>
        <p:spPr>
          <a:xfrm>
            <a:off x="6437100" y="2902457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F512D06-4240-4642-9865-E51CC96DFB9D}"/>
              </a:ext>
            </a:extLst>
          </p:cNvPr>
          <p:cNvSpPr/>
          <p:nvPr/>
        </p:nvSpPr>
        <p:spPr>
          <a:xfrm>
            <a:off x="4953392" y="378365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32236FE-0CB4-4F0D-8509-996168A9718D}"/>
              </a:ext>
            </a:extLst>
          </p:cNvPr>
          <p:cNvSpPr/>
          <p:nvPr/>
        </p:nvSpPr>
        <p:spPr>
          <a:xfrm>
            <a:off x="6877666" y="227127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45329E4-965B-4712-969C-2CEC0819B84D}"/>
              </a:ext>
            </a:extLst>
          </p:cNvPr>
          <p:cNvSpPr/>
          <p:nvPr/>
        </p:nvSpPr>
        <p:spPr>
          <a:xfrm>
            <a:off x="5376273" y="369923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05C4695-2F49-4315-872A-23E49F6E5066}"/>
              </a:ext>
            </a:extLst>
          </p:cNvPr>
          <p:cNvSpPr/>
          <p:nvPr/>
        </p:nvSpPr>
        <p:spPr>
          <a:xfrm>
            <a:off x="6660232" y="2493166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9F60065-4AC8-4295-BC4C-CD780210E37A}"/>
              </a:ext>
            </a:extLst>
          </p:cNvPr>
          <p:cNvSpPr/>
          <p:nvPr/>
        </p:nvSpPr>
        <p:spPr>
          <a:xfrm>
            <a:off x="5955782" y="3118619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A2EEA85-7679-4C11-B936-7AA5B6647E9E}"/>
              </a:ext>
            </a:extLst>
          </p:cNvPr>
          <p:cNvSpPr/>
          <p:nvPr/>
        </p:nvSpPr>
        <p:spPr>
          <a:xfrm>
            <a:off x="5793610" y="3235391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4149AC2-BC8A-423D-A153-DA2CF7FD9653}"/>
              </a:ext>
            </a:extLst>
          </p:cNvPr>
          <p:cNvSpPr/>
          <p:nvPr/>
        </p:nvSpPr>
        <p:spPr>
          <a:xfrm>
            <a:off x="6812632" y="2645566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427FEA77-7C59-47BE-B508-8596F30E0A4A}"/>
              </a:ext>
            </a:extLst>
          </p:cNvPr>
          <p:cNvSpPr/>
          <p:nvPr/>
        </p:nvSpPr>
        <p:spPr>
          <a:xfrm>
            <a:off x="6637372" y="2849744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0FD3B1E-075D-4981-B8E4-00A621984F87}"/>
              </a:ext>
            </a:extLst>
          </p:cNvPr>
          <p:cNvSpPr/>
          <p:nvPr/>
        </p:nvSpPr>
        <p:spPr>
          <a:xfrm>
            <a:off x="5573327" y="3313670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DEF818-FC63-4CA0-ADDA-0DA474A7223F}"/>
              </a:ext>
            </a:extLst>
          </p:cNvPr>
          <p:cNvSpPr/>
          <p:nvPr/>
        </p:nvSpPr>
        <p:spPr>
          <a:xfrm>
            <a:off x="7010751" y="2341927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80D8C5A-C577-4ADE-ADBC-6B0AE2322D52}"/>
              </a:ext>
            </a:extLst>
          </p:cNvPr>
          <p:cNvSpPr/>
          <p:nvPr/>
        </p:nvSpPr>
        <p:spPr>
          <a:xfrm>
            <a:off x="6306301" y="296543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0FC4CCD-FF6E-4F4B-AB6C-ACAE82E433F9}"/>
              </a:ext>
            </a:extLst>
          </p:cNvPr>
          <p:cNvSpPr txBox="1"/>
          <p:nvPr/>
        </p:nvSpPr>
        <p:spPr>
          <a:xfrm>
            <a:off x="8394533" y="4515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3CC1BD3-2095-4FF9-810C-8810B883A66B}"/>
              </a:ext>
            </a:extLst>
          </p:cNvPr>
          <p:cNvSpPr txBox="1"/>
          <p:nvPr/>
        </p:nvSpPr>
        <p:spPr>
          <a:xfrm>
            <a:off x="4475344" y="9469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77FA240-12A2-4964-A604-A2A754E046BD}"/>
              </a:ext>
            </a:extLst>
          </p:cNvPr>
          <p:cNvSpPr txBox="1"/>
          <p:nvPr/>
        </p:nvSpPr>
        <p:spPr>
          <a:xfrm>
            <a:off x="3578830" y="436109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36A693B-DC53-46E2-87BA-028852C9F8D9}"/>
              </a:ext>
            </a:extLst>
          </p:cNvPr>
          <p:cNvSpPr txBox="1"/>
          <p:nvPr/>
        </p:nvSpPr>
        <p:spPr>
          <a:xfrm>
            <a:off x="316810" y="10040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363B5132-EC33-4FE1-984F-F617FBA0379F}"/>
              </a:ext>
            </a:extLst>
          </p:cNvPr>
          <p:cNvSpPr txBox="1"/>
          <p:nvPr/>
        </p:nvSpPr>
        <p:spPr>
          <a:xfrm>
            <a:off x="955189" y="141737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Classification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16C1DA1-259E-449E-857B-96F5FA914081}"/>
              </a:ext>
            </a:extLst>
          </p:cNvPr>
          <p:cNvSpPr txBox="1"/>
          <p:nvPr/>
        </p:nvSpPr>
        <p:spPr>
          <a:xfrm>
            <a:off x="6109778" y="14071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9506384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On-screen Show (16:9)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112</cp:revision>
  <dcterms:created xsi:type="dcterms:W3CDTF">2016-12-05T23:26:54Z</dcterms:created>
  <dcterms:modified xsi:type="dcterms:W3CDTF">2022-10-21T19:19:20Z</dcterms:modified>
</cp:coreProperties>
</file>