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handoutMasterIdLst>
    <p:handoutMasterId r:id="rId11"/>
  </p:handoutMasterIdLst>
  <p:sldIdLst>
    <p:sldId id="256" r:id="rId4"/>
    <p:sldId id="310" r:id="rId5"/>
    <p:sldId id="311" r:id="rId6"/>
    <p:sldId id="298" r:id="rId7"/>
    <p:sldId id="308" r:id="rId8"/>
    <p:sldId id="30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1C1C1C"/>
    <a:srgbClr val="663300"/>
    <a:srgbClr val="2B8FED"/>
    <a:srgbClr val="26A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660"/>
  </p:normalViewPr>
  <p:slideViewPr>
    <p:cSldViewPr>
      <p:cViewPr varScale="1">
        <p:scale>
          <a:sx n="138" d="100"/>
          <a:sy n="138" d="100"/>
        </p:scale>
        <p:origin x="930" y="120"/>
      </p:cViewPr>
      <p:guideLst>
        <p:guide orient="horz" pos="1620"/>
        <p:guide orient="horz" pos="19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6416DD25-67BB-4E1B-BD9D-CD869B7DB4FE}"/>
    <pc:docChg chg="custSel addSld delSld modSld">
      <pc:chgData name="Bert Gollnick" userId="ed8d9daad869d599" providerId="LiveId" clId="{6416DD25-67BB-4E1B-BD9D-CD869B7DB4FE}" dt="2018-11-15T11:50:52.985" v="377" actId="2696"/>
      <pc:docMkLst>
        <pc:docMk/>
      </pc:docMkLst>
      <pc:sldChg chg="modSp">
        <pc:chgData name="Bert Gollnick" userId="ed8d9daad869d599" providerId="LiveId" clId="{6416DD25-67BB-4E1B-BD9D-CD869B7DB4FE}" dt="2018-11-15T11:38:46.493" v="5" actId="20577"/>
        <pc:sldMkLst>
          <pc:docMk/>
          <pc:sldMk cId="2971841378" sldId="256"/>
        </pc:sldMkLst>
        <pc:spChg chg="mod">
          <ac:chgData name="Bert Gollnick" userId="ed8d9daad869d599" providerId="LiveId" clId="{6416DD25-67BB-4E1B-BD9D-CD869B7DB4FE}" dt="2018-11-15T11:38:46.493" v="5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delSp modSp delAnim">
        <pc:chgData name="Bert Gollnick" userId="ed8d9daad869d599" providerId="LiveId" clId="{6416DD25-67BB-4E1B-BD9D-CD869B7DB4FE}" dt="2018-11-15T11:41:06.624" v="82" actId="20577"/>
        <pc:sldMkLst>
          <pc:docMk/>
          <pc:sldMk cId="1287663574" sldId="298"/>
        </pc:sldMkLst>
        <pc:spChg chg="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3" creationId="{E5D9F419-3225-47DC-85CB-B1B4C405B368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1" creationId="{B33A89AE-35A6-4CCD-B374-E146BCC040E1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3" creationId="{A68E6130-E991-4E6C-8AEE-CAE10868805C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4" creationId="{4F57E115-5C25-416C-AA29-EEE2F60FCFCB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5" creationId="{47458041-FCA4-4D8D-AA83-63564F2E052D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6" creationId="{BE47DB31-D1CB-4960-BACE-899F7BAB5663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7" creationId="{578699CE-2939-47FA-8AFD-8346FF64A62D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8" creationId="{7D5590E4-B5EB-4730-9DD9-5C952AEB3CBD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29" creationId="{763B774C-7FD8-49CE-B45C-AF6EC4E2F1D2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30" creationId="{412A7FEF-AD0C-40BC-98C4-8A9A68227F37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31" creationId="{C4EA44DB-93A9-485E-9742-B9B100667485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32" creationId="{69AC3BEB-A942-48E9-9288-34C5A703B2E3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33" creationId="{B5E76C80-68CF-4992-A83D-3E191019CFD0}"/>
          </ac:spMkLst>
        </pc:spChg>
        <pc:spChg chg="del">
          <ac:chgData name="Bert Gollnick" userId="ed8d9daad869d599" providerId="LiveId" clId="{6416DD25-67BB-4E1B-BD9D-CD869B7DB4FE}" dt="2018-11-15T11:38:53.732" v="6" actId="478"/>
          <ac:spMkLst>
            <pc:docMk/>
            <pc:sldMk cId="1287663574" sldId="298"/>
            <ac:spMk id="35" creationId="{5C6641B4-E241-47E5-8CCF-BFB7C159C81C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42" creationId="{95CE5ACA-368B-4F2E-887D-2019CE9531A6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43" creationId="{FAB7A90D-3698-4C0A-B56C-F7A32ED3EA11}"/>
          </ac:spMkLst>
        </pc:spChg>
        <pc:spChg chg="add mod">
          <ac:chgData name="Bert Gollnick" userId="ed8d9daad869d599" providerId="LiveId" clId="{6416DD25-67BB-4E1B-BD9D-CD869B7DB4FE}" dt="2018-11-15T11:40:59.810" v="74" actId="20577"/>
          <ac:spMkLst>
            <pc:docMk/>
            <pc:sldMk cId="1287663574" sldId="298"/>
            <ac:spMk id="44" creationId="{0DB26BC1-8554-4657-912B-152D7CF28E6A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45" creationId="{B8E0DF73-408A-4601-A93E-C2E1201B9149}"/>
          </ac:spMkLst>
        </pc:spChg>
        <pc:spChg chg="add mod">
          <ac:chgData name="Bert Gollnick" userId="ed8d9daad869d599" providerId="LiveId" clId="{6416DD25-67BB-4E1B-BD9D-CD869B7DB4FE}" dt="2018-11-15T11:40:30.602" v="65" actId="20577"/>
          <ac:spMkLst>
            <pc:docMk/>
            <pc:sldMk cId="1287663574" sldId="298"/>
            <ac:spMk id="46" creationId="{0471C106-5361-43E1-A391-1C0216E652CB}"/>
          </ac:spMkLst>
        </pc:spChg>
        <pc:spChg chg="add mod">
          <ac:chgData name="Bert Gollnick" userId="ed8d9daad869d599" providerId="LiveId" clId="{6416DD25-67BB-4E1B-BD9D-CD869B7DB4FE}" dt="2018-11-15T11:41:06.624" v="82" actId="20577"/>
          <ac:spMkLst>
            <pc:docMk/>
            <pc:sldMk cId="1287663574" sldId="298"/>
            <ac:spMk id="48" creationId="{7AC2508A-460B-4990-8BE2-877ECFE60A2C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50" creationId="{A3AD25CE-AD8F-407A-996F-BFF184CA8C00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52" creationId="{8BCD0BDC-FF08-4C74-8683-5FC23DC7EE64}"/>
          </ac:spMkLst>
        </pc:spChg>
        <pc:spChg chg="add mod">
          <ac:chgData name="Bert Gollnick" userId="ed8d9daad869d599" providerId="LiveId" clId="{6416DD25-67BB-4E1B-BD9D-CD869B7DB4FE}" dt="2018-11-15T11:39:44.655" v="61" actId="2711"/>
          <ac:spMkLst>
            <pc:docMk/>
            <pc:sldMk cId="1287663574" sldId="298"/>
            <ac:spMk id="53" creationId="{328B95BA-3DC8-40BB-BA64-3D26A2096999}"/>
          </ac:spMkLst>
        </pc:spChg>
        <pc:cxnChg chg="del">
          <ac:chgData name="Bert Gollnick" userId="ed8d9daad869d599" providerId="LiveId" clId="{6416DD25-67BB-4E1B-BD9D-CD869B7DB4FE}" dt="2018-11-15T11:38:53.732" v="6" actId="478"/>
          <ac:cxnSpMkLst>
            <pc:docMk/>
            <pc:sldMk cId="1287663574" sldId="298"/>
            <ac:cxnSpMk id="19" creationId="{3DFBAABC-8310-4E7B-A6E8-634196947AEC}"/>
          </ac:cxnSpMkLst>
        </pc:cxnChg>
        <pc:cxnChg chg="del">
          <ac:chgData name="Bert Gollnick" userId="ed8d9daad869d599" providerId="LiveId" clId="{6416DD25-67BB-4E1B-BD9D-CD869B7DB4FE}" dt="2018-11-15T11:38:53.732" v="6" actId="478"/>
          <ac:cxnSpMkLst>
            <pc:docMk/>
            <pc:sldMk cId="1287663574" sldId="298"/>
            <ac:cxnSpMk id="22" creationId="{AF735B49-2154-49E8-A94D-D76C94291246}"/>
          </ac:cxnSpMkLst>
        </pc:cxnChg>
        <pc:cxnChg chg="del">
          <ac:chgData name="Bert Gollnick" userId="ed8d9daad869d599" providerId="LiveId" clId="{6416DD25-67BB-4E1B-BD9D-CD869B7DB4FE}" dt="2018-11-15T11:38:53.732" v="6" actId="478"/>
          <ac:cxnSpMkLst>
            <pc:docMk/>
            <pc:sldMk cId="1287663574" sldId="298"/>
            <ac:cxnSpMk id="34" creationId="{C53B68CC-D191-4B58-AAF7-B3F9B6D86FE4}"/>
          </ac:cxnSpMkLst>
        </pc:cxnChg>
        <pc:cxnChg chg="add mod">
          <ac:chgData name="Bert Gollnick" userId="ed8d9daad869d599" providerId="LiveId" clId="{6416DD25-67BB-4E1B-BD9D-CD869B7DB4FE}" dt="2018-11-15T11:39:17.494" v="48" actId="1076"/>
          <ac:cxnSpMkLst>
            <pc:docMk/>
            <pc:sldMk cId="1287663574" sldId="298"/>
            <ac:cxnSpMk id="47" creationId="{217D3042-883C-4523-B0D7-D3FD2D7F2E5D}"/>
          </ac:cxnSpMkLst>
        </pc:cxnChg>
        <pc:cxnChg chg="add mod">
          <ac:chgData name="Bert Gollnick" userId="ed8d9daad869d599" providerId="LiveId" clId="{6416DD25-67BB-4E1B-BD9D-CD869B7DB4FE}" dt="2018-11-15T11:39:21.175" v="55" actId="1035"/>
          <ac:cxnSpMkLst>
            <pc:docMk/>
            <pc:sldMk cId="1287663574" sldId="298"/>
            <ac:cxnSpMk id="49" creationId="{01A5DA44-933F-41BE-8D24-43DD30662BA4}"/>
          </ac:cxnSpMkLst>
        </pc:cxnChg>
        <pc:cxnChg chg="add mod">
          <ac:chgData name="Bert Gollnick" userId="ed8d9daad869d599" providerId="LiveId" clId="{6416DD25-67BB-4E1B-BD9D-CD869B7DB4FE}" dt="2018-11-15T11:39:21.175" v="55" actId="1035"/>
          <ac:cxnSpMkLst>
            <pc:docMk/>
            <pc:sldMk cId="1287663574" sldId="298"/>
            <ac:cxnSpMk id="51" creationId="{430D69E7-8157-44EC-A457-DDCAE303A30F}"/>
          </ac:cxnSpMkLst>
        </pc:cxnChg>
      </pc:sldChg>
      <pc:sldChg chg="addSp delSp modSp add">
        <pc:chgData name="Bert Gollnick" userId="ed8d9daad869d599" providerId="LiveId" clId="{6416DD25-67BB-4E1B-BD9D-CD869B7DB4FE}" dt="2018-11-15T11:45:58.281" v="199" actId="6549"/>
        <pc:sldMkLst>
          <pc:docMk/>
          <pc:sldMk cId="4024568915" sldId="308"/>
        </pc:sldMkLst>
        <pc:spChg chg="mod">
          <ac:chgData name="Bert Gollnick" userId="ed8d9daad869d599" providerId="LiveId" clId="{6416DD25-67BB-4E1B-BD9D-CD869B7DB4FE}" dt="2018-11-15T11:41:21.899" v="83" actId="2711"/>
          <ac:spMkLst>
            <pc:docMk/>
            <pc:sldMk cId="4024568915" sldId="308"/>
            <ac:spMk id="2" creationId="{C0BA30F3-33C6-4F58-9198-2CE865738FA2}"/>
          </ac:spMkLst>
        </pc:spChg>
        <pc:spChg chg="mod">
          <ac:chgData name="Bert Gollnick" userId="ed8d9daad869d599" providerId="LiveId" clId="{6416DD25-67BB-4E1B-BD9D-CD869B7DB4FE}" dt="2018-11-15T11:45:58.281" v="199" actId="6549"/>
          <ac:spMkLst>
            <pc:docMk/>
            <pc:sldMk cId="4024568915" sldId="308"/>
            <ac:spMk id="3" creationId="{E5D9F419-3225-47DC-85CB-B1B4C405B368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16" creationId="{0D6AF725-F389-4651-8580-C4389A8AD4C2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17" creationId="{2349AFDE-625E-4626-AF5D-C2D2DC14C6F6}"/>
          </ac:spMkLst>
        </pc:spChg>
        <pc:spChg chg="add mod">
          <ac:chgData name="Bert Gollnick" userId="ed8d9daad869d599" providerId="LiveId" clId="{6416DD25-67BB-4E1B-BD9D-CD869B7DB4FE}" dt="2018-11-15T11:41:21.899" v="83" actId="2711"/>
          <ac:spMkLst>
            <pc:docMk/>
            <pc:sldMk cId="4024568915" sldId="308"/>
            <ac:spMk id="21" creationId="{0D091F83-0B01-425F-B692-E93FB13FDA66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22" creationId="{D564BD4A-49F1-46AB-89FE-A4B1E30DEDCC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23" creationId="{62702C0D-C0ED-4B2A-B145-AED38AB18957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27" creationId="{6AC5ED8A-9841-4DF1-A57F-FE89D4334973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28" creationId="{9C9866BD-4694-45DD-B5BF-95139E9377E4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29" creationId="{CD967AD9-2BE7-40D9-A7D2-7D3AAEED33AE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30" creationId="{007CB883-DEE7-42BB-B4C0-A0C01647ED21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31" creationId="{CF674B28-2981-43A3-A2E8-DA530AD93759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35" creationId="{EFD2C5AB-8792-440D-A4A2-B08DBD1A4075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37" creationId="{298634C6-5E51-4DFD-BFE3-735DF1A4BC63}"/>
          </ac:spMkLst>
        </pc:spChg>
        <pc:spChg chg="add del mod">
          <ac:chgData name="Bert Gollnick" userId="ed8d9daad869d599" providerId="LiveId" clId="{6416DD25-67BB-4E1B-BD9D-CD869B7DB4FE}" dt="2018-11-15T11:44:56.117" v="177" actId="478"/>
          <ac:spMkLst>
            <pc:docMk/>
            <pc:sldMk cId="4024568915" sldId="308"/>
            <ac:spMk id="38" creationId="{E9AA81C1-4158-4107-A580-3F8C5DF31DA4}"/>
          </ac:spMkLst>
        </pc:spChg>
        <pc:spChg chg="add mod">
          <ac:chgData name="Bert Gollnick" userId="ed8d9daad869d599" providerId="LiveId" clId="{6416DD25-67BB-4E1B-BD9D-CD869B7DB4FE}" dt="2018-11-15T11:45:05.728" v="183" actId="1038"/>
          <ac:spMkLst>
            <pc:docMk/>
            <pc:sldMk cId="4024568915" sldId="308"/>
            <ac:spMk id="39" creationId="{B1470E80-A35E-4CEA-9B11-F5DE830C1A9F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2" creationId="{95CE5ACA-368B-4F2E-887D-2019CE9531A6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3" creationId="{FAB7A90D-3698-4C0A-B56C-F7A32ED3EA11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4" creationId="{0DB26BC1-8554-4657-912B-152D7CF28E6A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5" creationId="{B8E0DF73-408A-4601-A93E-C2E1201B9149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6" creationId="{0471C106-5361-43E1-A391-1C0216E652CB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48" creationId="{7AC2508A-460B-4990-8BE2-877ECFE60A2C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50" creationId="{A3AD25CE-AD8F-407A-996F-BFF184CA8C00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52" creationId="{8BCD0BDC-FF08-4C74-8683-5FC23DC7EE64}"/>
          </ac:spMkLst>
        </pc:spChg>
        <pc:spChg chg="del">
          <ac:chgData name="Bert Gollnick" userId="ed8d9daad869d599" providerId="LiveId" clId="{6416DD25-67BB-4E1B-BD9D-CD869B7DB4FE}" dt="2018-11-15T11:40:02.962" v="63" actId="478"/>
          <ac:spMkLst>
            <pc:docMk/>
            <pc:sldMk cId="4024568915" sldId="308"/>
            <ac:spMk id="53" creationId="{328B95BA-3DC8-40BB-BA64-3D26A2096999}"/>
          </ac:spMkLst>
        </pc:spChg>
        <pc:picChg chg="add mod">
          <ac:chgData name="Bert Gollnick" userId="ed8d9daad869d599" providerId="LiveId" clId="{6416DD25-67BB-4E1B-BD9D-CD869B7DB4FE}" dt="2018-11-15T11:45:08.733" v="187" actId="1037"/>
          <ac:picMkLst>
            <pc:docMk/>
            <pc:sldMk cId="4024568915" sldId="308"/>
            <ac:picMk id="25" creationId="{B270D1CA-0639-4B12-ACEA-7DA6578A1014}"/>
          </ac:picMkLst>
        </pc:pic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18" creationId="{B03DEF74-3DC6-4D9B-868E-1A8598C638DD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19" creationId="{37157586-28EC-4A95-AF18-F59E7F13DDCA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20" creationId="{67F8877F-FE6A-488B-918C-8197F6CE0B10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24" creationId="{0495C438-F6B3-4C3B-8D10-6CE273E97749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26" creationId="{89EC8139-2910-41B5-8653-F3CA65BEB061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32" creationId="{A9D425D9-1848-440B-AA3B-CF556B3200EE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33" creationId="{50EDD766-A6A4-4904-A30C-40A21A13D51D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34" creationId="{6F96480D-C2F6-4B62-BA62-9A07130A686A}"/>
          </ac:cxnSpMkLst>
        </pc:cxnChg>
        <pc:cxnChg chg="add mod">
          <ac:chgData name="Bert Gollnick" userId="ed8d9daad869d599" providerId="LiveId" clId="{6416DD25-67BB-4E1B-BD9D-CD869B7DB4FE}" dt="2018-11-15T11:45:05.728" v="183" actId="1038"/>
          <ac:cxnSpMkLst>
            <pc:docMk/>
            <pc:sldMk cId="4024568915" sldId="308"/>
            <ac:cxnSpMk id="36" creationId="{DA7011D0-AD3B-496C-9E0B-AA9E30228FB3}"/>
          </ac:cxnSpMkLst>
        </pc:cxnChg>
        <pc:cxnChg chg="del mod">
          <ac:chgData name="Bert Gollnick" userId="ed8d9daad869d599" providerId="LiveId" clId="{6416DD25-67BB-4E1B-BD9D-CD869B7DB4FE}" dt="2018-11-15T11:40:02.962" v="63" actId="478"/>
          <ac:cxnSpMkLst>
            <pc:docMk/>
            <pc:sldMk cId="4024568915" sldId="308"/>
            <ac:cxnSpMk id="47" creationId="{217D3042-883C-4523-B0D7-D3FD2D7F2E5D}"/>
          </ac:cxnSpMkLst>
        </pc:cxnChg>
        <pc:cxnChg chg="del mod">
          <ac:chgData name="Bert Gollnick" userId="ed8d9daad869d599" providerId="LiveId" clId="{6416DD25-67BB-4E1B-BD9D-CD869B7DB4FE}" dt="2018-11-15T11:40:02.962" v="63" actId="478"/>
          <ac:cxnSpMkLst>
            <pc:docMk/>
            <pc:sldMk cId="4024568915" sldId="308"/>
            <ac:cxnSpMk id="49" creationId="{01A5DA44-933F-41BE-8D24-43DD30662BA4}"/>
          </ac:cxnSpMkLst>
        </pc:cxnChg>
        <pc:cxnChg chg="del mod">
          <ac:chgData name="Bert Gollnick" userId="ed8d9daad869d599" providerId="LiveId" clId="{6416DD25-67BB-4E1B-BD9D-CD869B7DB4FE}" dt="2018-11-15T11:40:02.962" v="63" actId="478"/>
          <ac:cxnSpMkLst>
            <pc:docMk/>
            <pc:sldMk cId="4024568915" sldId="308"/>
            <ac:cxnSpMk id="51" creationId="{430D69E7-8157-44EC-A457-DDCAE303A30F}"/>
          </ac:cxnSpMkLst>
        </pc:cxnChg>
      </pc:sldChg>
      <pc:sldChg chg="addSp delSp modSp add">
        <pc:chgData name="Bert Gollnick" userId="ed8d9daad869d599" providerId="LiveId" clId="{6416DD25-67BB-4E1B-BD9D-CD869B7DB4FE}" dt="2018-11-15T11:50:29.279" v="371" actId="20577"/>
        <pc:sldMkLst>
          <pc:docMk/>
          <pc:sldMk cId="2054215831" sldId="309"/>
        </pc:sldMkLst>
        <pc:spChg chg="mod">
          <ac:chgData name="Bert Gollnick" userId="ed8d9daad869d599" providerId="LiveId" clId="{6416DD25-67BB-4E1B-BD9D-CD869B7DB4FE}" dt="2018-11-15T11:46:32.742" v="209" actId="2711"/>
          <ac:spMkLst>
            <pc:docMk/>
            <pc:sldMk cId="2054215831" sldId="309"/>
            <ac:spMk id="2" creationId="{C0BA30F3-33C6-4F58-9198-2CE865738FA2}"/>
          </ac:spMkLst>
        </pc:spChg>
        <pc:spChg chg="mod">
          <ac:chgData name="Bert Gollnick" userId="ed8d9daad869d599" providerId="LiveId" clId="{6416DD25-67BB-4E1B-BD9D-CD869B7DB4FE}" dt="2018-11-15T11:46:32.742" v="209" actId="2711"/>
          <ac:spMkLst>
            <pc:docMk/>
            <pc:sldMk cId="2054215831" sldId="309"/>
            <ac:spMk id="3" creationId="{E5D9F419-3225-47DC-85CB-B1B4C405B368}"/>
          </ac:spMkLst>
        </pc:spChg>
        <pc:spChg chg="add mod">
          <ac:chgData name="Bert Gollnick" userId="ed8d9daad869d599" providerId="LiveId" clId="{6416DD25-67BB-4E1B-BD9D-CD869B7DB4FE}" dt="2018-11-15T11:46:36.243" v="214" actId="6549"/>
          <ac:spMkLst>
            <pc:docMk/>
            <pc:sldMk cId="2054215831" sldId="309"/>
            <ac:spMk id="16" creationId="{C567C676-B662-4E7F-ADCA-68960DF7BDA9}"/>
          </ac:spMkLst>
        </pc:spChg>
        <pc:spChg chg="add del mod">
          <ac:chgData name="Bert Gollnick" userId="ed8d9daad869d599" providerId="LiveId" clId="{6416DD25-67BB-4E1B-BD9D-CD869B7DB4FE}" dt="2018-11-15T11:47:00.228" v="218" actId="478"/>
          <ac:spMkLst>
            <pc:docMk/>
            <pc:sldMk cId="2054215831" sldId="309"/>
            <ac:spMk id="17" creationId="{C97CF44A-C519-4F7E-89A9-55ACA802E314}"/>
          </ac:spMkLst>
        </pc:spChg>
        <pc:spChg chg="add mod">
          <ac:chgData name="Bert Gollnick" userId="ed8d9daad869d599" providerId="LiveId" clId="{6416DD25-67BB-4E1B-BD9D-CD869B7DB4FE}" dt="2018-11-15T11:47:42.656" v="322" actId="1037"/>
          <ac:spMkLst>
            <pc:docMk/>
            <pc:sldMk cId="2054215831" sldId="309"/>
            <ac:spMk id="19" creationId="{14FF94D6-7ADC-4582-8BB9-47C28013FBED}"/>
          </ac:spMkLst>
        </pc:spChg>
        <pc:spChg chg="add mod">
          <ac:chgData name="Bert Gollnick" userId="ed8d9daad869d599" providerId="LiveId" clId="{6416DD25-67BB-4E1B-BD9D-CD869B7DB4FE}" dt="2018-11-15T11:47:25.343" v="281" actId="1038"/>
          <ac:spMkLst>
            <pc:docMk/>
            <pc:sldMk cId="2054215831" sldId="309"/>
            <ac:spMk id="20" creationId="{5B3890E8-2136-41A4-ABEF-C5ED76FE4D9A}"/>
          </ac:spMkLst>
        </pc:spChg>
        <pc:spChg chg="add mod">
          <ac:chgData name="Bert Gollnick" userId="ed8d9daad869d599" providerId="LiveId" clId="{6416DD25-67BB-4E1B-BD9D-CD869B7DB4FE}" dt="2018-11-15T11:47:29.685" v="294" actId="1038"/>
          <ac:spMkLst>
            <pc:docMk/>
            <pc:sldMk cId="2054215831" sldId="309"/>
            <ac:spMk id="21" creationId="{206B8EB9-AFCF-42E9-B944-038A29D6EB0C}"/>
          </ac:spMkLst>
        </pc:spChg>
        <pc:spChg chg="add mod">
          <ac:chgData name="Bert Gollnick" userId="ed8d9daad869d599" providerId="LiveId" clId="{6416DD25-67BB-4E1B-BD9D-CD869B7DB4FE}" dt="2018-11-15T11:47:33.821" v="303" actId="1038"/>
          <ac:spMkLst>
            <pc:docMk/>
            <pc:sldMk cId="2054215831" sldId="309"/>
            <ac:spMk id="22" creationId="{74CF7AEE-5868-43D4-AA77-9B2819FA324F}"/>
          </ac:spMkLst>
        </pc:spChg>
        <pc:spChg chg="add mod">
          <ac:chgData name="Bert Gollnick" userId="ed8d9daad869d599" providerId="LiveId" clId="{6416DD25-67BB-4E1B-BD9D-CD869B7DB4FE}" dt="2018-11-15T11:47:37.493" v="311" actId="1036"/>
          <ac:spMkLst>
            <pc:docMk/>
            <pc:sldMk cId="2054215831" sldId="309"/>
            <ac:spMk id="23" creationId="{956D2F18-3510-488A-AC00-0A3487DB4D15}"/>
          </ac:spMkLst>
        </pc:spChg>
        <pc:spChg chg="add mod">
          <ac:chgData name="Bert Gollnick" userId="ed8d9daad869d599" providerId="LiveId" clId="{6416DD25-67BB-4E1B-BD9D-CD869B7DB4FE}" dt="2018-11-15T11:49:14.712" v="337" actId="1036"/>
          <ac:spMkLst>
            <pc:docMk/>
            <pc:sldMk cId="2054215831" sldId="309"/>
            <ac:spMk id="24" creationId="{2E581C18-258C-4882-8857-499D18CB905D}"/>
          </ac:spMkLst>
        </pc:spChg>
        <pc:spChg chg="add mod">
          <ac:chgData name="Bert Gollnick" userId="ed8d9daad869d599" providerId="LiveId" clId="{6416DD25-67BB-4E1B-BD9D-CD869B7DB4FE}" dt="2018-11-15T11:49:22.155" v="338" actId="404"/>
          <ac:spMkLst>
            <pc:docMk/>
            <pc:sldMk cId="2054215831" sldId="309"/>
            <ac:spMk id="25" creationId="{13FDF73C-A8BC-4087-B950-92EF67F9A157}"/>
          </ac:spMkLst>
        </pc:spChg>
        <pc:spChg chg="add mod">
          <ac:chgData name="Bert Gollnick" userId="ed8d9daad869d599" providerId="LiveId" clId="{6416DD25-67BB-4E1B-BD9D-CD869B7DB4FE}" dt="2018-11-15T11:50:29.279" v="371" actId="20577"/>
          <ac:spMkLst>
            <pc:docMk/>
            <pc:sldMk cId="2054215831" sldId="309"/>
            <ac:spMk id="26" creationId="{BAEF3555-E855-4B34-B220-3A99773F8D6C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2" creationId="{95CE5ACA-368B-4F2E-887D-2019CE9531A6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3" creationId="{FAB7A90D-3698-4C0A-B56C-F7A32ED3EA11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4" creationId="{0DB26BC1-8554-4657-912B-152D7CF28E6A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5" creationId="{B8E0DF73-408A-4601-A93E-C2E1201B9149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6" creationId="{0471C106-5361-43E1-A391-1C0216E652CB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48" creationId="{7AC2508A-460B-4990-8BE2-877ECFE60A2C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50" creationId="{A3AD25CE-AD8F-407A-996F-BFF184CA8C00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52" creationId="{8BCD0BDC-FF08-4C74-8683-5FC23DC7EE64}"/>
          </ac:spMkLst>
        </pc:spChg>
        <pc:spChg chg="del">
          <ac:chgData name="Bert Gollnick" userId="ed8d9daad869d599" providerId="LiveId" clId="{6416DD25-67BB-4E1B-BD9D-CD869B7DB4FE}" dt="2018-11-15T11:45:41.508" v="189" actId="478"/>
          <ac:spMkLst>
            <pc:docMk/>
            <pc:sldMk cId="2054215831" sldId="309"/>
            <ac:spMk id="53" creationId="{328B95BA-3DC8-40BB-BA64-3D26A2096999}"/>
          </ac:spMkLst>
        </pc:spChg>
        <pc:picChg chg="add mod">
          <ac:chgData name="Bert Gollnick" userId="ed8d9daad869d599" providerId="LiveId" clId="{6416DD25-67BB-4E1B-BD9D-CD869B7DB4FE}" dt="2018-11-15T11:47:18.055" v="267" actId="1037"/>
          <ac:picMkLst>
            <pc:docMk/>
            <pc:sldMk cId="2054215831" sldId="309"/>
            <ac:picMk id="18" creationId="{5AB4D096-18EF-431F-BD2A-A85BA58EA297}"/>
          </ac:picMkLst>
        </pc:picChg>
        <pc:cxnChg chg="del mod">
          <ac:chgData name="Bert Gollnick" userId="ed8d9daad869d599" providerId="LiveId" clId="{6416DD25-67BB-4E1B-BD9D-CD869B7DB4FE}" dt="2018-11-15T11:45:41.508" v="189" actId="478"/>
          <ac:cxnSpMkLst>
            <pc:docMk/>
            <pc:sldMk cId="2054215831" sldId="309"/>
            <ac:cxnSpMk id="47" creationId="{217D3042-883C-4523-B0D7-D3FD2D7F2E5D}"/>
          </ac:cxnSpMkLst>
        </pc:cxnChg>
        <pc:cxnChg chg="del mod">
          <ac:chgData name="Bert Gollnick" userId="ed8d9daad869d599" providerId="LiveId" clId="{6416DD25-67BB-4E1B-BD9D-CD869B7DB4FE}" dt="2018-11-15T11:45:41.508" v="189" actId="478"/>
          <ac:cxnSpMkLst>
            <pc:docMk/>
            <pc:sldMk cId="2054215831" sldId="309"/>
            <ac:cxnSpMk id="49" creationId="{01A5DA44-933F-41BE-8D24-43DD30662BA4}"/>
          </ac:cxnSpMkLst>
        </pc:cxnChg>
        <pc:cxnChg chg="del mod">
          <ac:chgData name="Bert Gollnick" userId="ed8d9daad869d599" providerId="LiveId" clId="{6416DD25-67BB-4E1B-BD9D-CD869B7DB4FE}" dt="2018-11-15T11:45:41.508" v="189" actId="478"/>
          <ac:cxnSpMkLst>
            <pc:docMk/>
            <pc:sldMk cId="2054215831" sldId="309"/>
            <ac:cxnSpMk id="51" creationId="{430D69E7-8157-44EC-A457-DDCAE303A30F}"/>
          </ac:cxnSpMkLst>
        </pc:cxnChg>
      </pc:sldChg>
    </pc:docChg>
  </pc:docChgLst>
  <pc:docChgLst>
    <pc:chgData name="Bert Gollnick" userId="ed8d9daad869d599" providerId="LiveId" clId="{B138A914-2F22-41C1-9858-248552EA05F4}"/>
    <pc:docChg chg="undo custSel addSld modSld">
      <pc:chgData name="Bert Gollnick" userId="ed8d9daad869d599" providerId="LiveId" clId="{B138A914-2F22-41C1-9858-248552EA05F4}" dt="2018-12-21T11:23:53.386" v="595" actId="20577"/>
      <pc:docMkLst>
        <pc:docMk/>
      </pc:docMkLst>
      <pc:sldChg chg="addSp modSp">
        <pc:chgData name="Bert Gollnick" userId="ed8d9daad869d599" providerId="LiveId" clId="{B138A914-2F22-41C1-9858-248552EA05F4}" dt="2018-12-21T11:20:03.924" v="585" actId="1076"/>
        <pc:sldMkLst>
          <pc:docMk/>
          <pc:sldMk cId="1287663574" sldId="298"/>
        </pc:sldMkLst>
        <pc:spChg chg="add mod">
          <ac:chgData name="Bert Gollnick" userId="ed8d9daad869d599" providerId="LiveId" clId="{B138A914-2F22-41C1-9858-248552EA05F4}" dt="2018-12-21T11:20:03.924" v="585" actId="1076"/>
          <ac:spMkLst>
            <pc:docMk/>
            <pc:sldMk cId="1287663574" sldId="298"/>
            <ac:spMk id="7" creationId="{F72251F2-60CD-410E-B0F5-7D8A9DE3F9CB}"/>
          </ac:spMkLst>
        </pc:spChg>
        <pc:spChg chg="mod">
          <ac:chgData name="Bert Gollnick" userId="ed8d9daad869d599" providerId="LiveId" clId="{B138A914-2F22-41C1-9858-248552EA05F4}" dt="2018-12-21T11:19:33.828" v="572" actId="20577"/>
          <ac:spMkLst>
            <pc:docMk/>
            <pc:sldMk cId="1287663574" sldId="298"/>
            <ac:spMk id="42" creationId="{95CE5ACA-368B-4F2E-887D-2019CE9531A6}"/>
          </ac:spMkLst>
        </pc:spChg>
        <pc:spChg chg="mod">
          <ac:chgData name="Bert Gollnick" userId="ed8d9daad869d599" providerId="LiveId" clId="{B138A914-2F22-41C1-9858-248552EA05F4}" dt="2018-12-21T10:44:33.782" v="557" actId="1038"/>
          <ac:spMkLst>
            <pc:docMk/>
            <pc:sldMk cId="1287663574" sldId="298"/>
            <ac:spMk id="44" creationId="{0DB26BC1-8554-4657-912B-152D7CF28E6A}"/>
          </ac:spMkLst>
        </pc:spChg>
        <pc:spChg chg="mod">
          <ac:chgData name="Bert Gollnick" userId="ed8d9daad869d599" providerId="LiveId" clId="{B138A914-2F22-41C1-9858-248552EA05F4}" dt="2018-12-21T09:37:36.041" v="0" actId="20577"/>
          <ac:spMkLst>
            <pc:docMk/>
            <pc:sldMk cId="1287663574" sldId="298"/>
            <ac:spMk id="48" creationId="{7AC2508A-460B-4990-8BE2-877ECFE60A2C}"/>
          </ac:spMkLst>
        </pc:spChg>
        <pc:picChg chg="add mod">
          <ac:chgData name="Bert Gollnick" userId="ed8d9daad869d599" providerId="LiveId" clId="{B138A914-2F22-41C1-9858-248552EA05F4}" dt="2018-12-21T10:44:38.194" v="558" actId="1076"/>
          <ac:picMkLst>
            <pc:docMk/>
            <pc:sldMk cId="1287663574" sldId="298"/>
            <ac:picMk id="5" creationId="{719F61E1-8780-4EA2-B8FD-A062EE4AF632}"/>
          </ac:picMkLst>
        </pc:picChg>
        <pc:cxnChg chg="add mod">
          <ac:chgData name="Bert Gollnick" userId="ed8d9daad869d599" providerId="LiveId" clId="{B138A914-2F22-41C1-9858-248552EA05F4}" dt="2018-12-21T10:44:48.613" v="561" actId="1076"/>
          <ac:cxnSpMkLst>
            <pc:docMk/>
            <pc:sldMk cId="1287663574" sldId="298"/>
            <ac:cxnSpMk id="19" creationId="{91C7024D-F079-448C-AC19-41AFC19E7068}"/>
          </ac:cxnSpMkLst>
        </pc:cxnChg>
        <pc:cxnChg chg="mod">
          <ac:chgData name="Bert Gollnick" userId="ed8d9daad869d599" providerId="LiveId" clId="{B138A914-2F22-41C1-9858-248552EA05F4}" dt="2018-12-21T10:44:43.455" v="559" actId="14100"/>
          <ac:cxnSpMkLst>
            <pc:docMk/>
            <pc:sldMk cId="1287663574" sldId="298"/>
            <ac:cxnSpMk id="47" creationId="{217D3042-883C-4523-B0D7-D3FD2D7F2E5D}"/>
          </ac:cxnSpMkLst>
        </pc:cxnChg>
      </pc:sldChg>
      <pc:sldChg chg="modSp">
        <pc:chgData name="Bert Gollnick" userId="ed8d9daad869d599" providerId="LiveId" clId="{B138A914-2F22-41C1-9858-248552EA05F4}" dt="2018-12-21T11:23:53.386" v="595" actId="20577"/>
        <pc:sldMkLst>
          <pc:docMk/>
          <pc:sldMk cId="4024568915" sldId="308"/>
        </pc:sldMkLst>
        <pc:spChg chg="mod">
          <ac:chgData name="Bert Gollnick" userId="ed8d9daad869d599" providerId="LiveId" clId="{B138A914-2F22-41C1-9858-248552EA05F4}" dt="2018-12-21T11:23:53.386" v="595" actId="20577"/>
          <ac:spMkLst>
            <pc:docMk/>
            <pc:sldMk cId="4024568915" sldId="308"/>
            <ac:spMk id="35" creationId="{EFD2C5AB-8792-440D-A4A2-B08DBD1A4075}"/>
          </ac:spMkLst>
        </pc:spChg>
      </pc:sldChg>
      <pc:sldChg chg="modSp">
        <pc:chgData name="Bert Gollnick" userId="ed8d9daad869d599" providerId="LiveId" clId="{B138A914-2F22-41C1-9858-248552EA05F4}" dt="2018-12-21T10:09:07.589" v="488" actId="20577"/>
        <pc:sldMkLst>
          <pc:docMk/>
          <pc:sldMk cId="2054215831" sldId="309"/>
        </pc:sldMkLst>
        <pc:spChg chg="mod">
          <ac:chgData name="Bert Gollnick" userId="ed8d9daad869d599" providerId="LiveId" clId="{B138A914-2F22-41C1-9858-248552EA05F4}" dt="2018-12-21T10:09:07.589" v="488" actId="20577"/>
          <ac:spMkLst>
            <pc:docMk/>
            <pc:sldMk cId="2054215831" sldId="309"/>
            <ac:spMk id="24" creationId="{2E581C18-258C-4882-8857-499D18CB905D}"/>
          </ac:spMkLst>
        </pc:spChg>
        <pc:spChg chg="mod">
          <ac:chgData name="Bert Gollnick" userId="ed8d9daad869d599" providerId="LiveId" clId="{B138A914-2F22-41C1-9858-248552EA05F4}" dt="2018-12-21T10:08:54.611" v="468" actId="6549"/>
          <ac:spMkLst>
            <pc:docMk/>
            <pc:sldMk cId="2054215831" sldId="309"/>
            <ac:spMk id="25" creationId="{13FDF73C-A8BC-4087-B950-92EF67F9A157}"/>
          </ac:spMkLst>
        </pc:spChg>
      </pc:sldChg>
      <pc:sldChg chg="addSp delSp modSp add">
        <pc:chgData name="Bert Gollnick" userId="ed8d9daad869d599" providerId="LiveId" clId="{B138A914-2F22-41C1-9858-248552EA05F4}" dt="2018-12-21T10:29:19.644" v="526" actId="1076"/>
        <pc:sldMkLst>
          <pc:docMk/>
          <pc:sldMk cId="2650851418" sldId="310"/>
        </pc:sldMkLst>
        <pc:spChg chg="mod">
          <ac:chgData name="Bert Gollnick" userId="ed8d9daad869d599" providerId="LiveId" clId="{B138A914-2F22-41C1-9858-248552EA05F4}" dt="2018-12-21T09:56:59.428" v="199" actId="20577"/>
          <ac:spMkLst>
            <pc:docMk/>
            <pc:sldMk cId="2650851418" sldId="310"/>
            <ac:spMk id="3" creationId="{E5D9F419-3225-47DC-85CB-B1B4C405B368}"/>
          </ac:spMkLst>
        </pc:spChg>
        <pc:spChg chg="add mod">
          <ac:chgData name="Bert Gollnick" userId="ed8d9daad869d599" providerId="LiveId" clId="{B138A914-2F22-41C1-9858-248552EA05F4}" dt="2018-12-21T10:01:05.406" v="303" actId="1036"/>
          <ac:spMkLst>
            <pc:docMk/>
            <pc:sldMk cId="2650851418" sldId="310"/>
            <ac:spMk id="14" creationId="{43A0207F-77FC-4AD5-A745-73774AF72BD2}"/>
          </ac:spMkLst>
        </pc:spChg>
        <pc:spChg chg="add mod">
          <ac:chgData name="Bert Gollnick" userId="ed8d9daad869d599" providerId="LiveId" clId="{B138A914-2F22-41C1-9858-248552EA05F4}" dt="2018-12-21T09:58:19.032" v="230" actId="1037"/>
          <ac:spMkLst>
            <pc:docMk/>
            <pc:sldMk cId="2650851418" sldId="310"/>
            <ac:spMk id="15" creationId="{87A064BE-A112-4B71-B69F-65789C7253DE}"/>
          </ac:spMkLst>
        </pc:spChg>
        <pc:spChg chg="add mod">
          <ac:chgData name="Bert Gollnick" userId="ed8d9daad869d599" providerId="LiveId" clId="{B138A914-2F22-41C1-9858-248552EA05F4}" dt="2018-12-21T09:58:19.032" v="230" actId="1037"/>
          <ac:spMkLst>
            <pc:docMk/>
            <pc:sldMk cId="2650851418" sldId="310"/>
            <ac:spMk id="16" creationId="{7E886858-B67C-4CED-803E-9A7B4AAEBA9F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17" creationId="{DF281355-A192-4F24-A06A-24270F9B1C53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18" creationId="{BD74EFEB-5B00-406A-82C5-2D728405474B}"/>
          </ac:spMkLst>
        </pc:spChg>
        <pc:spChg chg="add mod">
          <ac:chgData name="Bert Gollnick" userId="ed8d9daad869d599" providerId="LiveId" clId="{B138A914-2F22-41C1-9858-248552EA05F4}" dt="2018-12-21T10:00:29.411" v="295" actId="14100"/>
          <ac:spMkLst>
            <pc:docMk/>
            <pc:sldMk cId="2650851418" sldId="310"/>
            <ac:spMk id="20" creationId="{6CB84E95-B6EE-43A1-851D-485A04B1D20A}"/>
          </ac:spMkLst>
        </pc:spChg>
        <pc:spChg chg="add mod">
          <ac:chgData name="Bert Gollnick" userId="ed8d9daad869d599" providerId="LiveId" clId="{B138A914-2F22-41C1-9858-248552EA05F4}" dt="2018-12-21T10:28:08.609" v="492" actId="1035"/>
          <ac:spMkLst>
            <pc:docMk/>
            <pc:sldMk cId="2650851418" sldId="310"/>
            <ac:spMk id="23" creationId="{B8161187-903F-4E8A-B1FD-E69E1A1527A3}"/>
          </ac:spMkLst>
        </pc:spChg>
        <pc:spChg chg="add mod">
          <ac:chgData name="Bert Gollnick" userId="ed8d9daad869d599" providerId="LiveId" clId="{B138A914-2F22-41C1-9858-248552EA05F4}" dt="2018-12-21T10:01:05.406" v="303" actId="1036"/>
          <ac:spMkLst>
            <pc:docMk/>
            <pc:sldMk cId="2650851418" sldId="310"/>
            <ac:spMk id="27" creationId="{CAEAEFB9-8649-49FE-8D3E-0C6DF48FD522}"/>
          </ac:spMkLst>
        </pc:spChg>
        <pc:spChg chg="add mod">
          <ac:chgData name="Bert Gollnick" userId="ed8d9daad869d599" providerId="LiveId" clId="{B138A914-2F22-41C1-9858-248552EA05F4}" dt="2018-12-21T09:58:19.032" v="230" actId="1037"/>
          <ac:spMkLst>
            <pc:docMk/>
            <pc:sldMk cId="2650851418" sldId="310"/>
            <ac:spMk id="29" creationId="{6F2A3DEA-1AD1-4710-852E-098BF3B474B0}"/>
          </ac:spMkLst>
        </pc:spChg>
        <pc:spChg chg="add mod ord">
          <ac:chgData name="Bert Gollnick" userId="ed8d9daad869d599" providerId="LiveId" clId="{B138A914-2F22-41C1-9858-248552EA05F4}" dt="2018-12-21T09:58:19.032" v="230" actId="1037"/>
          <ac:spMkLst>
            <pc:docMk/>
            <pc:sldMk cId="2650851418" sldId="310"/>
            <ac:spMk id="31" creationId="{35083AAD-74FF-4B72-94FC-09C313C2DB98}"/>
          </ac:spMkLst>
        </pc:spChg>
        <pc:spChg chg="add mod">
          <ac:chgData name="Bert Gollnick" userId="ed8d9daad869d599" providerId="LiveId" clId="{B138A914-2F22-41C1-9858-248552EA05F4}" dt="2018-12-21T09:58:19.032" v="230" actId="1037"/>
          <ac:spMkLst>
            <pc:docMk/>
            <pc:sldMk cId="2650851418" sldId="310"/>
            <ac:spMk id="32" creationId="{ACDE77BB-E480-474C-AE6A-81B7C5853722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34" creationId="{62E20B4D-CD37-43E3-A325-7049413884FB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36" creationId="{B340B3B8-2D4D-4046-ACA5-0854A59056C5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37" creationId="{0F263D8A-5DF6-48DD-9558-9B8AFECC95DF}"/>
          </ac:spMkLst>
        </pc:spChg>
        <pc:spChg chg="add mod">
          <ac:chgData name="Bert Gollnick" userId="ed8d9daad869d599" providerId="LiveId" clId="{B138A914-2F22-41C1-9858-248552EA05F4}" dt="2018-12-21T09:51:11.647" v="126" actId="164"/>
          <ac:spMkLst>
            <pc:docMk/>
            <pc:sldMk cId="2650851418" sldId="310"/>
            <ac:spMk id="38" creationId="{1830D432-8878-4306-9A88-88AE48F5D371}"/>
          </ac:spMkLst>
        </pc:spChg>
        <pc:spChg chg="add mod">
          <ac:chgData name="Bert Gollnick" userId="ed8d9daad869d599" providerId="LiveId" clId="{B138A914-2F22-41C1-9858-248552EA05F4}" dt="2018-12-21T09:58:30.391" v="245" actId="1037"/>
          <ac:spMkLst>
            <pc:docMk/>
            <pc:sldMk cId="2650851418" sldId="310"/>
            <ac:spMk id="40" creationId="{652668E4-474C-4DC4-800E-17893FB33F49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2" creationId="{95CE5ACA-368B-4F2E-887D-2019CE9531A6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3" creationId="{FAB7A90D-3698-4C0A-B56C-F7A32ED3EA11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4" creationId="{0DB26BC1-8554-4657-912B-152D7CF28E6A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5" creationId="{B8E0DF73-408A-4601-A93E-C2E1201B9149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6" creationId="{0471C106-5361-43E1-A391-1C0216E652CB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48" creationId="{7AC2508A-460B-4990-8BE2-877ECFE60A2C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50" creationId="{A3AD25CE-AD8F-407A-996F-BFF184CA8C00}"/>
          </ac:spMkLst>
        </pc:spChg>
        <pc:spChg chg="del">
          <ac:chgData name="Bert Gollnick" userId="ed8d9daad869d599" providerId="LiveId" clId="{B138A914-2F22-41C1-9858-248552EA05F4}" dt="2018-12-21T09:38:15.121" v="14" actId="478"/>
          <ac:spMkLst>
            <pc:docMk/>
            <pc:sldMk cId="2650851418" sldId="310"/>
            <ac:spMk id="52" creationId="{8BCD0BDC-FF08-4C74-8683-5FC23DC7EE64}"/>
          </ac:spMkLst>
        </pc:spChg>
        <pc:spChg chg="del">
          <ac:chgData name="Bert Gollnick" userId="ed8d9daad869d599" providerId="LiveId" clId="{B138A914-2F22-41C1-9858-248552EA05F4}" dt="2018-12-21T09:38:11.587" v="13" actId="478"/>
          <ac:spMkLst>
            <pc:docMk/>
            <pc:sldMk cId="2650851418" sldId="310"/>
            <ac:spMk id="53" creationId="{328B95BA-3DC8-40BB-BA64-3D26A2096999}"/>
          </ac:spMkLst>
        </pc:spChg>
        <pc:spChg chg="add mod">
          <ac:chgData name="Bert Gollnick" userId="ed8d9daad869d599" providerId="LiveId" clId="{B138A914-2F22-41C1-9858-248552EA05F4}" dt="2018-12-21T10:00:17.095" v="294" actId="122"/>
          <ac:spMkLst>
            <pc:docMk/>
            <pc:sldMk cId="2650851418" sldId="310"/>
            <ac:spMk id="54" creationId="{A8B8E09A-29E4-44BC-A746-3E3348825EE3}"/>
          </ac:spMkLst>
        </pc:spChg>
        <pc:spChg chg="add mod">
          <ac:chgData name="Bert Gollnick" userId="ed8d9daad869d599" providerId="LiveId" clId="{B138A914-2F22-41C1-9858-248552EA05F4}" dt="2018-12-21T10:01:23.693" v="313" actId="1038"/>
          <ac:spMkLst>
            <pc:docMk/>
            <pc:sldMk cId="2650851418" sldId="310"/>
            <ac:spMk id="55" creationId="{CEBAE89E-8AB8-4F4D-AFC0-DDDF08A4E6C6}"/>
          </ac:spMkLst>
        </pc:spChg>
        <pc:spChg chg="add mod">
          <ac:chgData name="Bert Gollnick" userId="ed8d9daad869d599" providerId="LiveId" clId="{B138A914-2F22-41C1-9858-248552EA05F4}" dt="2018-12-21T10:01:17.833" v="311" actId="1038"/>
          <ac:spMkLst>
            <pc:docMk/>
            <pc:sldMk cId="2650851418" sldId="310"/>
            <ac:spMk id="56" creationId="{59775DC6-9F5B-4BD1-99DC-25C43714B23F}"/>
          </ac:spMkLst>
        </pc:spChg>
        <pc:spChg chg="add mod">
          <ac:chgData name="Bert Gollnick" userId="ed8d9daad869d599" providerId="LiveId" clId="{B138A914-2F22-41C1-9858-248552EA05F4}" dt="2018-12-21T10:01:23.693" v="313" actId="1038"/>
          <ac:spMkLst>
            <pc:docMk/>
            <pc:sldMk cId="2650851418" sldId="310"/>
            <ac:spMk id="57" creationId="{C73B30AF-3713-45F3-9A91-40A65D42A71F}"/>
          </ac:spMkLst>
        </pc:spChg>
        <pc:spChg chg="add mod">
          <ac:chgData name="Bert Gollnick" userId="ed8d9daad869d599" providerId="LiveId" clId="{B138A914-2F22-41C1-9858-248552EA05F4}" dt="2018-12-21T10:29:19.644" v="526" actId="1076"/>
          <ac:spMkLst>
            <pc:docMk/>
            <pc:sldMk cId="2650851418" sldId="310"/>
            <ac:spMk id="58" creationId="{CDF3841A-69BA-40E5-B71D-1733EC7BF578}"/>
          </ac:spMkLst>
        </pc:spChg>
        <pc:grpChg chg="add mod">
          <ac:chgData name="Bert Gollnick" userId="ed8d9daad869d599" providerId="LiveId" clId="{B138A914-2F22-41C1-9858-248552EA05F4}" dt="2018-12-21T09:58:30.391" v="245" actId="1037"/>
          <ac:grpSpMkLst>
            <pc:docMk/>
            <pc:sldMk cId="2650851418" sldId="310"/>
            <ac:grpSpMk id="19" creationId="{868F3889-F6B5-40EA-88BC-F4631AACCD58}"/>
          </ac:grpSpMkLst>
        </pc:grpChg>
        <pc:picChg chg="add mod">
          <ac:chgData name="Bert Gollnick" userId="ed8d9daad869d599" providerId="LiveId" clId="{B138A914-2F22-41C1-9858-248552EA05F4}" dt="2018-12-21T09:58:19.032" v="230" actId="1037"/>
          <ac:picMkLst>
            <pc:docMk/>
            <pc:sldMk cId="2650851418" sldId="310"/>
            <ac:picMk id="5" creationId="{7ECC561A-8302-4386-9A02-38D4D4A2B845}"/>
          </ac:picMkLst>
        </pc:picChg>
        <pc:picChg chg="add del mod">
          <ac:chgData name="Bert Gollnick" userId="ed8d9daad869d599" providerId="LiveId" clId="{B138A914-2F22-41C1-9858-248552EA05F4}" dt="2018-12-21T09:43:24.195" v="45" actId="478"/>
          <ac:picMkLst>
            <pc:docMk/>
            <pc:sldMk cId="2650851418" sldId="310"/>
            <ac:picMk id="7" creationId="{1460FF24-3340-4217-8A00-43738E9EBF4C}"/>
          </ac:picMkLst>
        </pc:picChg>
        <pc:picChg chg="add del mod">
          <ac:chgData name="Bert Gollnick" userId="ed8d9daad869d599" providerId="LiveId" clId="{B138A914-2F22-41C1-9858-248552EA05F4}" dt="2018-12-21T09:43:22.411" v="44" actId="478"/>
          <ac:picMkLst>
            <pc:docMk/>
            <pc:sldMk cId="2650851418" sldId="310"/>
            <ac:picMk id="9" creationId="{97811C61-9739-4359-8529-1BFE61364C3A}"/>
          </ac:picMkLst>
        </pc:picChg>
        <pc:picChg chg="add del mod">
          <ac:chgData name="Bert Gollnick" userId="ed8d9daad869d599" providerId="LiveId" clId="{B138A914-2F22-41C1-9858-248552EA05F4}" dt="2018-12-21T09:43:25.148" v="46" actId="478"/>
          <ac:picMkLst>
            <pc:docMk/>
            <pc:sldMk cId="2650851418" sldId="310"/>
            <ac:picMk id="11" creationId="{0474276A-1DC3-4271-A886-EB512E479C3D}"/>
          </ac:picMkLst>
        </pc:picChg>
        <pc:picChg chg="add mod">
          <ac:chgData name="Bert Gollnick" userId="ed8d9daad869d599" providerId="LiveId" clId="{B138A914-2F22-41C1-9858-248552EA05F4}" dt="2018-12-21T10:01:23.693" v="313" actId="1038"/>
          <ac:picMkLst>
            <pc:docMk/>
            <pc:sldMk cId="2650851418" sldId="310"/>
            <ac:picMk id="13" creationId="{782CF605-FEAC-4C8A-AD68-8EC373300400}"/>
          </ac:picMkLst>
        </pc:picChg>
        <pc:picChg chg="add mod">
          <ac:chgData name="Bert Gollnick" userId="ed8d9daad869d599" providerId="LiveId" clId="{B138A914-2F22-41C1-9858-248552EA05F4}" dt="2018-12-21T10:00:59.769" v="297" actId="1076"/>
          <ac:picMkLst>
            <pc:docMk/>
            <pc:sldMk cId="2650851418" sldId="310"/>
            <ac:picMk id="22" creationId="{AE043CAE-8EDB-4C73-9946-7A8E7D73C1D5}"/>
          </ac:picMkLst>
        </pc:picChg>
        <pc:picChg chg="add mod">
          <ac:chgData name="Bert Gollnick" userId="ed8d9daad869d599" providerId="LiveId" clId="{B138A914-2F22-41C1-9858-248552EA05F4}" dt="2018-12-21T09:58:19.032" v="230" actId="1037"/>
          <ac:picMkLst>
            <pc:docMk/>
            <pc:sldMk cId="2650851418" sldId="310"/>
            <ac:picMk id="41" creationId="{917CCAF7-5579-4A0A-BCDB-129123CBF92F}"/>
          </ac:picMkLst>
        </pc:picChg>
        <pc:cxnChg chg="del mod">
          <ac:chgData name="Bert Gollnick" userId="ed8d9daad869d599" providerId="LiveId" clId="{B138A914-2F22-41C1-9858-248552EA05F4}" dt="2018-12-21T09:38:11.587" v="13" actId="478"/>
          <ac:cxnSpMkLst>
            <pc:docMk/>
            <pc:sldMk cId="2650851418" sldId="310"/>
            <ac:cxnSpMk id="47" creationId="{217D3042-883C-4523-B0D7-D3FD2D7F2E5D}"/>
          </ac:cxnSpMkLst>
        </pc:cxnChg>
        <pc:cxnChg chg="del mod">
          <ac:chgData name="Bert Gollnick" userId="ed8d9daad869d599" providerId="LiveId" clId="{B138A914-2F22-41C1-9858-248552EA05F4}" dt="2018-12-21T09:38:11.587" v="13" actId="478"/>
          <ac:cxnSpMkLst>
            <pc:docMk/>
            <pc:sldMk cId="2650851418" sldId="310"/>
            <ac:cxnSpMk id="49" creationId="{01A5DA44-933F-41BE-8D24-43DD30662BA4}"/>
          </ac:cxnSpMkLst>
        </pc:cxnChg>
        <pc:cxnChg chg="del mod">
          <ac:chgData name="Bert Gollnick" userId="ed8d9daad869d599" providerId="LiveId" clId="{B138A914-2F22-41C1-9858-248552EA05F4}" dt="2018-12-21T09:38:11.587" v="13" actId="478"/>
          <ac:cxnSpMkLst>
            <pc:docMk/>
            <pc:sldMk cId="2650851418" sldId="310"/>
            <ac:cxnSpMk id="51" creationId="{430D69E7-8157-44EC-A457-DDCAE303A30F}"/>
          </ac:cxnSpMkLst>
        </pc:cxnChg>
      </pc:sldChg>
      <pc:sldChg chg="addSp delSp modSp add">
        <pc:chgData name="Bert Gollnick" userId="ed8d9daad869d599" providerId="LiveId" clId="{B138A914-2F22-41C1-9858-248552EA05F4}" dt="2018-12-21T10:29:59.674" v="538" actId="20577"/>
        <pc:sldMkLst>
          <pc:docMk/>
          <pc:sldMk cId="937791526" sldId="311"/>
        </pc:sldMkLst>
        <pc:spChg chg="add mod">
          <ac:chgData name="Bert Gollnick" userId="ed8d9daad869d599" providerId="LiveId" clId="{B138A914-2F22-41C1-9858-248552EA05F4}" dt="2018-12-21T10:06:38.704" v="435" actId="1038"/>
          <ac:spMkLst>
            <pc:docMk/>
            <pc:sldMk cId="937791526" sldId="311"/>
            <ac:spMk id="11" creationId="{6D8C822B-696E-41EC-836D-6B3A6A857E90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14" creationId="{43A0207F-77FC-4AD5-A745-73774AF72BD2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15" creationId="{87A064BE-A112-4B71-B69F-65789C7253DE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16" creationId="{7E886858-B67C-4CED-803E-9A7B4AAEBA9F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27" creationId="{CAEAEFB9-8649-49FE-8D3E-0C6DF48FD522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29" creationId="{6F2A3DEA-1AD1-4710-852E-098BF3B474B0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31" creationId="{35083AAD-74FF-4B72-94FC-09C313C2DB98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32" creationId="{ACDE77BB-E480-474C-AE6A-81B7C5853722}"/>
          </ac:spMkLst>
        </pc:spChg>
        <pc:spChg chg="del">
          <ac:chgData name="Bert Gollnick" userId="ed8d9daad869d599" providerId="LiveId" clId="{B138A914-2F22-41C1-9858-248552EA05F4}" dt="2018-12-21T10:01:46.847" v="315" actId="478"/>
          <ac:spMkLst>
            <pc:docMk/>
            <pc:sldMk cId="937791526" sldId="311"/>
            <ac:spMk id="40" creationId="{652668E4-474C-4DC4-800E-17893FB33F49}"/>
          </ac:spMkLst>
        </pc:spChg>
        <pc:spChg chg="add mod">
          <ac:chgData name="Bert Gollnick" userId="ed8d9daad869d599" providerId="LiveId" clId="{B138A914-2F22-41C1-9858-248552EA05F4}" dt="2018-12-21T10:29:39.078" v="528" actId="1076"/>
          <ac:spMkLst>
            <pc:docMk/>
            <pc:sldMk cId="937791526" sldId="311"/>
            <ac:spMk id="47" creationId="{AA265C13-102B-4608-8F0D-2CC467852299}"/>
          </ac:spMkLst>
        </pc:spChg>
        <pc:spChg chg="add">
          <ac:chgData name="Bert Gollnick" userId="ed8d9daad869d599" providerId="LiveId" clId="{B138A914-2F22-41C1-9858-248552EA05F4}" dt="2018-12-21T10:29:28.608" v="527"/>
          <ac:spMkLst>
            <pc:docMk/>
            <pc:sldMk cId="937791526" sldId="311"/>
            <ac:spMk id="48" creationId="{0226E1C6-2963-40BD-8415-C69CEE9F4FFB}"/>
          </ac:spMkLst>
        </pc:spChg>
        <pc:spChg chg="mod">
          <ac:chgData name="Bert Gollnick" userId="ed8d9daad869d599" providerId="LiveId" clId="{B138A914-2F22-41C1-9858-248552EA05F4}" dt="2018-12-21T10:01:59.255" v="339" actId="1038"/>
          <ac:spMkLst>
            <pc:docMk/>
            <pc:sldMk cId="937791526" sldId="311"/>
            <ac:spMk id="54" creationId="{A8B8E09A-29E4-44BC-A746-3E3348825EE3}"/>
          </ac:spMkLst>
        </pc:spChg>
        <pc:spChg chg="del">
          <ac:chgData name="Bert Gollnick" userId="ed8d9daad869d599" providerId="LiveId" clId="{B138A914-2F22-41C1-9858-248552EA05F4}" dt="2018-12-21T10:02:50.269" v="374" actId="478"/>
          <ac:spMkLst>
            <pc:docMk/>
            <pc:sldMk cId="937791526" sldId="311"/>
            <ac:spMk id="55" creationId="{CEBAE89E-8AB8-4F4D-AFC0-DDDF08A4E6C6}"/>
          </ac:spMkLst>
        </pc:spChg>
        <pc:spChg chg="mod">
          <ac:chgData name="Bert Gollnick" userId="ed8d9daad869d599" providerId="LiveId" clId="{B138A914-2F22-41C1-9858-248552EA05F4}" dt="2018-12-21T10:02:24.253" v="369" actId="1038"/>
          <ac:spMkLst>
            <pc:docMk/>
            <pc:sldMk cId="937791526" sldId="311"/>
            <ac:spMk id="56" creationId="{59775DC6-9F5B-4BD1-99DC-25C43714B23F}"/>
          </ac:spMkLst>
        </pc:spChg>
        <pc:spChg chg="mod">
          <ac:chgData name="Bert Gollnick" userId="ed8d9daad869d599" providerId="LiveId" clId="{B138A914-2F22-41C1-9858-248552EA05F4}" dt="2018-12-21T10:29:59.674" v="538" actId="20577"/>
          <ac:spMkLst>
            <pc:docMk/>
            <pc:sldMk cId="937791526" sldId="311"/>
            <ac:spMk id="57" creationId="{C73B30AF-3713-45F3-9A91-40A65D42A71F}"/>
          </ac:spMkLst>
        </pc:spChg>
        <pc:grpChg chg="del">
          <ac:chgData name="Bert Gollnick" userId="ed8d9daad869d599" providerId="LiveId" clId="{B138A914-2F22-41C1-9858-248552EA05F4}" dt="2018-12-21T10:01:46.847" v="315" actId="478"/>
          <ac:grpSpMkLst>
            <pc:docMk/>
            <pc:sldMk cId="937791526" sldId="311"/>
            <ac:grpSpMk id="19" creationId="{868F3889-F6B5-40EA-88BC-F4631AACCD58}"/>
          </ac:grpSpMkLst>
        </pc:grpChg>
        <pc:picChg chg="del">
          <ac:chgData name="Bert Gollnick" userId="ed8d9daad869d599" providerId="LiveId" clId="{B138A914-2F22-41C1-9858-248552EA05F4}" dt="2018-12-21T10:01:46.847" v="315" actId="478"/>
          <ac:picMkLst>
            <pc:docMk/>
            <pc:sldMk cId="937791526" sldId="311"/>
            <ac:picMk id="5" creationId="{7ECC561A-8302-4386-9A02-38D4D4A2B845}"/>
          </ac:picMkLst>
        </pc:picChg>
        <pc:picChg chg="add mod">
          <ac:chgData name="Bert Gollnick" userId="ed8d9daad869d599" providerId="LiveId" clId="{B138A914-2F22-41C1-9858-248552EA05F4}" dt="2018-12-21T10:02:45.489" v="372" actId="1076"/>
          <ac:picMkLst>
            <pc:docMk/>
            <pc:sldMk cId="937791526" sldId="311"/>
            <ac:picMk id="6" creationId="{34857F01-95C3-4BAB-B682-3F90EACE67EC}"/>
          </ac:picMkLst>
        </pc:picChg>
        <pc:picChg chg="add mod">
          <ac:chgData name="Bert Gollnick" userId="ed8d9daad869d599" providerId="LiveId" clId="{B138A914-2F22-41C1-9858-248552EA05F4}" dt="2018-12-21T10:04:45.862" v="393" actId="207"/>
          <ac:picMkLst>
            <pc:docMk/>
            <pc:sldMk cId="937791526" sldId="311"/>
            <ac:picMk id="8" creationId="{30E2668B-BCB0-4378-B580-B4FEDDD49228}"/>
          </ac:picMkLst>
        </pc:picChg>
        <pc:picChg chg="add mod">
          <ac:chgData name="Bert Gollnick" userId="ed8d9daad869d599" providerId="LiveId" clId="{B138A914-2F22-41C1-9858-248552EA05F4}" dt="2018-12-21T10:03:19.033" v="376" actId="1076"/>
          <ac:picMkLst>
            <pc:docMk/>
            <pc:sldMk cId="937791526" sldId="311"/>
            <ac:picMk id="10" creationId="{DB3A1061-9C20-463F-8D5C-B54BDDBC1231}"/>
          </ac:picMkLst>
        </pc:picChg>
        <pc:picChg chg="del">
          <ac:chgData name="Bert Gollnick" userId="ed8d9daad869d599" providerId="LiveId" clId="{B138A914-2F22-41C1-9858-248552EA05F4}" dt="2018-12-21T10:02:47.492" v="373" actId="478"/>
          <ac:picMkLst>
            <pc:docMk/>
            <pc:sldMk cId="937791526" sldId="311"/>
            <ac:picMk id="13" creationId="{782CF605-FEAC-4C8A-AD68-8EC373300400}"/>
          </ac:picMkLst>
        </pc:picChg>
        <pc:picChg chg="del">
          <ac:chgData name="Bert Gollnick" userId="ed8d9daad869d599" providerId="LiveId" clId="{B138A914-2F22-41C1-9858-248552EA05F4}" dt="2018-12-21T10:02:27.004" v="370" actId="478"/>
          <ac:picMkLst>
            <pc:docMk/>
            <pc:sldMk cId="937791526" sldId="311"/>
            <ac:picMk id="22" creationId="{AE043CAE-8EDB-4C73-9946-7A8E7D73C1D5}"/>
          </ac:picMkLst>
        </pc:picChg>
        <pc:picChg chg="add del mod">
          <ac:chgData name="Bert Gollnick" userId="ed8d9daad869d599" providerId="LiveId" clId="{B138A914-2F22-41C1-9858-248552EA05F4}" dt="2018-12-21T10:04:23.113" v="391" actId="478"/>
          <ac:picMkLst>
            <pc:docMk/>
            <pc:sldMk cId="937791526" sldId="311"/>
            <ac:picMk id="35" creationId="{3DF0C2E5-EB13-469C-9FAB-4551A6468F02}"/>
          </ac:picMkLst>
        </pc:picChg>
        <pc:picChg chg="add del mod">
          <ac:chgData name="Bert Gollnick" userId="ed8d9daad869d599" providerId="LiveId" clId="{B138A914-2F22-41C1-9858-248552EA05F4}" dt="2018-12-21T10:04:24.491" v="392" actId="478"/>
          <ac:picMkLst>
            <pc:docMk/>
            <pc:sldMk cId="937791526" sldId="311"/>
            <ac:picMk id="39" creationId="{E3865F28-7011-4801-B6F8-23D9030990F5}"/>
          </ac:picMkLst>
        </pc:picChg>
        <pc:picChg chg="del">
          <ac:chgData name="Bert Gollnick" userId="ed8d9daad869d599" providerId="LiveId" clId="{B138A914-2F22-41C1-9858-248552EA05F4}" dt="2018-12-21T10:01:46.847" v="315" actId="478"/>
          <ac:picMkLst>
            <pc:docMk/>
            <pc:sldMk cId="937791526" sldId="311"/>
            <ac:picMk id="41" creationId="{917CCAF7-5579-4A0A-BCDB-129123CBF92F}"/>
          </ac:picMkLst>
        </pc:picChg>
        <pc:picChg chg="add del mod">
          <ac:chgData name="Bert Gollnick" userId="ed8d9daad869d599" providerId="LiveId" clId="{B138A914-2F22-41C1-9858-248552EA05F4}" dt="2018-12-21T10:04:21.753" v="390" actId="478"/>
          <ac:picMkLst>
            <pc:docMk/>
            <pc:sldMk cId="937791526" sldId="311"/>
            <ac:picMk id="42" creationId="{61E03CB9-2326-4D41-B965-400E4EABE9AB}"/>
          </ac:picMkLst>
        </pc:picChg>
        <pc:picChg chg="add mod">
          <ac:chgData name="Bert Gollnick" userId="ed8d9daad869d599" providerId="LiveId" clId="{B138A914-2F22-41C1-9858-248552EA05F4}" dt="2018-12-21T10:05:09.130" v="396" actId="207"/>
          <ac:picMkLst>
            <pc:docMk/>
            <pc:sldMk cId="937791526" sldId="311"/>
            <ac:picMk id="43" creationId="{FBAB3F5E-E5A3-401D-B799-720AA507B73F}"/>
          </ac:picMkLst>
        </pc:picChg>
        <pc:picChg chg="add mod">
          <ac:chgData name="Bert Gollnick" userId="ed8d9daad869d599" providerId="LiveId" clId="{B138A914-2F22-41C1-9858-248552EA05F4}" dt="2018-12-21T10:05:22.908" v="400" actId="208"/>
          <ac:picMkLst>
            <pc:docMk/>
            <pc:sldMk cId="937791526" sldId="311"/>
            <ac:picMk id="44" creationId="{7506EBAC-0DD7-48D9-8A96-A432638763C8}"/>
          </ac:picMkLst>
        </pc:picChg>
        <pc:picChg chg="add mod">
          <ac:chgData name="Bert Gollnick" userId="ed8d9daad869d599" providerId="LiveId" clId="{B138A914-2F22-41C1-9858-248552EA05F4}" dt="2018-12-21T10:05:28.803" v="402" actId="1076"/>
          <ac:picMkLst>
            <pc:docMk/>
            <pc:sldMk cId="937791526" sldId="311"/>
            <ac:picMk id="45" creationId="{B3A65D5A-4A0E-4881-A46A-16EF8DBFA8E0}"/>
          </ac:picMkLst>
        </pc:picChg>
        <pc:picChg chg="add mod">
          <ac:chgData name="Bert Gollnick" userId="ed8d9daad869d599" providerId="LiveId" clId="{B138A914-2F22-41C1-9858-248552EA05F4}" dt="2018-12-21T10:05:53.112" v="406" actId="208"/>
          <ac:picMkLst>
            <pc:docMk/>
            <pc:sldMk cId="937791526" sldId="311"/>
            <ac:picMk id="46" creationId="{C363D80C-7D25-417D-93A4-CF50C63C25B3}"/>
          </ac:picMkLst>
        </pc:picChg>
      </pc:sldChg>
    </pc:docChg>
  </pc:docChgLst>
  <pc:docChgLst>
    <pc:chgData name="Bert Gollnick" userId="ed8d9daad869d599" providerId="LiveId" clId="{601ABA95-5F70-4372-98F3-030A429517C2}"/>
    <pc:docChg chg="modSld">
      <pc:chgData name="Bert Gollnick" userId="ed8d9daad869d599" providerId="LiveId" clId="{601ABA95-5F70-4372-98F3-030A429517C2}" dt="2018-12-21T20:23:05.564" v="10"/>
      <pc:docMkLst>
        <pc:docMk/>
      </pc:docMkLst>
      <pc:sldChg chg="addSp modSp">
        <pc:chgData name="Bert Gollnick" userId="ed8d9daad869d599" providerId="LiveId" clId="{601ABA95-5F70-4372-98F3-030A429517C2}" dt="2018-12-21T20:23:05.564" v="10"/>
        <pc:sldMkLst>
          <pc:docMk/>
          <pc:sldMk cId="2971841378" sldId="256"/>
        </pc:sldMkLst>
        <pc:picChg chg="add mod">
          <ac:chgData name="Bert Gollnick" userId="ed8d9daad869d599" providerId="LiveId" clId="{601ABA95-5F70-4372-98F3-030A429517C2}" dt="2018-12-21T20:23:05.564" v="10"/>
          <ac:picMkLst>
            <pc:docMk/>
            <pc:sldMk cId="2971841378" sldId="256"/>
            <ac:picMk id="2" creationId="{AE296B4A-1980-46DB-A9F6-CCE2B28D0D23}"/>
          </ac:picMkLst>
        </pc:picChg>
      </pc:sldChg>
      <pc:sldChg chg="modSp">
        <pc:chgData name="Bert Gollnick" userId="ed8d9daad869d599" providerId="LiveId" clId="{601ABA95-5F70-4372-98F3-030A429517C2}" dt="2018-12-21T20:12:49.135" v="9" actId="207"/>
        <pc:sldMkLst>
          <pc:docMk/>
          <pc:sldMk cId="2650851418" sldId="310"/>
        </pc:sldMkLst>
        <pc:spChg chg="mod">
          <ac:chgData name="Bert Gollnick" userId="ed8d9daad869d599" providerId="LiveId" clId="{601ABA95-5F70-4372-98F3-030A429517C2}" dt="2018-12-21T20:12:07.325" v="5" actId="208"/>
          <ac:spMkLst>
            <pc:docMk/>
            <pc:sldMk cId="2650851418" sldId="310"/>
            <ac:spMk id="14" creationId="{43A0207F-77FC-4AD5-A745-73774AF72BD2}"/>
          </ac:spMkLst>
        </pc:spChg>
        <pc:spChg chg="mod">
          <ac:chgData name="Bert Gollnick" userId="ed8d9daad869d599" providerId="LiveId" clId="{601ABA95-5F70-4372-98F3-030A429517C2}" dt="2018-12-21T20:12:16.431" v="6" actId="207"/>
          <ac:spMkLst>
            <pc:docMk/>
            <pc:sldMk cId="2650851418" sldId="310"/>
            <ac:spMk id="16" creationId="{7E886858-B67C-4CED-803E-9A7B4AAEBA9F}"/>
          </ac:spMkLst>
        </pc:spChg>
        <pc:spChg chg="mod">
          <ac:chgData name="Bert Gollnick" userId="ed8d9daad869d599" providerId="LiveId" clId="{601ABA95-5F70-4372-98F3-030A429517C2}" dt="2018-12-21T20:11:56.278" v="3" actId="208"/>
          <ac:spMkLst>
            <pc:docMk/>
            <pc:sldMk cId="2650851418" sldId="310"/>
            <ac:spMk id="27" creationId="{CAEAEFB9-8649-49FE-8D3E-0C6DF48FD522}"/>
          </ac:spMkLst>
        </pc:spChg>
        <pc:spChg chg="mod">
          <ac:chgData name="Bert Gollnick" userId="ed8d9daad869d599" providerId="LiveId" clId="{601ABA95-5F70-4372-98F3-030A429517C2}" dt="2018-12-21T20:12:19.966" v="7" actId="207"/>
          <ac:spMkLst>
            <pc:docMk/>
            <pc:sldMk cId="2650851418" sldId="310"/>
            <ac:spMk id="31" creationId="{35083AAD-74FF-4B72-94FC-09C313C2DB98}"/>
          </ac:spMkLst>
        </pc:spChg>
        <pc:picChg chg="mod">
          <ac:chgData name="Bert Gollnick" userId="ed8d9daad869d599" providerId="LiveId" clId="{601ABA95-5F70-4372-98F3-030A429517C2}" dt="2018-12-21T20:11:49.070" v="1" actId="207"/>
          <ac:picMkLst>
            <pc:docMk/>
            <pc:sldMk cId="2650851418" sldId="310"/>
            <ac:picMk id="5" creationId="{7ECC561A-8302-4386-9A02-38D4D4A2B845}"/>
          </ac:picMkLst>
        </pc:picChg>
        <pc:picChg chg="mod">
          <ac:chgData name="Bert Gollnick" userId="ed8d9daad869d599" providerId="LiveId" clId="{601ABA95-5F70-4372-98F3-030A429517C2}" dt="2018-12-21T20:12:49.135" v="9" actId="207"/>
          <ac:picMkLst>
            <pc:docMk/>
            <pc:sldMk cId="2650851418" sldId="310"/>
            <ac:picMk id="13" creationId="{782CF605-FEAC-4C8A-AD68-8EC373300400}"/>
          </ac:picMkLst>
        </pc:picChg>
        <pc:picChg chg="mod">
          <ac:chgData name="Bert Gollnick" userId="ed8d9daad869d599" providerId="LiveId" clId="{601ABA95-5F70-4372-98F3-030A429517C2}" dt="2018-12-21T20:12:28.671" v="8" actId="207"/>
          <ac:picMkLst>
            <pc:docMk/>
            <pc:sldMk cId="2650851418" sldId="310"/>
            <ac:picMk id="22" creationId="{AE043CAE-8EDB-4C73-9946-7A8E7D73C1D5}"/>
          </ac:picMkLst>
        </pc:picChg>
        <pc:picChg chg="mod">
          <ac:chgData name="Bert Gollnick" userId="ed8d9daad869d599" providerId="LiveId" clId="{601ABA95-5F70-4372-98F3-030A429517C2}" dt="2018-12-21T20:11:44.735" v="0" actId="207"/>
          <ac:picMkLst>
            <pc:docMk/>
            <pc:sldMk cId="2650851418" sldId="310"/>
            <ac:picMk id="41" creationId="{917CCAF7-5579-4A0A-BCDB-129123CBF9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2022-10-21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2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9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AB81AA3-8DE4-410C-95B2-5035FEB3F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79C2957C-F2BD-406C-8C2A-8C84D89F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9818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2BEAF5-CA31-48F1-A3D0-6389CEFCAD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6C13BAE-B2C4-447A-AF43-6369D3CDE7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3570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9426A83-8BB0-4DCC-8C66-A4C935F8D4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B9BFE8-34BD-4E6A-82FD-31B20F9B0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7318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55D5776-A265-409B-A2E1-79884A9BD1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84678B3-4B3F-458F-B790-12AF7ED9AD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4517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0000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077724" y="360001"/>
            <a:ext cx="2700000" cy="442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18862" y="360001"/>
            <a:ext cx="2700000" cy="442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3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69922" y="1869672"/>
            <a:ext cx="1404156" cy="1404156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31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563C28C9-E569-4D24-9CB7-D4516A12C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D30FF62-C1CC-492F-8222-5CDBBF12F6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43170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E58C458-39B2-44F4-9A6B-BDA02B2C7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112E09-FA1E-4C51-AE84-E07B9D7EF8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2116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41E174B-9C07-4EDF-955B-CEE8D7761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5EA3B42-3CAA-4C06-BA6B-00CF8F21B2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2394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085D2-3759-4544-B16C-E7B10F9AB8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1B11E39-14AE-4726-A706-6B4D546DBC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65618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436744"/>
            <a:ext cx="9144000" cy="576063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012808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83768" y="1923678"/>
            <a:ext cx="6660232" cy="1296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275224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7DDBCE0-5335-4926-AB19-E3A892931A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7290" y="1050072"/>
            <a:ext cx="2980688" cy="29806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0570" y="2181679"/>
            <a:ext cx="495343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90570" y="2655255"/>
            <a:ext cx="495343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568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82A1A73-5FDA-46F7-82CB-186215A6BA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39F75AE-6FA3-4F7D-B5C0-B1A6325F23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091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B7C0D39-3107-4BCE-8FC8-6F5C8776B8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33DC91FD-14A7-4480-A3F6-5A4425C6E3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427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32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138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4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2E2E4BE-8366-445D-AFB8-959CD6303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67E22-067F-41FB-AC26-943ACB9C4A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0" r:id="rId5"/>
    <p:sldLayoutId id="2147483655" r:id="rId6"/>
    <p:sldLayoutId id="2147483662" r:id="rId7"/>
    <p:sldLayoutId id="2147483663" r:id="rId8"/>
    <p:sldLayoutId id="2147483664" r:id="rId9"/>
    <p:sldLayoutId id="2147483665" r:id="rId10"/>
    <p:sldLayoutId id="2147483667" r:id="rId11"/>
    <p:sldLayoutId id="2147483666" r:id="rId12"/>
    <p:sldLayoutId id="2147483668" r:id="rId13"/>
    <p:sldLayoutId id="2147483671" r:id="rId14"/>
    <p:sldLayoutId id="2147483669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algn="ctr"/>
            <a:r>
              <a:rPr lang="de-DE" b="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26"/>
    </mc:Choice>
    <mc:Fallback xmlns="">
      <p:transition spd="slow" advTm="162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lipse 30">
            <a:extLst>
              <a:ext uri="{FF2B5EF4-FFF2-40B4-BE49-F238E27FC236}">
                <a16:creationId xmlns:a16="http://schemas.microsoft.com/office/drawing/2014/main" id="{35083AAD-74FF-4B72-94FC-09C313C2DB98}"/>
              </a:ext>
            </a:extLst>
          </p:cNvPr>
          <p:cNvSpPr/>
          <p:nvPr/>
        </p:nvSpPr>
        <p:spPr>
          <a:xfrm rot="5400000">
            <a:off x="3491136" y="2211710"/>
            <a:ext cx="288032" cy="554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High-Level </a:t>
            </a:r>
            <a:r>
              <a:rPr lang="de-DE" dirty="0" err="1"/>
              <a:t>Analogy</a:t>
            </a:r>
            <a:endParaRPr lang="de-DE" dirty="0"/>
          </a:p>
        </p:txBody>
      </p:sp>
      <p:pic>
        <p:nvPicPr>
          <p:cNvPr id="5" name="Grafik 4" descr="Apfel">
            <a:extLst>
              <a:ext uri="{FF2B5EF4-FFF2-40B4-BE49-F238E27FC236}">
                <a16:creationId xmlns:a16="http://schemas.microsoft.com/office/drawing/2014/main" id="{7ECC561A-8302-4386-9A02-38D4D4A2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96" y="1727809"/>
            <a:ext cx="914400" cy="914400"/>
          </a:xfrm>
          <a:prstGeom prst="rect">
            <a:avLst/>
          </a:prstGeom>
        </p:spPr>
      </p:pic>
      <p:pic>
        <p:nvPicPr>
          <p:cNvPr id="13" name="Grafik 12" descr="Kuchenstück">
            <a:extLst>
              <a:ext uri="{FF2B5EF4-FFF2-40B4-BE49-F238E27FC236}">
                <a16:creationId xmlns:a16="http://schemas.microsoft.com/office/drawing/2014/main" id="{782CF605-FEAC-4C8A-AD68-8EC373300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7888" y="2098739"/>
            <a:ext cx="914400" cy="914400"/>
          </a:xfrm>
          <a:prstGeom prst="rect">
            <a:avLst/>
          </a:prstGeom>
        </p:spPr>
      </p:pic>
      <p:sp>
        <p:nvSpPr>
          <p:cNvPr id="14" name="Cube 13">
            <a:extLst>
              <a:ext uri="{FF2B5EF4-FFF2-40B4-BE49-F238E27FC236}">
                <a16:creationId xmlns:a16="http://schemas.microsoft.com/office/drawing/2014/main" id="{43A0207F-77FC-4AD5-A745-73774AF72BD2}"/>
              </a:ext>
            </a:extLst>
          </p:cNvPr>
          <p:cNvSpPr/>
          <p:nvPr/>
        </p:nvSpPr>
        <p:spPr>
          <a:xfrm>
            <a:off x="1763688" y="2105422"/>
            <a:ext cx="432048" cy="40689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CAEAEFB9-8649-49FE-8D3E-0C6DF48FD522}"/>
              </a:ext>
            </a:extLst>
          </p:cNvPr>
          <p:cNvSpPr/>
          <p:nvPr/>
        </p:nvSpPr>
        <p:spPr>
          <a:xfrm>
            <a:off x="1916088" y="2308870"/>
            <a:ext cx="432048" cy="40689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A064BE-A112-4B71-B69F-65789C7253DE}"/>
              </a:ext>
            </a:extLst>
          </p:cNvPr>
          <p:cNvSpPr txBox="1"/>
          <p:nvPr/>
        </p:nvSpPr>
        <p:spPr>
          <a:xfrm>
            <a:off x="117612" y="300379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Apple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F2A3DEA-1AD1-4710-852E-098BF3B474B0}"/>
              </a:ext>
            </a:extLst>
          </p:cNvPr>
          <p:cNvSpPr txBox="1"/>
          <p:nvPr/>
        </p:nvSpPr>
        <p:spPr>
          <a:xfrm>
            <a:off x="1674542" y="300379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Sugar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E886858-B67C-4CED-803E-9A7B4AAEBA9F}"/>
              </a:ext>
            </a:extLst>
          </p:cNvPr>
          <p:cNvSpPr/>
          <p:nvPr/>
        </p:nvSpPr>
        <p:spPr>
          <a:xfrm>
            <a:off x="3069940" y="2067694"/>
            <a:ext cx="288032" cy="55436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CDE77BB-E480-474C-AE6A-81B7C5853722}"/>
              </a:ext>
            </a:extLst>
          </p:cNvPr>
          <p:cNvSpPr txBox="1"/>
          <p:nvPr/>
        </p:nvSpPr>
        <p:spPr>
          <a:xfrm>
            <a:off x="3096161" y="300379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Eggs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68F3889-F6B5-40EA-88BC-F4631AACCD58}"/>
              </a:ext>
            </a:extLst>
          </p:cNvPr>
          <p:cNvGrpSpPr/>
          <p:nvPr/>
        </p:nvGrpSpPr>
        <p:grpSpPr>
          <a:xfrm>
            <a:off x="4363514" y="2056842"/>
            <a:ext cx="914400" cy="914400"/>
            <a:chOff x="5529808" y="2524894"/>
            <a:chExt cx="914400" cy="91440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F281355-A192-4F24-A06A-24270F9B1C53}"/>
                </a:ext>
              </a:extLst>
            </p:cNvPr>
            <p:cNvSpPr/>
            <p:nvPr/>
          </p:nvSpPr>
          <p:spPr>
            <a:xfrm>
              <a:off x="5529808" y="2524894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2E20B4D-CD37-43E3-A325-7049413884FB}"/>
                </a:ext>
              </a:extLst>
            </p:cNvPr>
            <p:cNvSpPr/>
            <p:nvPr/>
          </p:nvSpPr>
          <p:spPr>
            <a:xfrm>
              <a:off x="5635528" y="2791610"/>
              <a:ext cx="710451" cy="515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BD74EFEB-5B00-406A-82C5-2D728405474B}"/>
                </a:ext>
              </a:extLst>
            </p:cNvPr>
            <p:cNvSpPr/>
            <p:nvPr/>
          </p:nvSpPr>
          <p:spPr>
            <a:xfrm>
              <a:off x="5620804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340B3B8-2D4D-4046-ACA5-0854A59056C5}"/>
                </a:ext>
              </a:extLst>
            </p:cNvPr>
            <p:cNvSpPr/>
            <p:nvPr/>
          </p:nvSpPr>
          <p:spPr>
            <a:xfrm>
              <a:off x="5829275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F263D8A-5DF6-48DD-9558-9B8AFECC95DF}"/>
                </a:ext>
              </a:extLst>
            </p:cNvPr>
            <p:cNvSpPr/>
            <p:nvPr/>
          </p:nvSpPr>
          <p:spPr>
            <a:xfrm>
              <a:off x="6246216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30D432-8878-4306-9A88-88AE48F5D371}"/>
                </a:ext>
              </a:extLst>
            </p:cNvPr>
            <p:cNvSpPr/>
            <p:nvPr/>
          </p:nvSpPr>
          <p:spPr>
            <a:xfrm>
              <a:off x="6037746" y="2607766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652668E4-474C-4DC4-800E-17893FB33F49}"/>
              </a:ext>
            </a:extLst>
          </p:cNvPr>
          <p:cNvSpPr txBox="1"/>
          <p:nvPr/>
        </p:nvSpPr>
        <p:spPr>
          <a:xfrm>
            <a:off x="4067944" y="305668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Baking</a:t>
            </a:r>
            <a:r>
              <a:rPr lang="de-DE" dirty="0"/>
              <a:t> </a:t>
            </a:r>
            <a:r>
              <a:rPr lang="de-DE" dirty="0" err="1"/>
              <a:t>Oven</a:t>
            </a:r>
            <a:endParaRPr lang="de-DE" dirty="0"/>
          </a:p>
        </p:txBody>
      </p:sp>
      <p:pic>
        <p:nvPicPr>
          <p:cNvPr id="41" name="Grafik 40" descr="Apfel">
            <a:extLst>
              <a:ext uri="{FF2B5EF4-FFF2-40B4-BE49-F238E27FC236}">
                <a16:creationId xmlns:a16="http://schemas.microsoft.com/office/drawing/2014/main" id="{917CCAF7-5579-4A0A-BCDB-129123CBF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124" y="1887674"/>
            <a:ext cx="914400" cy="914400"/>
          </a:xfrm>
          <a:prstGeom prst="rect">
            <a:avLst/>
          </a:prstGeom>
        </p:spPr>
      </p:pic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6CB84E95-B6EE-43A1-851D-485A04B1D20A}"/>
              </a:ext>
            </a:extLst>
          </p:cNvPr>
          <p:cNvSpPr/>
          <p:nvPr/>
        </p:nvSpPr>
        <p:spPr>
          <a:xfrm rot="5400000">
            <a:off x="2643333" y="1143003"/>
            <a:ext cx="354949" cy="5418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8B8E09A-29E4-44BC-A746-3E3348825EE3}"/>
              </a:ext>
            </a:extLst>
          </p:cNvPr>
          <p:cNvSpPr txBox="1"/>
          <p:nvPr/>
        </p:nvSpPr>
        <p:spPr>
          <a:xfrm>
            <a:off x="1403648" y="4221266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Ingredients</a:t>
            </a:r>
            <a:r>
              <a:rPr lang="de-DE" dirty="0"/>
              <a:t> +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equipment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Requirements</a:t>
            </a:r>
            <a:r>
              <a:rPr lang="de-DE" dirty="0"/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EBAE89E-8AB8-4F4D-AFC0-DDDF08A4E6C6}"/>
              </a:ext>
            </a:extLst>
          </p:cNvPr>
          <p:cNvSpPr txBox="1"/>
          <p:nvPr/>
        </p:nvSpPr>
        <p:spPr>
          <a:xfrm>
            <a:off x="7504340" y="305668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Apple </a:t>
            </a:r>
            <a:r>
              <a:rPr lang="de-DE" dirty="0" err="1"/>
              <a:t>Pie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775DC6-9F5B-4BD1-99DC-25C43714B23F}"/>
              </a:ext>
            </a:extLst>
          </p:cNvPr>
          <p:cNvSpPr txBox="1"/>
          <p:nvPr/>
        </p:nvSpPr>
        <p:spPr>
          <a:xfrm>
            <a:off x="6045453" y="422126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Recipe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73B30AF-3713-45F3-9A91-40A65D42A71F}"/>
              </a:ext>
            </a:extLst>
          </p:cNvPr>
          <p:cNvSpPr txBox="1"/>
          <p:nvPr/>
        </p:nvSpPr>
        <p:spPr>
          <a:xfrm>
            <a:off x="7653744" y="4221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22" name="Grafik 21" descr="Prüfliste">
            <a:extLst>
              <a:ext uri="{FF2B5EF4-FFF2-40B4-BE49-F238E27FC236}">
                <a16:creationId xmlns:a16="http://schemas.microsoft.com/office/drawing/2014/main" id="{AE043CAE-8EDB-4C73-9946-7A8E7D73C1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7827" y="2114550"/>
            <a:ext cx="914400" cy="914400"/>
          </a:xfrm>
          <a:prstGeom prst="rect">
            <a:avLst/>
          </a:prstGeom>
        </p:spPr>
      </p:pic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B8161187-903F-4E8A-B1FD-E69E1A1527A3}"/>
              </a:ext>
            </a:extLst>
          </p:cNvPr>
          <p:cNvSpPr/>
          <p:nvPr/>
        </p:nvSpPr>
        <p:spPr>
          <a:xfrm>
            <a:off x="6972227" y="2427734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: nach rechts 57">
            <a:extLst>
              <a:ext uri="{FF2B5EF4-FFF2-40B4-BE49-F238E27FC236}">
                <a16:creationId xmlns:a16="http://schemas.microsoft.com/office/drawing/2014/main" id="{CDF3841A-69BA-40E5-B71D-1733EC7BF578}"/>
              </a:ext>
            </a:extLst>
          </p:cNvPr>
          <p:cNvSpPr/>
          <p:nvPr/>
        </p:nvSpPr>
        <p:spPr>
          <a:xfrm>
            <a:off x="5453610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5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High-Level </a:t>
            </a:r>
            <a:r>
              <a:rPr lang="de-DE" dirty="0" err="1"/>
              <a:t>Analogy</a:t>
            </a:r>
            <a:endParaRPr lang="de-DE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6CB84E95-B6EE-43A1-851D-485A04B1D20A}"/>
              </a:ext>
            </a:extLst>
          </p:cNvPr>
          <p:cNvSpPr/>
          <p:nvPr/>
        </p:nvSpPr>
        <p:spPr>
          <a:xfrm rot="5400000">
            <a:off x="2643333" y="1143003"/>
            <a:ext cx="354949" cy="54189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A8B8E09A-29E4-44BC-A746-3E3348825EE3}"/>
              </a:ext>
            </a:extLst>
          </p:cNvPr>
          <p:cNvSpPr txBox="1"/>
          <p:nvPr/>
        </p:nvSpPr>
        <p:spPr>
          <a:xfrm>
            <a:off x="1592073" y="4221266"/>
            <a:ext cx="247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Independent Variables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775DC6-9F5B-4BD1-99DC-25C43714B23F}"/>
              </a:ext>
            </a:extLst>
          </p:cNvPr>
          <p:cNvSpPr txBox="1"/>
          <p:nvPr/>
        </p:nvSpPr>
        <p:spPr>
          <a:xfrm>
            <a:off x="6135221" y="422126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73B30AF-3713-45F3-9A91-40A65D42A71F}"/>
              </a:ext>
            </a:extLst>
          </p:cNvPr>
          <p:cNvSpPr txBox="1"/>
          <p:nvPr/>
        </p:nvSpPr>
        <p:spPr>
          <a:xfrm>
            <a:off x="7653744" y="422126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6" name="Grafik 5" descr="Zahnräder">
            <a:extLst>
              <a:ext uri="{FF2B5EF4-FFF2-40B4-BE49-F238E27FC236}">
                <a16:creationId xmlns:a16="http://schemas.microsoft.com/office/drawing/2014/main" id="{34857F01-95C3-4BAB-B682-3F90EACE6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536" y="2326950"/>
            <a:ext cx="914400" cy="914400"/>
          </a:xfrm>
          <a:prstGeom prst="rect">
            <a:avLst/>
          </a:prstGeom>
        </p:spPr>
      </p:pic>
      <p:pic>
        <p:nvPicPr>
          <p:cNvPr id="8" name="Grafik 7" descr="Katze">
            <a:extLst>
              <a:ext uri="{FF2B5EF4-FFF2-40B4-BE49-F238E27FC236}">
                <a16:creationId xmlns:a16="http://schemas.microsoft.com/office/drawing/2014/main" id="{30E2668B-BCB0-4378-B580-B4FEDDD49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608" y="2100825"/>
            <a:ext cx="914400" cy="914400"/>
          </a:xfrm>
          <a:prstGeom prst="rect">
            <a:avLst/>
          </a:prstGeom>
        </p:spPr>
      </p:pic>
      <p:pic>
        <p:nvPicPr>
          <p:cNvPr id="10" name="Grafik 9" descr="Hund">
            <a:extLst>
              <a:ext uri="{FF2B5EF4-FFF2-40B4-BE49-F238E27FC236}">
                <a16:creationId xmlns:a16="http://schemas.microsoft.com/office/drawing/2014/main" id="{DB3A1061-9C20-463F-8D5C-B54BDDBC1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528" y="1607606"/>
            <a:ext cx="914400" cy="914400"/>
          </a:xfrm>
          <a:prstGeom prst="rect">
            <a:avLst/>
          </a:prstGeom>
        </p:spPr>
      </p:pic>
      <p:pic>
        <p:nvPicPr>
          <p:cNvPr id="43" name="Grafik 42" descr="Katze">
            <a:extLst>
              <a:ext uri="{FF2B5EF4-FFF2-40B4-BE49-F238E27FC236}">
                <a16:creationId xmlns:a16="http://schemas.microsoft.com/office/drawing/2014/main" id="{FBAB3F5E-E5A3-401D-B799-720AA507B7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8065" y="2472580"/>
            <a:ext cx="914400" cy="914400"/>
          </a:xfrm>
          <a:prstGeom prst="rect">
            <a:avLst/>
          </a:prstGeom>
        </p:spPr>
      </p:pic>
      <p:pic>
        <p:nvPicPr>
          <p:cNvPr id="44" name="Grafik 43" descr="Katze">
            <a:extLst>
              <a:ext uri="{FF2B5EF4-FFF2-40B4-BE49-F238E27FC236}">
                <a16:creationId xmlns:a16="http://schemas.microsoft.com/office/drawing/2014/main" id="{7506EBAC-0DD7-48D9-8A96-A432638763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6273" y="2015380"/>
            <a:ext cx="914400" cy="914400"/>
          </a:xfrm>
          <a:prstGeom prst="rect">
            <a:avLst/>
          </a:prstGeom>
        </p:spPr>
      </p:pic>
      <p:pic>
        <p:nvPicPr>
          <p:cNvPr id="45" name="Grafik 44" descr="Hund">
            <a:extLst>
              <a:ext uri="{FF2B5EF4-FFF2-40B4-BE49-F238E27FC236}">
                <a16:creationId xmlns:a16="http://schemas.microsoft.com/office/drawing/2014/main" id="{B3A65D5A-4A0E-4881-A46A-16EF8DBFA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0400" y="1930796"/>
            <a:ext cx="914400" cy="914400"/>
          </a:xfrm>
          <a:prstGeom prst="rect">
            <a:avLst/>
          </a:prstGeom>
        </p:spPr>
      </p:pic>
      <p:pic>
        <p:nvPicPr>
          <p:cNvPr id="46" name="Grafik 45" descr="Hund">
            <a:extLst>
              <a:ext uri="{FF2B5EF4-FFF2-40B4-BE49-F238E27FC236}">
                <a16:creationId xmlns:a16="http://schemas.microsoft.com/office/drawing/2014/main" id="{C363D80C-7D25-417D-93A4-CF50C63C25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73" y="2881721"/>
            <a:ext cx="914400" cy="9144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D8C822B-696E-41EC-836D-6B3A6A857E90}"/>
              </a:ext>
            </a:extLst>
          </p:cNvPr>
          <p:cNvSpPr txBox="1"/>
          <p:nvPr/>
        </p:nvSpPr>
        <p:spPr>
          <a:xfrm>
            <a:off x="7791405" y="2015380"/>
            <a:ext cx="813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Label:</a:t>
            </a:r>
          </a:p>
          <a:p>
            <a:r>
              <a:rPr lang="de-DE" dirty="0"/>
              <a:t>„Dog“</a:t>
            </a:r>
          </a:p>
          <a:p>
            <a:r>
              <a:rPr lang="de-DE" dirty="0"/>
              <a:t>„Cat“</a:t>
            </a:r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AA265C13-102B-4608-8F0D-2CC467852299}"/>
              </a:ext>
            </a:extLst>
          </p:cNvPr>
          <p:cNvSpPr/>
          <p:nvPr/>
        </p:nvSpPr>
        <p:spPr>
          <a:xfrm>
            <a:off x="7081743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: nach rechts 47">
            <a:extLst>
              <a:ext uri="{FF2B5EF4-FFF2-40B4-BE49-F238E27FC236}">
                <a16:creationId xmlns:a16="http://schemas.microsoft.com/office/drawing/2014/main" id="{0226E1C6-2963-40BD-8415-C69CEE9F4FFB}"/>
              </a:ext>
            </a:extLst>
          </p:cNvPr>
          <p:cNvSpPr/>
          <p:nvPr/>
        </p:nvSpPr>
        <p:spPr>
          <a:xfrm>
            <a:off x="5453610" y="2402038"/>
            <a:ext cx="556902" cy="2563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79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Model Development and -</a:t>
            </a:r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95CE5ACA-368B-4F2E-887D-2019CE9531A6}"/>
              </a:ext>
            </a:extLst>
          </p:cNvPr>
          <p:cNvSpPr/>
          <p:nvPr/>
        </p:nvSpPr>
        <p:spPr>
          <a:xfrm>
            <a:off x="1217994" y="1501488"/>
            <a:ext cx="6944092" cy="1164655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6">
            <a:extLst>
              <a:ext uri="{FF2B5EF4-FFF2-40B4-BE49-F238E27FC236}">
                <a16:creationId xmlns:a16="http://schemas.microsoft.com/office/drawing/2014/main" id="{FAB7A90D-3698-4C0A-B56C-F7A32ED3EA11}"/>
              </a:ext>
            </a:extLst>
          </p:cNvPr>
          <p:cNvSpPr/>
          <p:nvPr/>
        </p:nvSpPr>
        <p:spPr>
          <a:xfrm>
            <a:off x="1217994" y="3483072"/>
            <a:ext cx="6944092" cy="1164655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ounded Rectangle 31">
            <a:extLst>
              <a:ext uri="{FF2B5EF4-FFF2-40B4-BE49-F238E27FC236}">
                <a16:creationId xmlns:a16="http://schemas.microsoft.com/office/drawing/2014/main" id="{0DB26BC1-8554-4657-912B-152D7CF28E6A}"/>
              </a:ext>
            </a:extLst>
          </p:cNvPr>
          <p:cNvSpPr/>
          <p:nvPr/>
        </p:nvSpPr>
        <p:spPr>
          <a:xfrm>
            <a:off x="6414115" y="1679830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5" name="Rounded Rectangle 32">
            <a:extLst>
              <a:ext uri="{FF2B5EF4-FFF2-40B4-BE49-F238E27FC236}">
                <a16:creationId xmlns:a16="http://schemas.microsoft.com/office/drawing/2014/main" id="{B8E0DF73-408A-4601-A93E-C2E1201B9149}"/>
              </a:ext>
            </a:extLst>
          </p:cNvPr>
          <p:cNvSpPr/>
          <p:nvPr/>
        </p:nvSpPr>
        <p:spPr>
          <a:xfrm>
            <a:off x="1368468" y="1679830"/>
            <a:ext cx="2776455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Data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incl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 Target variable)</a:t>
            </a:r>
          </a:p>
        </p:txBody>
      </p:sp>
      <p:sp>
        <p:nvSpPr>
          <p:cNvPr id="46" name="Rounded Rectangle 34">
            <a:extLst>
              <a:ext uri="{FF2B5EF4-FFF2-40B4-BE49-F238E27FC236}">
                <a16:creationId xmlns:a16="http://schemas.microsoft.com/office/drawing/2014/main" id="{0471C106-5361-43E1-A391-1C0216E652CB}"/>
              </a:ext>
            </a:extLst>
          </p:cNvPr>
          <p:cNvSpPr/>
          <p:nvPr/>
        </p:nvSpPr>
        <p:spPr>
          <a:xfrm>
            <a:off x="1403647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New Data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(excl. Target)</a:t>
            </a:r>
          </a:p>
        </p:txBody>
      </p:sp>
      <p:cxnSp>
        <p:nvCxnSpPr>
          <p:cNvPr id="47" name="Straight Arrow Connector 9">
            <a:extLst>
              <a:ext uri="{FF2B5EF4-FFF2-40B4-BE49-F238E27FC236}">
                <a16:creationId xmlns:a16="http://schemas.microsoft.com/office/drawing/2014/main" id="{217D3042-883C-4523-B0D7-D3FD2D7F2E5D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4144923" y="2071387"/>
            <a:ext cx="606797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37">
            <a:extLst>
              <a:ext uri="{FF2B5EF4-FFF2-40B4-BE49-F238E27FC236}">
                <a16:creationId xmlns:a16="http://schemas.microsoft.com/office/drawing/2014/main" id="{7AC2508A-460B-4990-8BE2-877ECFE60A2C}"/>
              </a:ext>
            </a:extLst>
          </p:cNvPr>
          <p:cNvSpPr/>
          <p:nvPr/>
        </p:nvSpPr>
        <p:spPr>
          <a:xfrm>
            <a:off x="3994448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cxnSp>
        <p:nvCxnSpPr>
          <p:cNvPr id="49" name="Straight Arrow Connector 17">
            <a:extLst>
              <a:ext uri="{FF2B5EF4-FFF2-40B4-BE49-F238E27FC236}">
                <a16:creationId xmlns:a16="http://schemas.microsoft.com/office/drawing/2014/main" id="{01A5DA44-933F-41BE-8D24-43DD30662BA4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3017916" y="4052970"/>
            <a:ext cx="97653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0">
            <a:extLst>
              <a:ext uri="{FF2B5EF4-FFF2-40B4-BE49-F238E27FC236}">
                <a16:creationId xmlns:a16="http://schemas.microsoft.com/office/drawing/2014/main" id="{A3AD25CE-AD8F-407A-996F-BFF184CA8C00}"/>
              </a:ext>
            </a:extLst>
          </p:cNvPr>
          <p:cNvSpPr/>
          <p:nvPr/>
        </p:nvSpPr>
        <p:spPr>
          <a:xfrm>
            <a:off x="6379909" y="3661413"/>
            <a:ext cx="1614269" cy="783114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Prediction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of</a:t>
            </a:r>
          </a:p>
          <a:p>
            <a:pPr algn="ctr"/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target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Straight Arrow Connector 41">
            <a:extLst>
              <a:ext uri="{FF2B5EF4-FFF2-40B4-BE49-F238E27FC236}">
                <a16:creationId xmlns:a16="http://schemas.microsoft.com/office/drawing/2014/main" id="{430D69E7-8157-44EC-A457-DDCAE303A30F}"/>
              </a:ext>
            </a:extLst>
          </p:cNvPr>
          <p:cNvCxnSpPr>
            <a:stCxn id="48" idx="3"/>
          </p:cNvCxnSpPr>
          <p:nvPr/>
        </p:nvCxnSpPr>
        <p:spPr>
          <a:xfrm>
            <a:off x="5608717" y="4052970"/>
            <a:ext cx="771192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24">
            <a:extLst>
              <a:ext uri="{FF2B5EF4-FFF2-40B4-BE49-F238E27FC236}">
                <a16:creationId xmlns:a16="http://schemas.microsoft.com/office/drawing/2014/main" id="{8BCD0BDC-FF08-4C74-8683-5FC23DC7EE64}"/>
              </a:ext>
            </a:extLst>
          </p:cNvPr>
          <p:cNvSpPr txBox="1"/>
          <p:nvPr/>
        </p:nvSpPr>
        <p:spPr>
          <a:xfrm>
            <a:off x="1403648" y="1116477"/>
            <a:ext cx="208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Development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328B95BA-3DC8-40BB-BA64-3D26A2096999}"/>
              </a:ext>
            </a:extLst>
          </p:cNvPr>
          <p:cNvSpPr txBox="1"/>
          <p:nvPr/>
        </p:nvSpPr>
        <p:spPr>
          <a:xfrm>
            <a:off x="1520654" y="3147814"/>
            <a:ext cx="188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719F61E1-8780-4EA2-B8FD-A062EE4AF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720" y="1614187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91C7024D-F079-448C-AC19-41AFC19E7068}"/>
              </a:ext>
            </a:extLst>
          </p:cNvPr>
          <p:cNvCxnSpPr>
            <a:cxnSpLocks/>
          </p:cNvCxnSpPr>
          <p:nvPr/>
        </p:nvCxnSpPr>
        <p:spPr>
          <a:xfrm>
            <a:off x="5773112" y="2033237"/>
            <a:ext cx="606797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F72251F2-60CD-410E-B0F5-7D8A9DE3F9CB}"/>
              </a:ext>
            </a:extLst>
          </p:cNvPr>
          <p:cNvSpPr txBox="1"/>
          <p:nvPr/>
        </p:nvSpPr>
        <p:spPr>
          <a:xfrm>
            <a:off x="4751720" y="132572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Algorithm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Detailed</a:t>
            </a:r>
            <a:r>
              <a:rPr lang="de-DE" dirty="0"/>
              <a:t> Model Development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0D6AF725-F389-4651-8580-C4389A8AD4C2}"/>
              </a:ext>
            </a:extLst>
          </p:cNvPr>
          <p:cNvSpPr/>
          <p:nvPr/>
        </p:nvSpPr>
        <p:spPr>
          <a:xfrm>
            <a:off x="5758611" y="1471709"/>
            <a:ext cx="2989853" cy="330681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59405">
            <a:extLst>
              <a:ext uri="{FF2B5EF4-FFF2-40B4-BE49-F238E27FC236}">
                <a16:creationId xmlns:a16="http://schemas.microsoft.com/office/drawing/2014/main" id="{2349AFDE-625E-4626-AF5D-C2D2DC14C6F6}"/>
              </a:ext>
            </a:extLst>
          </p:cNvPr>
          <p:cNvSpPr/>
          <p:nvPr/>
        </p:nvSpPr>
        <p:spPr>
          <a:xfrm>
            <a:off x="911647" y="1471709"/>
            <a:ext cx="4846964" cy="3306813"/>
          </a:xfrm>
          <a:prstGeom prst="rect">
            <a:avLst/>
          </a:prstGeom>
          <a:solidFill>
            <a:srgbClr val="3218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B03DEF74-3DC6-4D9B-868E-1A8598C638D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5705463" y="3137752"/>
            <a:ext cx="157609" cy="11704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37157586-28EC-4A95-AF18-F59E7F13DDCA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088892" y="3137752"/>
            <a:ext cx="72009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67F8877F-FE6A-488B-918C-8197F6CE0B1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875852" y="3074050"/>
            <a:ext cx="620752" cy="75406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0D091F83-0B01-425F-B692-E93FB13FDA66}"/>
              </a:ext>
            </a:extLst>
          </p:cNvPr>
          <p:cNvSpPr txBox="1">
            <a:spLocks/>
          </p:cNvSpPr>
          <p:nvPr/>
        </p:nvSpPr>
        <p:spPr>
          <a:xfrm>
            <a:off x="11406776" y="6328091"/>
            <a:ext cx="622300" cy="2159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5D9B90-38D2-4E45-96DD-D92E9D2EA7D7}" type="slidenum">
              <a:rPr lang="en-US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5</a:t>
            </a:fld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D564BD4A-49F1-46AB-89FE-A4B1E30DEDCC}"/>
              </a:ext>
            </a:extLst>
          </p:cNvPr>
          <p:cNvSpPr/>
          <p:nvPr/>
        </p:nvSpPr>
        <p:spPr>
          <a:xfrm>
            <a:off x="1113324" y="2642052"/>
            <a:ext cx="1146061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Ingestion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62702C0D-C0ED-4B2A-B145-AED38AB18957}"/>
              </a:ext>
            </a:extLst>
          </p:cNvPr>
          <p:cNvSpPr/>
          <p:nvPr/>
        </p:nvSpPr>
        <p:spPr>
          <a:xfrm>
            <a:off x="2503649" y="2642052"/>
            <a:ext cx="184893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Cleansing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/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Transformation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0495C438-F6B3-4C3B-8D10-6CE273E9774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259385" y="3099252"/>
            <a:ext cx="244264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Image result for user">
            <a:extLst>
              <a:ext uri="{FF2B5EF4-FFF2-40B4-BE49-F238E27FC236}">
                <a16:creationId xmlns:a16="http://schemas.microsoft.com/office/drawing/2014/main" id="{B270D1CA-0639-4B12-ACEA-7DA6578A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79807"/>
            <a:ext cx="568164" cy="5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89EC8139-2910-41B5-8653-F3CA65BEB061}"/>
              </a:ext>
            </a:extLst>
          </p:cNvPr>
          <p:cNvCxnSpPr/>
          <p:nvPr/>
        </p:nvCxnSpPr>
        <p:spPr>
          <a:xfrm>
            <a:off x="605324" y="3063890"/>
            <a:ext cx="518160" cy="0"/>
          </a:xfrm>
          <a:prstGeom prst="straightConnector1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6AC5ED8A-9841-4DF1-A57F-FE89D4334973}"/>
              </a:ext>
            </a:extLst>
          </p:cNvPr>
          <p:cNvSpPr/>
          <p:nvPr/>
        </p:nvSpPr>
        <p:spPr>
          <a:xfrm>
            <a:off x="4496604" y="2692256"/>
            <a:ext cx="120885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ounded Rectangle 20">
            <a:extLst>
              <a:ext uri="{FF2B5EF4-FFF2-40B4-BE49-F238E27FC236}">
                <a16:creationId xmlns:a16="http://schemas.microsoft.com/office/drawing/2014/main" id="{9C9866BD-4694-45DD-B5BF-95139E9377E4}"/>
              </a:ext>
            </a:extLst>
          </p:cNvPr>
          <p:cNvSpPr/>
          <p:nvPr/>
        </p:nvSpPr>
        <p:spPr>
          <a:xfrm>
            <a:off x="4496604" y="1666096"/>
            <a:ext cx="1189531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CD967AD9-2BE7-40D9-A7D2-7D3AAEED33AE}"/>
              </a:ext>
            </a:extLst>
          </p:cNvPr>
          <p:cNvSpPr/>
          <p:nvPr/>
        </p:nvSpPr>
        <p:spPr>
          <a:xfrm>
            <a:off x="5863072" y="2680552"/>
            <a:ext cx="1225820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Training/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07CB883-DEE7-42BB-B4C0-A0C01647ED21}"/>
              </a:ext>
            </a:extLst>
          </p:cNvPr>
          <p:cNvSpPr/>
          <p:nvPr/>
        </p:nvSpPr>
        <p:spPr>
          <a:xfrm>
            <a:off x="4496604" y="3709447"/>
            <a:ext cx="1208859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Holdout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CF674B28-2981-43A3-A2E8-DA530AD93759}"/>
              </a:ext>
            </a:extLst>
          </p:cNvPr>
          <p:cNvSpPr/>
          <p:nvPr/>
        </p:nvSpPr>
        <p:spPr>
          <a:xfrm>
            <a:off x="7160901" y="2680552"/>
            <a:ext cx="1225820" cy="914400"/>
          </a:xfrm>
          <a:prstGeom prst="roundRect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2" name="Elbow Connector 28">
            <a:extLst>
              <a:ext uri="{FF2B5EF4-FFF2-40B4-BE49-F238E27FC236}">
                <a16:creationId xmlns:a16="http://schemas.microsoft.com/office/drawing/2014/main" id="{A9D425D9-1848-440B-AA3B-CF556B3200EE}"/>
              </a:ext>
            </a:extLst>
          </p:cNvPr>
          <p:cNvCxnSpPr>
            <a:cxnSpLocks/>
            <a:stCxn id="23" idx="0"/>
            <a:endCxn id="28" idx="1"/>
          </p:cNvCxnSpPr>
          <p:nvPr/>
        </p:nvCxnSpPr>
        <p:spPr>
          <a:xfrm rot="5400000" flipH="1" flipV="1">
            <a:off x="3702983" y="1848432"/>
            <a:ext cx="518756" cy="1068485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0">
            <a:extLst>
              <a:ext uri="{FF2B5EF4-FFF2-40B4-BE49-F238E27FC236}">
                <a16:creationId xmlns:a16="http://schemas.microsoft.com/office/drawing/2014/main" id="{50EDD766-A6A4-4904-A30C-40A21A13D51D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5686135" y="2123296"/>
            <a:ext cx="2087676" cy="557256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9398">
            <a:extLst>
              <a:ext uri="{FF2B5EF4-FFF2-40B4-BE49-F238E27FC236}">
                <a16:creationId xmlns:a16="http://schemas.microsoft.com/office/drawing/2014/main" id="{6F96480D-C2F6-4B62-BA62-9A07130A686A}"/>
              </a:ext>
            </a:extLst>
          </p:cNvPr>
          <p:cNvCxnSpPr>
            <a:cxnSpLocks/>
            <a:stCxn id="31" idx="2"/>
            <a:endCxn id="29" idx="2"/>
          </p:cNvCxnSpPr>
          <p:nvPr/>
        </p:nvCxnSpPr>
        <p:spPr>
          <a:xfrm rot="5400000">
            <a:off x="7124897" y="2946038"/>
            <a:ext cx="12700" cy="1297829"/>
          </a:xfrm>
          <a:prstGeom prst="bentConnector3">
            <a:avLst>
              <a:gd name="adj1" fmla="val 1800000"/>
            </a:avLst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59402">
            <a:extLst>
              <a:ext uri="{FF2B5EF4-FFF2-40B4-BE49-F238E27FC236}">
                <a16:creationId xmlns:a16="http://schemas.microsoft.com/office/drawing/2014/main" id="{EFD2C5AB-8792-440D-A4A2-B08DBD1A4075}"/>
              </a:ext>
            </a:extLst>
          </p:cNvPr>
          <p:cNvSpPr txBox="1"/>
          <p:nvPr/>
        </p:nvSpPr>
        <p:spPr>
          <a:xfrm>
            <a:off x="6361964" y="3823755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  <a:r>
              <a:rPr lang="de-DE">
                <a:latin typeface="Calibri Light" panose="020F0302020204030204" pitchFamily="34" charset="0"/>
                <a:cs typeface="Calibri Light" panose="020F0302020204030204" pitchFamily="34" charset="0"/>
              </a:rPr>
              <a:t>/Validation 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Loop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6" name="Elbow Connector 59404">
            <a:extLst>
              <a:ext uri="{FF2B5EF4-FFF2-40B4-BE49-F238E27FC236}">
                <a16:creationId xmlns:a16="http://schemas.microsoft.com/office/drawing/2014/main" id="{DA7011D0-AD3B-496C-9E0B-AA9E30228FB3}"/>
              </a:ext>
            </a:extLst>
          </p:cNvPr>
          <p:cNvCxnSpPr>
            <a:cxnSpLocks/>
            <a:stCxn id="23" idx="2"/>
            <a:endCxn id="30" idx="1"/>
          </p:cNvCxnSpPr>
          <p:nvPr/>
        </p:nvCxnSpPr>
        <p:spPr>
          <a:xfrm rot="16200000" flipH="1">
            <a:off x="3657264" y="3327306"/>
            <a:ext cx="610195" cy="1068485"/>
          </a:xfrm>
          <a:prstGeom prst="bentConnector2">
            <a:avLst/>
          </a:prstGeom>
          <a:ln w="63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8">
            <a:extLst>
              <a:ext uri="{FF2B5EF4-FFF2-40B4-BE49-F238E27FC236}">
                <a16:creationId xmlns:a16="http://schemas.microsoft.com/office/drawing/2014/main" id="{298634C6-5E51-4DFD-BFE3-735DF1A4BC63}"/>
              </a:ext>
            </a:extLst>
          </p:cNvPr>
          <p:cNvSpPr txBox="1"/>
          <p:nvPr/>
        </p:nvSpPr>
        <p:spPr>
          <a:xfrm>
            <a:off x="911647" y="4734940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Preparation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TextBox 50">
            <a:extLst>
              <a:ext uri="{FF2B5EF4-FFF2-40B4-BE49-F238E27FC236}">
                <a16:creationId xmlns:a16="http://schemas.microsoft.com/office/drawing/2014/main" id="{B1470E80-A35E-4CEA-9B11-F5DE830C1A9F}"/>
              </a:ext>
            </a:extLst>
          </p:cNvPr>
          <p:cNvSpPr txBox="1"/>
          <p:nvPr/>
        </p:nvSpPr>
        <p:spPr>
          <a:xfrm>
            <a:off x="6695647" y="474450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Modeling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6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/>
              <a:t>Models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67C676-B662-4E7F-ADCA-68960DF7BDA9}"/>
              </a:ext>
            </a:extLst>
          </p:cNvPr>
          <p:cNvSpPr txBox="1">
            <a:spLocks/>
          </p:cNvSpPr>
          <p:nvPr/>
        </p:nvSpPr>
        <p:spPr>
          <a:xfrm>
            <a:off x="538162" y="648000"/>
            <a:ext cx="8460000" cy="30777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5AB4D096-18EF-431F-BD2A-A85BA58E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56709"/>
            <a:ext cx="4195637" cy="351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14FF94D6-7ADC-4582-8BB9-47C28013FBED}"/>
              </a:ext>
            </a:extLst>
          </p:cNvPr>
          <p:cNvSpPr txBox="1"/>
          <p:nvPr/>
        </p:nvSpPr>
        <p:spPr>
          <a:xfrm>
            <a:off x="8388424" y="12663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5B3890E8-2136-41A4-ABEF-C5ED76FE4D9A}"/>
              </a:ext>
            </a:extLst>
          </p:cNvPr>
          <p:cNvSpPr txBox="1"/>
          <p:nvPr/>
        </p:nvSpPr>
        <p:spPr>
          <a:xfrm>
            <a:off x="4874978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X1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206B8EB9-AFCF-42E9-B944-038A29D6EB0C}"/>
              </a:ext>
            </a:extLst>
          </p:cNvPr>
          <p:cNvSpPr txBox="1"/>
          <p:nvPr/>
        </p:nvSpPr>
        <p:spPr>
          <a:xfrm>
            <a:off x="5811082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X2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74CF7AEE-5868-43D4-AA77-9B2819FA324F}"/>
              </a:ext>
            </a:extLst>
          </p:cNvPr>
          <p:cNvSpPr txBox="1"/>
          <p:nvPr/>
        </p:nvSpPr>
        <p:spPr>
          <a:xfrm>
            <a:off x="6603170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X3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56D2F18-3510-488A-AC00-0A3487DB4D15}"/>
              </a:ext>
            </a:extLst>
          </p:cNvPr>
          <p:cNvSpPr txBox="1"/>
          <p:nvPr/>
        </p:nvSpPr>
        <p:spPr>
          <a:xfrm>
            <a:off x="7517219" y="12663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X4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Oval 9">
            <a:extLst>
              <a:ext uri="{FF2B5EF4-FFF2-40B4-BE49-F238E27FC236}">
                <a16:creationId xmlns:a16="http://schemas.microsoft.com/office/drawing/2014/main" id="{2E581C18-258C-4882-8857-499D18CB905D}"/>
              </a:ext>
            </a:extLst>
          </p:cNvPr>
          <p:cNvSpPr/>
          <p:nvPr/>
        </p:nvSpPr>
        <p:spPr>
          <a:xfrm>
            <a:off x="8133188" y="2185139"/>
            <a:ext cx="1010812" cy="458619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Target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13FDF73C-A8BC-4087-B950-92EF67F9A157}"/>
              </a:ext>
            </a:extLst>
          </p:cNvPr>
          <p:cNvSpPr/>
          <p:nvPr/>
        </p:nvSpPr>
        <p:spPr>
          <a:xfrm>
            <a:off x="4768162" y="2113131"/>
            <a:ext cx="3365025" cy="562372"/>
          </a:xfrm>
          <a:prstGeom prst="ellipse">
            <a:avLst/>
          </a:prstGeom>
          <a:solidFill>
            <a:srgbClr val="3967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Independent Variables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AEF3555-E855-4B34-B220-3A99773F8D6C}"/>
              </a:ext>
            </a:extLst>
          </p:cNvPr>
          <p:cNvSpPr txBox="1"/>
          <p:nvPr/>
        </p:nvSpPr>
        <p:spPr>
          <a:xfrm>
            <a:off x="0" y="1243846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Task: Target variable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variable)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Predictors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variables)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create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based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on an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existing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between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dependent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variable.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„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learns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“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relationship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then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applied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to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new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1583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(16:9)</PresentationFormat>
  <Paragraphs>74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112</cp:revision>
  <dcterms:created xsi:type="dcterms:W3CDTF">2016-12-05T23:26:54Z</dcterms:created>
  <dcterms:modified xsi:type="dcterms:W3CDTF">2022-10-21T19:19:51Z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2022-07-26T06:34:08Z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2c08ddf5-324e-431d-87c9-17c44d8bc10b</vt:lpwstr>
  </property>
  <property fmtid="{D5CDD505-2E9C-101B-9397-08002B2CF9AE}" pid="8" name="MSIP_Label_6013f521-439d-4e48-8e98-41ab6c596aa7_ContentBits">
    <vt:lpwstr>0</vt:lpwstr>
  </property>
</Properties>
</file>