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8" r:id="rId2"/>
    <p:sldId id="37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956A4-E6D0-4749-BF23-872B441BF2DC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1F3EB-35FA-4B0E-92B2-3C6242EA2A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85DF-EF8B-FFDB-9E6D-7B4EDDD3A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7AFB-CD7F-2F5F-32F9-192172A7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E423-6EE9-3EB5-D935-D8D2DBB3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25E4-F021-8E83-4EAD-DFD4AB74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D0A7-8BD7-4839-4904-DF0B057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7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AFA4-53D5-A705-C0B0-9C38492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583C9-736F-8D2D-B3A3-D216426A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2433-B4F3-AC68-CFC3-DF907924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E766-FBEB-5C39-A3C4-D6E9B173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FC0C-0A9A-2E13-8D48-67FE6796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5BE35-FA1A-5EE9-8A0A-1FF6440A9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FDD36-1217-CFAF-943E-D19C27BD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0342-78E1-B017-879B-FB483E93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B3BD-A43E-365A-C988-53884204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8AAB-3CC6-B726-DA71-FCA51279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5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91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9509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63C-0244-80F9-D9CC-5D477292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A23-7E47-67A1-3B99-AA1B42A2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73D7-93E2-3948-272C-EC76D21B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952D-130F-114C-037E-ECB8ED31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26AA-6D62-7625-B29A-05FEC40C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9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567F-AD83-74D7-8039-400684A8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BEE4-FC93-7ADD-E181-5C7F70D0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9317-9315-1C28-8A19-8A1EC907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3556-90AA-5BFF-8620-AECA329D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201E-719B-86AE-9D97-8E9BF9A3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79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EBD-333B-B557-FC89-03BF1F38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9BC6-981A-765D-85EF-0DC2BB7A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194E0-6E7D-2A2B-DA89-E46BFFCBC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05A4-35D1-23A6-96EA-9189D7C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4686-26FA-7E58-F645-E6C097B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10D2-8970-DC9F-EF54-35BF90C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2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A49-26E5-0E71-C10E-60D483A6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333C-4A9B-6A45-13B7-28569A32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730E-BDA2-9E24-BBE1-2902AD82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5ECEF-4210-2425-19BA-814AE532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DBB04-6AE5-7745-1E01-96E8FACF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4CB8-CD8E-5705-4EBA-C8405754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82A1-4114-AB76-D7DE-9926B201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35C83-7E6C-4915-BDF5-5B451A67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0024-5BFE-20FD-030A-5EFA9925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2F41E-798D-66E2-7FAB-B2B003F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75D1-B595-0379-5257-2F576B96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E1E7F-3D3D-5B52-6955-AE4A526A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C47EF-CFEF-724C-3FAE-DBEFD8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B5C5D-FDAB-3589-C2FA-C8DC7EEE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0CBF-0F8A-9819-5B8E-E7788FD5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7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7B49-F4F4-CD20-9976-1557FE76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1560-07C2-CEAB-31F5-89DB637E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BBE7-C8C8-3658-E2D2-DB2B7353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8E70-EB72-A924-0CFD-5E30A5C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FD44-C09C-C19D-F609-0F1EB273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DC55-07FF-52C4-3B06-0E750A16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2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2E8-7A51-6B34-F9C4-C348E142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23B2-2597-389E-C833-0EFFC8072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EA016-FD18-8153-4715-7AEED018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9343-5E41-16DD-3ACD-BBF035E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00C6-7B3F-F9B1-BBAA-20CE53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557F-B84F-4972-8982-1A1DDE39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E1478-8042-487F-DEEE-4C85C652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407B-F526-9E79-341F-D9A7053D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70E5-779F-C5ED-9B0F-E96220B3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4DFF-BA04-4777-B4B2-357A50F75C4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02F3-CF9B-8114-E855-8807ECCC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8A-FA83-14FF-5A60-5CAE2A75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0C98-46EE-4944-9201-D3B48F136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/>
              <a:t>Self-Presentation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0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Self Presentation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Who am I?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1871531" y="1412776"/>
            <a:ext cx="5664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  <a:p>
            <a:endParaRPr lang="de-DE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Aerospace Engineering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Economics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Data Scientist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work with Python, R, SQL, Flutter, HTML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Online courses at Udemy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articles at Medium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06A4C-E069-0CA1-61C7-6A4FD960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342" y="1296965"/>
            <a:ext cx="2959513" cy="2756284"/>
          </a:xfrm>
          <a:prstGeom prst="rect">
            <a:avLst/>
          </a:prstGeom>
        </p:spPr>
      </p:pic>
      <p:pic>
        <p:nvPicPr>
          <p:cNvPr id="9" name="Graphic 8" descr="Professor male with solid fill">
            <a:extLst>
              <a:ext uri="{FF2B5EF4-FFF2-40B4-BE49-F238E27FC236}">
                <a16:creationId xmlns:a16="http://schemas.microsoft.com/office/drawing/2014/main" id="{45E5F9BD-BCAE-351D-F69F-8E623BF7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381" y="4485117"/>
            <a:ext cx="1219200" cy="1219200"/>
          </a:xfrm>
          <a:prstGeom prst="rect">
            <a:avLst/>
          </a:prstGeom>
        </p:spPr>
      </p:pic>
      <p:pic>
        <p:nvPicPr>
          <p:cNvPr id="11" name="Graphic 10" descr="Graduation cap with solid fill">
            <a:extLst>
              <a:ext uri="{FF2B5EF4-FFF2-40B4-BE49-F238E27FC236}">
                <a16:creationId xmlns:a16="http://schemas.microsoft.com/office/drawing/2014/main" id="{6F4CEF65-B20A-65EF-17A2-BDAEA2FE5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81" y="1775859"/>
            <a:ext cx="1219200" cy="12192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E413CAE0-776F-1893-32BF-B309FFE1B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381" y="3073896"/>
            <a:ext cx="1219200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683966-08AC-48AF-E70F-06D62CBD6D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7542" y="5182752"/>
            <a:ext cx="5900345" cy="1427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77BD07-AEF0-DE39-D503-3E6883D9C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6267" y="4493522"/>
            <a:ext cx="3456384" cy="211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441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2022-10-02T07:26:17Z</dcterms:created>
  <dcterms:modified xsi:type="dcterms:W3CDTF">2022-10-02T07:26:46Z</dcterms:modified>
</cp:coreProperties>
</file>