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17" r:id="rId2"/>
    <p:sldId id="318" r:id="rId3"/>
    <p:sldId id="319" r:id="rId4"/>
    <p:sldId id="32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0A9FE-D177-4DD0-800F-02A9E27617A7}" type="datetimeFigureOut">
              <a:rPr lang="de-DE" smtClean="0"/>
              <a:t>02.10.2022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7E203-D068-461E-8CF0-FCEF0E3B4C0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6938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Dynamic type check…at </a:t>
            </a:r>
            <a:r>
              <a:rPr lang="de-DE" dirty="0" err="1"/>
              <a:t>runtime</a:t>
            </a:r>
            <a:r>
              <a:rPr lang="de-DE" dirty="0"/>
              <a:t> </a:t>
            </a:r>
            <a:r>
              <a:rPr lang="de-DE" dirty="0" err="1"/>
              <a:t>rather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on </a:t>
            </a:r>
            <a:r>
              <a:rPr lang="de-DE" dirty="0" err="1"/>
              <a:t>compile</a:t>
            </a:r>
            <a:r>
              <a:rPr lang="de-DE" dirty="0"/>
              <a:t> time</a:t>
            </a:r>
          </a:p>
          <a:p>
            <a:r>
              <a:rPr lang="de-DE" dirty="0" err="1"/>
              <a:t>Interpreted</a:t>
            </a:r>
            <a:r>
              <a:rPr lang="de-DE" dirty="0"/>
              <a:t>…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debug</a:t>
            </a:r>
            <a:r>
              <a:rPr lang="de-DE" dirty="0"/>
              <a:t> (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compilation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E6118-A8F0-4C13-BF86-10944E626E1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92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Dynamic type check…at </a:t>
            </a:r>
            <a:r>
              <a:rPr lang="de-DE" dirty="0" err="1"/>
              <a:t>runtime</a:t>
            </a:r>
            <a:r>
              <a:rPr lang="de-DE" dirty="0"/>
              <a:t> </a:t>
            </a:r>
            <a:r>
              <a:rPr lang="de-DE" dirty="0" err="1"/>
              <a:t>rather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on </a:t>
            </a:r>
            <a:r>
              <a:rPr lang="de-DE" dirty="0" err="1"/>
              <a:t>compile</a:t>
            </a:r>
            <a:r>
              <a:rPr lang="de-DE" dirty="0"/>
              <a:t> time</a:t>
            </a:r>
          </a:p>
          <a:p>
            <a:r>
              <a:rPr lang="de-DE" dirty="0" err="1"/>
              <a:t>Interpreted</a:t>
            </a:r>
            <a:r>
              <a:rPr lang="de-DE" dirty="0"/>
              <a:t>…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debug</a:t>
            </a:r>
            <a:r>
              <a:rPr lang="de-DE" dirty="0"/>
              <a:t> (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compilation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E6118-A8F0-4C13-BF86-10944E626E1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190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Dynamic type check…at </a:t>
            </a:r>
            <a:r>
              <a:rPr lang="de-DE" dirty="0" err="1"/>
              <a:t>runtime</a:t>
            </a:r>
            <a:r>
              <a:rPr lang="de-DE" dirty="0"/>
              <a:t> </a:t>
            </a:r>
            <a:r>
              <a:rPr lang="de-DE" dirty="0" err="1"/>
              <a:t>rather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on </a:t>
            </a:r>
            <a:r>
              <a:rPr lang="de-DE" dirty="0" err="1"/>
              <a:t>compile</a:t>
            </a:r>
            <a:r>
              <a:rPr lang="de-DE" dirty="0"/>
              <a:t> time</a:t>
            </a:r>
          </a:p>
          <a:p>
            <a:r>
              <a:rPr lang="de-DE" dirty="0" err="1"/>
              <a:t>Interpreted</a:t>
            </a:r>
            <a:r>
              <a:rPr lang="de-DE" dirty="0"/>
              <a:t>…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debug</a:t>
            </a:r>
            <a:r>
              <a:rPr lang="de-DE" dirty="0"/>
              <a:t> (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compilation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E6118-A8F0-4C13-BF86-10944E626E1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883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22BAE-B3D0-552D-BB5A-5DCBF0EC0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B6BB39-2C3A-9050-2294-0EFC0384B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E2396-9A3F-A79B-55C6-E6841213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B99B-AAAF-44E1-9A23-A25DEFA457B0}" type="datetimeFigureOut">
              <a:rPr lang="de-DE" smtClean="0"/>
              <a:t>02.10.2022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F54C1-6705-EEFA-3621-3AE37C50A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B97E5-F711-D1D8-684C-F0E4CC3AB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3A871-990C-4F32-BA0E-8B8E130713C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757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6524F-A295-BDAD-DC75-14661AF59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E484E1-12A7-3552-C36B-39EA3E5A6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B2E55-EC65-04CD-EBB4-32444F147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B99B-AAAF-44E1-9A23-A25DEFA457B0}" type="datetimeFigureOut">
              <a:rPr lang="de-DE" smtClean="0"/>
              <a:t>02.10.2022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A2BC1-78D6-03B8-C4AF-0A55EE44E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B5EF2-2A0C-E836-E433-DCE3F80C3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3A871-990C-4F32-BA0E-8B8E130713C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856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E1488D-1220-172D-C39C-0747C2C95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2E77A7-20D5-93E6-FA73-CAC97EDA8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7E47A-99FA-2D3A-5A90-F990AE0A4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B99B-AAAF-44E1-9A23-A25DEFA457B0}" type="datetimeFigureOut">
              <a:rPr lang="de-DE" smtClean="0"/>
              <a:t>02.10.2022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7E4B9-D56A-F51F-509E-22DA944EC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94F84-0696-6FE6-72F9-4FCDA1552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3A871-990C-4F32-BA0E-8B8E130713C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7536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"/>
            <a:ext cx="12192000" cy="5733255"/>
          </a:xfrm>
          <a:prstGeom prst="rect">
            <a:avLst/>
          </a:prstGeom>
          <a:solidFill>
            <a:srgbClr val="3967DE"/>
          </a:solidFill>
        </p:spPr>
        <p:txBody>
          <a:bodyPr lIns="360000" anchor="ctr"/>
          <a:lstStyle>
            <a:lvl1pPr marL="0" indent="0" algn="l">
              <a:lnSpc>
                <a:spcPct val="100000"/>
              </a:lnSpc>
              <a:buNone/>
              <a:defRPr sz="4800" b="0" baseline="0">
                <a:ln>
                  <a:noFill/>
                </a:ln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7569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"/>
            <a:ext cx="12192000" cy="879716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879716"/>
            <a:ext cx="12192000" cy="384043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41870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ADC8C-A490-AD9E-EF3F-D7D414DB9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D3822-8843-9F5A-4D8C-9B9A734A6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CB51F-F648-ECA7-F0CE-542F9FF86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B99B-AAAF-44E1-9A23-A25DEFA457B0}" type="datetimeFigureOut">
              <a:rPr lang="de-DE" smtClean="0"/>
              <a:t>02.10.2022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C64C6-7732-899F-387F-BAABD35FF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780B0-EFCE-8BBC-ECF6-DDD1C7C6E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3A871-990C-4F32-BA0E-8B8E130713C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2145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38EDD-9B83-4867-0E56-875578982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AD6CE-6499-F406-929F-DDD8FCE0D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77786-976B-116F-47A0-C155A64AB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B99B-AAAF-44E1-9A23-A25DEFA457B0}" type="datetimeFigureOut">
              <a:rPr lang="de-DE" smtClean="0"/>
              <a:t>02.10.2022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776ED-0365-07D0-3CE0-07C173D22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A38AE-2181-CD6F-7138-ECF36332E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3A871-990C-4F32-BA0E-8B8E130713C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741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6F57C-FD47-A44B-034B-5146B0AFF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FBA6E-2CFA-BA78-9B4E-5B467176C7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1BA8D-2131-0623-35B1-A01F809F9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95E07-D0FF-91B2-E423-B40BA63E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B99B-AAAF-44E1-9A23-A25DEFA457B0}" type="datetimeFigureOut">
              <a:rPr lang="de-DE" smtClean="0"/>
              <a:t>02.10.2022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B573-60FB-EA5D-B97F-C62F731E9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2AA03-1970-85D8-C3EE-8F0468C50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3A871-990C-4F32-BA0E-8B8E130713C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055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6A194-4F64-86BD-FE8B-57374E278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2C1BB-A3B8-FE40-EEAE-A72E8A20A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F2835-6A4D-60F3-E459-97D1992F0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56EA5F-EA16-C109-0922-755A24CE0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1930AA-4899-CB63-4A4B-0DD500CC83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6F1949-345A-F79F-3232-1F58B675F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B99B-AAAF-44E1-9A23-A25DEFA457B0}" type="datetimeFigureOut">
              <a:rPr lang="de-DE" smtClean="0"/>
              <a:t>02.10.2022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238ADA-6129-2D3D-4414-864224880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91377D-417C-0B7D-3506-6FDC0BC40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3A871-990C-4F32-BA0E-8B8E130713C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3310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FD80E-CFD0-AE1C-0836-ED9AB21EA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FD0E4B-6065-A007-C477-2CAB3B45F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B99B-AAAF-44E1-9A23-A25DEFA457B0}" type="datetimeFigureOut">
              <a:rPr lang="de-DE" smtClean="0"/>
              <a:t>02.10.2022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BE8954-1915-B64C-14E0-58291C440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18DA7-F386-83DA-970A-3DAA49E55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3A871-990C-4F32-BA0E-8B8E130713C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367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C72DE0-EBCE-9D41-5F47-95ACD6D1F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B99B-AAAF-44E1-9A23-A25DEFA457B0}" type="datetimeFigureOut">
              <a:rPr lang="de-DE" smtClean="0"/>
              <a:t>02.10.2022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9AA0F6-CE90-C9E9-D364-00386F0F6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5166F-B4A5-AA2D-9F7D-C978C6E51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3A871-990C-4F32-BA0E-8B8E130713C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5690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DBC5F-9744-9246-8C91-12F6C64D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0DBE9-07AD-AB5C-024F-0E13D3D48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A36D01-EAC6-4E16-535C-93FBC322E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E9742E-098D-A5B4-AF8C-57D53F369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B99B-AAAF-44E1-9A23-A25DEFA457B0}" type="datetimeFigureOut">
              <a:rPr lang="de-DE" smtClean="0"/>
              <a:t>02.10.2022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00349E-D274-4E50-734A-698C8D8ED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EF6A4B-141F-2517-6053-718329D35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3A871-990C-4F32-BA0E-8B8E130713C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9883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A4773-F5D0-A262-79AA-C2BA21630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C2F219-D20B-388A-9749-6784B17003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D5E48-4F13-C04B-B349-3B4C5E92F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8660B-1D84-6100-8251-5B9F21E63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B99B-AAAF-44E1-9A23-A25DEFA457B0}" type="datetimeFigureOut">
              <a:rPr lang="de-DE" smtClean="0"/>
              <a:t>02.10.2022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3FA81-13DA-46A5-CEEC-7A5661830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BB4EC-306E-74DF-E13F-73B90BBE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3A871-990C-4F32-BA0E-8B8E130713C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747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16F888-1069-6604-D802-E530FBDB2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4EA7F-A770-3952-36CA-E83BA4F73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1797E-77CD-3CA1-FBDC-8E1FBB9F35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AB99B-AAAF-44E1-9A23-A25DEFA457B0}" type="datetimeFigureOut">
              <a:rPr lang="de-DE" smtClean="0"/>
              <a:t>02.10.2022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8E21A-7BC7-162C-83BD-554F2D3393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60F59-2494-0691-C3ED-FC3D43758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3A871-990C-4F32-BA0E-8B8E130713C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7626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498519B-4D0C-4789-9DCB-026B027360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de-DE" dirty="0"/>
              <a:t>Use Cases</a:t>
            </a:r>
          </a:p>
        </p:txBody>
      </p:sp>
    </p:spTree>
    <p:extLst>
      <p:ext uri="{BB962C8B-B14F-4D97-AF65-F5344CB8AC3E}">
        <p14:creationId xmlns:p14="http://schemas.microsoft.com/office/powerpoint/2010/main" val="1915184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A121D99-4667-4324-BB0C-A56213E64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Use Cases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FD7537-5518-4BFC-8B95-EB09866D82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Scripting</a:t>
            </a:r>
            <a:endParaRPr lang="en-GB" dirty="0"/>
          </a:p>
        </p:txBody>
      </p:sp>
      <p:pic>
        <p:nvPicPr>
          <p:cNvPr id="5" name="Grafik 4" descr="Computer Silhouette">
            <a:extLst>
              <a:ext uri="{FF2B5EF4-FFF2-40B4-BE49-F238E27FC236}">
                <a16:creationId xmlns:a16="http://schemas.microsoft.com/office/drawing/2014/main" id="{0ECBDBCB-07D6-4975-A83E-D41954ADE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76800" y="2372883"/>
            <a:ext cx="1219200" cy="12192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1D7DA46-98E1-49F5-A49D-05A33A8F402E}"/>
              </a:ext>
            </a:extLst>
          </p:cNvPr>
          <p:cNvSpPr txBox="1"/>
          <p:nvPr/>
        </p:nvSpPr>
        <p:spPr>
          <a:xfrm>
            <a:off x="4824380" y="3515426"/>
            <a:ext cx="1260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Scripting</a:t>
            </a:r>
          </a:p>
        </p:txBody>
      </p:sp>
      <p:pic>
        <p:nvPicPr>
          <p:cNvPr id="9" name="Grafik 8" descr="Einstellungen Silhouette">
            <a:extLst>
              <a:ext uri="{FF2B5EF4-FFF2-40B4-BE49-F238E27FC236}">
                <a16:creationId xmlns:a16="http://schemas.microsoft.com/office/drawing/2014/main" id="{5B6599E1-441A-4AEE-AEB0-073D1B0AD7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74403" y="5190238"/>
            <a:ext cx="889151" cy="889151"/>
          </a:xfrm>
          <a:prstGeom prst="rect">
            <a:avLst/>
          </a:prstGeom>
        </p:spPr>
      </p:pic>
      <p:pic>
        <p:nvPicPr>
          <p:cNvPr id="11" name="Grafik 10" descr="Ordner Silhouette">
            <a:extLst>
              <a:ext uri="{FF2B5EF4-FFF2-40B4-BE49-F238E27FC236}">
                <a16:creationId xmlns:a16="http://schemas.microsoft.com/office/drawing/2014/main" id="{E1025A86-10F9-4B52-969F-F9B4954C3F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74403" y="4094276"/>
            <a:ext cx="889149" cy="889149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6CB9042A-6800-4292-8EFB-03E98F8C6127}"/>
              </a:ext>
            </a:extLst>
          </p:cNvPr>
          <p:cNvSpPr txBox="1"/>
          <p:nvPr/>
        </p:nvSpPr>
        <p:spPr>
          <a:xfrm>
            <a:off x="2122555" y="4292630"/>
            <a:ext cx="177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File Handling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499A921-6ABE-471C-80E3-CB338F07490C}"/>
              </a:ext>
            </a:extLst>
          </p:cNvPr>
          <p:cNvSpPr txBox="1"/>
          <p:nvPr/>
        </p:nvSpPr>
        <p:spPr>
          <a:xfrm>
            <a:off x="2122556" y="5388592"/>
            <a:ext cx="1862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Configuration</a:t>
            </a:r>
            <a:endParaRPr lang="de-DE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4" name="Grafik 13" descr="Cmd (Terminal) Silhouette">
            <a:extLst>
              <a:ext uri="{FF2B5EF4-FFF2-40B4-BE49-F238E27FC236}">
                <a16:creationId xmlns:a16="http://schemas.microsoft.com/office/drawing/2014/main" id="{1DC12B05-096B-4AAA-8B48-2D30E44005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68072" y="5190236"/>
            <a:ext cx="889152" cy="889152"/>
          </a:xfrm>
          <a:prstGeom prst="rect">
            <a:avLst/>
          </a:prstGeom>
        </p:spPr>
      </p:pic>
      <p:pic>
        <p:nvPicPr>
          <p:cNvPr id="21" name="Grafik 20" descr="Präsentation mit Checkliste Silhouette">
            <a:extLst>
              <a:ext uri="{FF2B5EF4-FFF2-40B4-BE49-F238E27FC236}">
                <a16:creationId xmlns:a16="http://schemas.microsoft.com/office/drawing/2014/main" id="{5B3F1ED0-65D4-4102-92E2-564B4715324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768075" y="4094276"/>
            <a:ext cx="889149" cy="889149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CB7EB6A3-B665-4029-B018-1357FD8ACD17}"/>
              </a:ext>
            </a:extLst>
          </p:cNvPr>
          <p:cNvSpPr txBox="1"/>
          <p:nvPr/>
        </p:nvSpPr>
        <p:spPr>
          <a:xfrm>
            <a:off x="7680690" y="4292630"/>
            <a:ext cx="1045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Testing</a:t>
            </a:r>
            <a:endParaRPr lang="de-DE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2C8BF61-78ED-401B-855F-51F5A7C48218}"/>
              </a:ext>
            </a:extLst>
          </p:cNvPr>
          <p:cNvSpPr txBox="1"/>
          <p:nvPr/>
        </p:nvSpPr>
        <p:spPr>
          <a:xfrm>
            <a:off x="7680690" y="5388592"/>
            <a:ext cx="2746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Running </a:t>
            </a:r>
            <a:r>
              <a:rPr lang="de-DE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applications</a:t>
            </a:r>
            <a:endParaRPr lang="de-DE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581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A121D99-4667-4324-BB0C-A56213E64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Use Cases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FD7537-5518-4BFC-8B95-EB09866D82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Web</a:t>
            </a:r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1D7DA46-98E1-49F5-A49D-05A33A8F402E}"/>
              </a:ext>
            </a:extLst>
          </p:cNvPr>
          <p:cNvSpPr txBox="1"/>
          <p:nvPr/>
        </p:nvSpPr>
        <p:spPr>
          <a:xfrm>
            <a:off x="4217374" y="3464013"/>
            <a:ext cx="2490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Web Development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CB9042A-6800-4292-8EFB-03E98F8C6127}"/>
              </a:ext>
            </a:extLst>
          </p:cNvPr>
          <p:cNvSpPr txBox="1"/>
          <p:nvPr/>
        </p:nvSpPr>
        <p:spPr>
          <a:xfrm>
            <a:off x="1679510" y="4046409"/>
            <a:ext cx="22459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Backend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API, e.g. </a:t>
            </a:r>
            <a:r>
              <a:rPr lang="de-DE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Flask</a:t>
            </a:r>
            <a:endParaRPr lang="de-DE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…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B7EB6A3-B665-4029-B018-1357FD8ACD17}"/>
              </a:ext>
            </a:extLst>
          </p:cNvPr>
          <p:cNvSpPr txBox="1"/>
          <p:nvPr/>
        </p:nvSpPr>
        <p:spPr>
          <a:xfrm>
            <a:off x="8016213" y="4038976"/>
            <a:ext cx="14351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Frontend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Django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Bottle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…</a:t>
            </a:r>
          </a:p>
        </p:txBody>
      </p:sp>
      <p:pic>
        <p:nvPicPr>
          <p:cNvPr id="7" name="Grafik 6" descr="Internet mit einfarbiger Füllung">
            <a:extLst>
              <a:ext uri="{FF2B5EF4-FFF2-40B4-BE49-F238E27FC236}">
                <a16:creationId xmlns:a16="http://schemas.microsoft.com/office/drawing/2014/main" id="{1F39604C-DB4C-4E8C-ABFA-3B49101086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39883" y="2230231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665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A121D99-4667-4324-BB0C-A56213E64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Use Cases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FD7537-5518-4BFC-8B95-EB09866D82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Data Science</a:t>
            </a:r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1D7DA46-98E1-49F5-A49D-05A33A8F402E}"/>
              </a:ext>
            </a:extLst>
          </p:cNvPr>
          <p:cNvSpPr txBox="1"/>
          <p:nvPr/>
        </p:nvSpPr>
        <p:spPr>
          <a:xfrm>
            <a:off x="4559830" y="3429001"/>
            <a:ext cx="1757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Data Science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CB9042A-6800-4292-8EFB-03E98F8C6127}"/>
              </a:ext>
            </a:extLst>
          </p:cNvPr>
          <p:cNvSpPr txBox="1"/>
          <p:nvPr/>
        </p:nvSpPr>
        <p:spPr>
          <a:xfrm>
            <a:off x="623392" y="4034273"/>
            <a:ext cx="22653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Data </a:t>
            </a:r>
            <a:r>
              <a:rPr lang="de-DE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Preparation</a:t>
            </a:r>
            <a:endParaRPr lang="de-DE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de-DE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numpy</a:t>
            </a:r>
            <a:endParaRPr lang="de-DE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de-DE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pandas</a:t>
            </a:r>
            <a:endParaRPr lang="de-DE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Grafik 4" descr="Balkendiagramm Silhouette">
            <a:extLst>
              <a:ext uri="{FF2B5EF4-FFF2-40B4-BE49-F238E27FC236}">
                <a16:creationId xmlns:a16="http://schemas.microsoft.com/office/drawing/2014/main" id="{6AFAC18D-D04A-43AC-A99A-9BF1A711A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43872" y="2143475"/>
            <a:ext cx="1219200" cy="12192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ACD7A9E2-2501-40E5-B636-7FD232692829}"/>
              </a:ext>
            </a:extLst>
          </p:cNvPr>
          <p:cNvSpPr txBox="1"/>
          <p:nvPr/>
        </p:nvSpPr>
        <p:spPr>
          <a:xfrm>
            <a:off x="4367808" y="4034272"/>
            <a:ext cx="236705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Data </a:t>
            </a:r>
            <a:r>
              <a:rPr lang="de-DE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Visualisation</a:t>
            </a:r>
            <a:endParaRPr lang="de-DE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de-DE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matplotlib</a:t>
            </a:r>
            <a:endParaRPr lang="de-DE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de-DE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seaborn</a:t>
            </a:r>
            <a:endParaRPr lang="de-DE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de-DE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dash</a:t>
            </a:r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/ </a:t>
            </a:r>
            <a:r>
              <a:rPr lang="de-DE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plotly</a:t>
            </a:r>
            <a:endParaRPr lang="de-DE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de-DE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plotnine</a:t>
            </a:r>
            <a:endParaRPr lang="de-DE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C59C4BC-5C24-4338-A2F5-EBA0CD8F5DD8}"/>
              </a:ext>
            </a:extLst>
          </p:cNvPr>
          <p:cNvSpPr txBox="1"/>
          <p:nvPr/>
        </p:nvSpPr>
        <p:spPr>
          <a:xfrm>
            <a:off x="8304246" y="4034272"/>
            <a:ext cx="23920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Machine</a:t>
            </a:r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Learning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de-DE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scikitlearn</a:t>
            </a:r>
            <a:endParaRPr lang="de-DE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de-DE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PyTorch</a:t>
            </a:r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de-DE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Tensorflow</a:t>
            </a:r>
            <a:endParaRPr lang="de-DE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Keras</a:t>
            </a:r>
          </a:p>
        </p:txBody>
      </p:sp>
    </p:spTree>
    <p:extLst>
      <p:ext uri="{BB962C8B-B14F-4D97-AF65-F5344CB8AC3E}">
        <p14:creationId xmlns:p14="http://schemas.microsoft.com/office/powerpoint/2010/main" val="1275139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Office PowerPoint</Application>
  <PresentationFormat>Widescreen</PresentationFormat>
  <Paragraphs>43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 Gollnick</dc:creator>
  <cp:lastModifiedBy>Bert Gollnick</cp:lastModifiedBy>
  <cp:revision>1</cp:revision>
  <dcterms:created xsi:type="dcterms:W3CDTF">2022-10-02T07:29:18Z</dcterms:created>
  <dcterms:modified xsi:type="dcterms:W3CDTF">2022-10-02T07:29:32Z</dcterms:modified>
</cp:coreProperties>
</file>