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8269-2662-56D7-BBAB-BAD62CE56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C0E6-6C3F-9EE1-5E40-A3EC73B5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2CDBD-C864-9A93-5436-E927BE02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2841-2619-A203-7D07-B2970510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70A5-3BBD-9A78-6221-8586026E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4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F5FB-0786-F4A1-615E-9D5E734F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63611-E205-610A-48BF-4D61CFD6B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9A16-124D-F977-8EF8-44672778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47F7-0754-F130-B56F-7007289F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5C99-6712-4F79-FCC1-55BA9320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2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2A62C-CD5E-78AD-3A22-82E830A18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152ED-9273-D959-F8CA-A984A5EED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E90C-6CCE-96BF-E463-FC938B9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785B-A0F8-FDD3-FE9F-9793F062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7F2B-686C-00FA-6391-828E83B5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33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5733255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567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879716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79716"/>
            <a:ext cx="12192000" cy="384043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817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CDA-645C-6C55-AF0D-477DAC2B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C077-AB67-B99B-84AF-7D7AE082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BAD7-F247-22B8-D608-6C05D556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5A906-4F18-91B5-6C38-25869CF1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1DD8-9AA8-4141-F42D-13CB74FC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3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2C02-D69B-22E3-779B-B6A32189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77416-5029-A3DC-2792-447043A0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63A8-2A31-A74E-E2E9-A5EE4D21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9DAF-4C89-1C48-46E5-F2B96ECD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7D37-D37C-EBC3-1400-8607F5EE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1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5985-0E59-0092-2296-C308D06F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93AE-3A28-9B8A-CD87-91DB707E7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2D329-C1D9-14FA-688E-7079CE8C6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F498-91C0-9C9A-08CA-AD0526FF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D97A-3EE4-07F5-972B-3B435F63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65A99-86C2-8EE7-1E2E-C7C6C8CF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31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D09A-EBCE-D59C-E21F-7C3EF168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6351D-4D4B-A082-CCA5-BE7C1134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FDD7F-4827-F473-B2DC-2F2133EA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2B3F1-384A-21B8-D86F-6DE753D21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A21DF-F526-A9B8-BDE2-0BE64ACD3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BD6F1-0828-CFCB-51CE-2861E590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A3788-2883-FF5A-AE7A-738FF419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F3693-9C1B-F524-54A3-544BC1B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3AD2-A92F-D643-8499-DC437630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2BBF5-9EAC-FF87-9D79-342C0FA6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B6B1B-C126-E35F-9144-40DF5EF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D9430-7873-A263-7F27-A65135AD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4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DD322-F89E-5820-4C13-21835537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08DB3-640D-8B86-E99C-A24D344A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66EC0-CDB9-3436-5427-69EEBFA6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F93-0FA5-5FE3-D846-FB342C42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2E93-0F00-2655-9ECD-B546F283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CC5E9-03E6-BAAD-907F-529BF07A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6E61A-B30B-233B-CBBA-D5CB5B6A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28323-AD7C-CA7E-AD2F-8A5BD465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06183-D9BC-694E-26A6-B156EDE0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56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A4BF-F63F-D605-4F7D-6D17BF8C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ABE6-2AE6-99B9-E62D-928CCC4D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89D72-EA03-F5D2-FAAC-B21D17D6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25D66-B7E7-4616-9253-F20FB9C4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08D7C-CF35-08EB-91A1-1EB28CD5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DC5E0-7F21-DA2A-636D-B9F51456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6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C7299-9A01-05CD-A355-18D9C6C8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C8C9-A0A9-F1E1-5378-07B6B099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AA01-87F3-9309-4C10-0EBD3FDCB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5099-63AD-4213-BDD6-F68A9A721A7D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2DE2-3593-2260-18C1-C3320CDA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3CDD-F350-A74C-79C1-AB73F3040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1C0E-AF18-48B2-927C-B5500B21E4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3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98519B-4D0C-4789-9DCB-026B02736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de-DE" dirty="0"/>
              <a:t>Design </a:t>
            </a:r>
            <a:r>
              <a:rPr lang="de-DE" dirty="0" err="1"/>
              <a:t>Philosopy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13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121D99-4667-4324-BB0C-A56213E64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Design Philosophy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D7537-5518-4BFC-8B95-EB09866D8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PEP 20 – Zen </a:t>
            </a:r>
            <a:r>
              <a:rPr lang="de-DE" dirty="0" err="1"/>
              <a:t>of</a:t>
            </a:r>
            <a:r>
              <a:rPr lang="de-DE" dirty="0"/>
              <a:t> Python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F2F0BE-AA1A-43B1-9895-8741D6EB933B}"/>
              </a:ext>
            </a:extLst>
          </p:cNvPr>
          <p:cNvSpPr/>
          <p:nvPr/>
        </p:nvSpPr>
        <p:spPr>
          <a:xfrm>
            <a:off x="1103445" y="1821952"/>
            <a:ext cx="3168352" cy="1152128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Beautiful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than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ugly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17EDD1-98F6-4D7D-8219-38DC2E0D994B}"/>
              </a:ext>
            </a:extLst>
          </p:cNvPr>
          <p:cNvSpPr txBox="1"/>
          <p:nvPr/>
        </p:nvSpPr>
        <p:spPr>
          <a:xfrm>
            <a:off x="239349" y="6213310"/>
            <a:ext cx="621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Source: https://peps.python.org/pep-0020/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48A848-4ACF-46BC-B3AD-87C23B38AB6B}"/>
              </a:ext>
            </a:extLst>
          </p:cNvPr>
          <p:cNvSpPr/>
          <p:nvPr/>
        </p:nvSpPr>
        <p:spPr>
          <a:xfrm>
            <a:off x="4559829" y="1821952"/>
            <a:ext cx="3168352" cy="1152128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Explicit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than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implicit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3538C6-97B8-4B57-815B-82A584961EAB}"/>
              </a:ext>
            </a:extLst>
          </p:cNvPr>
          <p:cNvSpPr/>
          <p:nvPr/>
        </p:nvSpPr>
        <p:spPr>
          <a:xfrm>
            <a:off x="8016213" y="1814861"/>
            <a:ext cx="3168352" cy="1152128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than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complex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24BCB4C-CD52-4EF7-8C4E-380E539D5C0A}"/>
              </a:ext>
            </a:extLst>
          </p:cNvPr>
          <p:cNvSpPr/>
          <p:nvPr/>
        </p:nvSpPr>
        <p:spPr>
          <a:xfrm>
            <a:off x="1103445" y="3224989"/>
            <a:ext cx="3168352" cy="1152128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Complex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than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complicated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072174-FC74-4655-B17B-2ED435684DDC}"/>
              </a:ext>
            </a:extLst>
          </p:cNvPr>
          <p:cNvSpPr/>
          <p:nvPr/>
        </p:nvSpPr>
        <p:spPr>
          <a:xfrm>
            <a:off x="4559829" y="3222469"/>
            <a:ext cx="3168352" cy="1152128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Flat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than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nested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234A2A-0428-44A1-8313-7DA582DB04F2}"/>
              </a:ext>
            </a:extLst>
          </p:cNvPr>
          <p:cNvSpPr/>
          <p:nvPr/>
        </p:nvSpPr>
        <p:spPr>
          <a:xfrm>
            <a:off x="8016213" y="3222469"/>
            <a:ext cx="3168352" cy="1152128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Readability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counts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46F09FC-E776-486D-B991-F21249D13108}"/>
              </a:ext>
            </a:extLst>
          </p:cNvPr>
          <p:cNvSpPr txBox="1"/>
          <p:nvPr/>
        </p:nvSpPr>
        <p:spPr>
          <a:xfrm>
            <a:off x="1162837" y="4622988"/>
            <a:ext cx="621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825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Gollnick</dc:creator>
  <cp:lastModifiedBy>Bert Gollnick</cp:lastModifiedBy>
  <cp:revision>1</cp:revision>
  <dcterms:created xsi:type="dcterms:W3CDTF">2022-10-02T07:29:58Z</dcterms:created>
  <dcterms:modified xsi:type="dcterms:W3CDTF">2022-10-02T07:30:14Z</dcterms:modified>
</cp:coreProperties>
</file>