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7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076-AB50-D561-CFEE-4927FCE47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76EFD-7A00-D973-4343-FF574BBC5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F8A6-F80D-EEEA-3B85-4AFD8446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CCB4-E63A-B187-A7D1-B1EE7CC1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B7FC-E2FC-FA86-2CC1-1ADD5261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55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37E7-811C-F40A-1712-5722F182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2064E-89AE-0FB5-17DA-F9D59EDB2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DE97-C9A8-7190-F88D-A2522BAC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5E74-9B83-647B-8CD3-1CACBC37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6349-4560-0A05-CDB1-925347B2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7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875B4-691C-9FCC-F210-EF2414BB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1E454-7706-A8BB-3F91-9F12FCF7B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477B-BB0F-4A56-E604-B3F1FD05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2CFE-167F-78F6-F877-D0B311D5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925D-B255-136A-2264-87F0A796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18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5733255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76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879716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79716"/>
            <a:ext cx="12192000" cy="384043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399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AF84-F1E0-1691-DC8D-43EDB0D4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00DA-0D26-0B50-D79E-DC6BB7ED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D33E-64A8-9885-C396-BC842EC8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D6DFC-1A31-B263-17ED-9A57BB5D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834A-40EF-47C3-DEFE-9B7AEA76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83BB-6A9F-C74D-B033-9CD3D515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82EA0-E948-FEE9-3241-B3FDF78A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C537-60DB-2ABA-C710-47952891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BC1C-3F67-6544-35B2-DDB7AFC1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06AC-C740-7094-41F1-787423B1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C6DE-C9AC-FCCB-EFB2-9045A83D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01E7-414A-B22A-4207-4CB8DCE8A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6135C-3E70-84C0-D57F-8A45D49DF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6310E-728A-96F0-A232-298829DA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18230-118B-6F01-1603-1504F464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16D35-B841-C95F-9D04-0980FDC4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0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5FF-9CFC-2C40-46D3-D089D174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DBAF-A2E3-6181-D739-1A311EE8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DE15-F87B-3F7C-2236-89AF3DAC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06F8E-B28F-CD22-4743-896D1F2DE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35017-A9B9-E444-F841-1FC53BCD6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76729-7014-F512-B92B-B13E12D4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B6425-B3AB-F1E0-E721-81FC1D7C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F2443-BE7D-46D0-6DAC-495C7F28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80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8F91-8835-10BF-B4E8-3156E1E3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83020-61CB-8F33-A7D8-698D8E91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F292E-9D82-4414-9BDE-6003EE7E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4ED2C-ABD2-18BF-8A9D-1381FC19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42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8EDA6-72A9-60E7-4E83-0C0ACF9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63004-6894-9E01-B21A-B1E7D5B4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0AC7E-F154-525B-427E-F3B90836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2B95-598B-3B3C-3775-802309C0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BE0D-39BA-CC20-3527-6AF28D14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E1EF9-87E3-150C-D12A-39651DAB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C6C54-2DD2-0D79-20ED-C1EB7C21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AEDB-1092-B410-A094-852257CA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6CD06-AEFB-C9C2-CCD8-49F9CFE2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33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50E2-B56D-F8AC-4C89-7BE5EBFC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E32F5-0143-B696-E736-A14C5784C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B191E-1AD5-E4D1-989A-212D1F41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460C2-E27C-365E-2CED-A7E9BA1C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F45A-12E6-6AC1-C129-7B85DD8C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034D-26C7-ADCA-6D6D-62D4B5C6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11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724AD-351C-E629-861D-0EAD54B6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EF01-AF25-7A37-A92F-F60047DF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F511-97DA-8C3C-C65E-6D117D7B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B763-1203-43D8-920B-ABCB537DCD0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E53F-3A2C-6DAC-48C1-3A75732E8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8EC0-6B05-6B75-FE43-6A59039CD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DA23-50F4-404D-8E19-205C17DE2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54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conda.io/projects/conda/en/latest/_downloads/843d9e0198f2a193a3484886fa28163c/conda-cheatsheet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98519B-4D0C-4789-9DCB-026B02736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de-DE" dirty="0"/>
              <a:t>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2664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PIP Package Manager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Package Manager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239349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PIP…”Package Installer for Python”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 facto Python’s package manager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Command line tool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Install and manage software packages (not included in standard library)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Connects to online repository for public packages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More on </a:t>
            </a: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https://pypi.org/</a:t>
            </a: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Keeps track of dependencies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4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PIP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commands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239349" y="141277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PIP version: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Installing a package 		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Listing installed packages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ABF4C9-1140-42AC-8D0D-4244601B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2664932"/>
            <a:ext cx="8878539" cy="49536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55F6BF6-8B96-48A7-A2C2-9E05E281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7" y="2180862"/>
            <a:ext cx="2057687" cy="4064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6CC1BC4-B086-4D95-B3FE-F30BC8E93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139" y="1604798"/>
            <a:ext cx="2235512" cy="499179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6FE2FC-9EF8-4AF1-8507-0D58B1045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11" y="3717032"/>
            <a:ext cx="2565759" cy="45726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0B72E5C-9098-439B-9934-33B5EFA93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12" y="4799311"/>
            <a:ext cx="1359089" cy="4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Conda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commands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239349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  <a:hlinkClick r:id="rId2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Conda Cheat Sheet</a:t>
            </a: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C95B4E-8EDA-3CF5-DF2B-61B2F99B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645" y="1988841"/>
            <a:ext cx="5804711" cy="21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9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Gollnick</dc:creator>
  <cp:lastModifiedBy>Bert Gollnick</cp:lastModifiedBy>
  <cp:revision>1</cp:revision>
  <dcterms:created xsi:type="dcterms:W3CDTF">2022-10-02T07:30:37Z</dcterms:created>
  <dcterms:modified xsi:type="dcterms:W3CDTF">2022-10-02T07:30:56Z</dcterms:modified>
</cp:coreProperties>
</file>