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56" r:id="rId2"/>
    <p:sldId id="298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3" orient="horz" pos="1983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7DE"/>
    <a:srgbClr val="26A1EB"/>
    <a:srgbClr val="2B8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B7AF3-D4A0-4111-A238-96A476DA70F6}" v="240" dt="2022-04-28T09:47:57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712" autoAdjust="0"/>
  </p:normalViewPr>
  <p:slideViewPr>
    <p:cSldViewPr>
      <p:cViewPr varScale="1">
        <p:scale>
          <a:sx n="128" d="100"/>
          <a:sy n="128" d="100"/>
        </p:scale>
        <p:origin x="245" y="-115"/>
      </p:cViewPr>
      <p:guideLst>
        <p:guide orient="horz" pos="1620"/>
        <p:guide orient="horz" pos="19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llnick, Bert (SGRE SE SWS DIA DW DA)" userId="b265aaef-b0f8-4148-ab22-fc772c817634" providerId="ADAL" clId="{4D5B7AF3-D4A0-4111-A238-96A476DA70F6}"/>
    <pc:docChg chg="undo custSel addSld delSld modSld">
      <pc:chgData name="Gollnick, Bert (SGRE SE SWS DIA DW DA)" userId="b265aaef-b0f8-4148-ab22-fc772c817634" providerId="ADAL" clId="{4D5B7AF3-D4A0-4111-A238-96A476DA70F6}" dt="2022-04-28T09:47:57.820" v="1728" actId="20577"/>
      <pc:docMkLst>
        <pc:docMk/>
      </pc:docMkLst>
      <pc:sldChg chg="modSp mod">
        <pc:chgData name="Gollnick, Bert (SGRE SE SWS DIA DW DA)" userId="b265aaef-b0f8-4148-ab22-fc772c817634" providerId="ADAL" clId="{4D5B7AF3-D4A0-4111-A238-96A476DA70F6}" dt="2022-04-27T10:15:28.507" v="6" actId="20577"/>
        <pc:sldMkLst>
          <pc:docMk/>
          <pc:sldMk cId="2971841378" sldId="256"/>
        </pc:sldMkLst>
        <pc:spChg chg="mod">
          <ac:chgData name="Gollnick, Bert (SGRE SE SWS DIA DW DA)" userId="b265aaef-b0f8-4148-ab22-fc772c817634" providerId="ADAL" clId="{4D5B7AF3-D4A0-4111-A238-96A476DA70F6}" dt="2022-04-27T10:15:28.507" v="6" actId="20577"/>
          <ac:spMkLst>
            <pc:docMk/>
            <pc:sldMk cId="2971841378" sldId="256"/>
            <ac:spMk id="7" creationId="{E68A32DD-BEAC-4C38-81E8-87C0EB537B29}"/>
          </ac:spMkLst>
        </pc:spChg>
      </pc:sldChg>
      <pc:sldChg chg="delSp modSp mod">
        <pc:chgData name="Gollnick, Bert (SGRE SE SWS DIA DW DA)" userId="b265aaef-b0f8-4148-ab22-fc772c817634" providerId="ADAL" clId="{4D5B7AF3-D4A0-4111-A238-96A476DA70F6}" dt="2022-04-27T10:39:51.142" v="318" actId="20577"/>
        <pc:sldMkLst>
          <pc:docMk/>
          <pc:sldMk cId="1287663574" sldId="298"/>
        </pc:sldMkLst>
        <pc:spChg chg="mod">
          <ac:chgData name="Gollnick, Bert (SGRE SE SWS DIA DW DA)" userId="b265aaef-b0f8-4148-ab22-fc772c817634" providerId="ADAL" clId="{4D5B7AF3-D4A0-4111-A238-96A476DA70F6}" dt="2022-04-27T10:15:36.773" v="16" actId="20577"/>
          <ac:spMkLst>
            <pc:docMk/>
            <pc:sldMk cId="1287663574" sldId="298"/>
            <ac:spMk id="2" creationId="{C0BA30F3-33C6-4F58-9198-2CE865738FA2}"/>
          </ac:spMkLst>
        </pc:spChg>
        <pc:spChg chg="mod">
          <ac:chgData name="Gollnick, Bert (SGRE SE SWS DIA DW DA)" userId="b265aaef-b0f8-4148-ab22-fc772c817634" providerId="ADAL" clId="{4D5B7AF3-D4A0-4111-A238-96A476DA70F6}" dt="2022-04-27T10:39:51.142" v="318" actId="20577"/>
          <ac:spMkLst>
            <pc:docMk/>
            <pc:sldMk cId="1287663574" sldId="298"/>
            <ac:spMk id="4" creationId="{3B9B979D-A90F-4836-B137-9F046D081B6A}"/>
          </ac:spMkLst>
        </pc:spChg>
        <pc:picChg chg="del">
          <ac:chgData name="Gollnick, Bert (SGRE SE SWS DIA DW DA)" userId="b265aaef-b0f8-4148-ab22-fc772c817634" providerId="ADAL" clId="{4D5B7AF3-D4A0-4111-A238-96A476DA70F6}" dt="2022-04-27T10:15:42.529" v="18" actId="478"/>
          <ac:picMkLst>
            <pc:docMk/>
            <pc:sldMk cId="1287663574" sldId="298"/>
            <ac:picMk id="6" creationId="{F7310A2D-5C72-40C6-A088-E45D99F06A37}"/>
          </ac:picMkLst>
        </pc:picChg>
        <pc:picChg chg="del">
          <ac:chgData name="Gollnick, Bert (SGRE SE SWS DIA DW DA)" userId="b265aaef-b0f8-4148-ab22-fc772c817634" providerId="ADAL" clId="{4D5B7AF3-D4A0-4111-A238-96A476DA70F6}" dt="2022-04-27T10:15:43.206" v="19" actId="478"/>
          <ac:picMkLst>
            <pc:docMk/>
            <pc:sldMk cId="1287663574" sldId="298"/>
            <ac:picMk id="8" creationId="{8A611CAC-2D16-4888-B0E1-8C01CB1CBFE1}"/>
          </ac:picMkLst>
        </pc:picChg>
      </pc:sldChg>
      <pc:sldChg chg="addSp delSp modSp add mod">
        <pc:chgData name="Gollnick, Bert (SGRE SE SWS DIA DW DA)" userId="b265aaef-b0f8-4148-ab22-fc772c817634" providerId="ADAL" clId="{4D5B7AF3-D4A0-4111-A238-96A476DA70F6}" dt="2022-04-27T13:52:24.869" v="470" actId="1076"/>
        <pc:sldMkLst>
          <pc:docMk/>
          <pc:sldMk cId="38635169" sldId="299"/>
        </pc:sldMkLst>
        <pc:spChg chg="mod">
          <ac:chgData name="Gollnick, Bert (SGRE SE SWS DIA DW DA)" userId="b265aaef-b0f8-4148-ab22-fc772c817634" providerId="ADAL" clId="{4D5B7AF3-D4A0-4111-A238-96A476DA70F6}" dt="2022-04-27T10:31:15.614" v="40" actId="20577"/>
          <ac:spMkLst>
            <pc:docMk/>
            <pc:sldMk cId="38635169" sldId="299"/>
            <ac:spMk id="3" creationId="{E5D9F419-3225-47DC-85CB-B1B4C405B368}"/>
          </ac:spMkLst>
        </pc:spChg>
        <pc:spChg chg="mod">
          <ac:chgData name="Gollnick, Bert (SGRE SE SWS DIA DW DA)" userId="b265aaef-b0f8-4148-ab22-fc772c817634" providerId="ADAL" clId="{4D5B7AF3-D4A0-4111-A238-96A476DA70F6}" dt="2022-04-27T13:50:37.413" v="462" actId="20577"/>
          <ac:spMkLst>
            <pc:docMk/>
            <pc:sldMk cId="38635169" sldId="299"/>
            <ac:spMk id="4" creationId="{3B9B979D-A90F-4836-B137-9F046D081B6A}"/>
          </ac:spMkLst>
        </pc:spChg>
        <pc:spChg chg="add mod">
          <ac:chgData name="Gollnick, Bert (SGRE SE SWS DIA DW DA)" userId="b265aaef-b0f8-4148-ab22-fc772c817634" providerId="ADAL" clId="{4D5B7AF3-D4A0-4111-A238-96A476DA70F6}" dt="2022-04-27T12:25:35.290" v="354" actId="1076"/>
          <ac:spMkLst>
            <pc:docMk/>
            <pc:sldMk cId="38635169" sldId="299"/>
            <ac:spMk id="11" creationId="{D6F5CD58-1E5D-4BE1-AC93-158A89F1B775}"/>
          </ac:spMkLst>
        </pc:spChg>
        <pc:spChg chg="add mod">
          <ac:chgData name="Gollnick, Bert (SGRE SE SWS DIA DW DA)" userId="b265aaef-b0f8-4148-ab22-fc772c817634" providerId="ADAL" clId="{4D5B7AF3-D4A0-4111-A238-96A476DA70F6}" dt="2022-04-27T12:26:39.097" v="379" actId="1076"/>
          <ac:spMkLst>
            <pc:docMk/>
            <pc:sldMk cId="38635169" sldId="299"/>
            <ac:spMk id="15" creationId="{734C2328-81E1-4913-A687-59968FD8BD36}"/>
          </ac:spMkLst>
        </pc:spChg>
        <pc:picChg chg="add mod ord">
          <ac:chgData name="Gollnick, Bert (SGRE SE SWS DIA DW DA)" userId="b265aaef-b0f8-4148-ab22-fc772c817634" providerId="ADAL" clId="{4D5B7AF3-D4A0-4111-A238-96A476DA70F6}" dt="2022-04-27T12:24:53.938" v="331" actId="167"/>
          <ac:picMkLst>
            <pc:docMk/>
            <pc:sldMk cId="38635169" sldId="299"/>
            <ac:picMk id="6" creationId="{6DC4DE8F-E47A-4551-90E9-6A31523412D5}"/>
          </ac:picMkLst>
        </pc:picChg>
        <pc:picChg chg="add del mod">
          <ac:chgData name="Gollnick, Bert (SGRE SE SWS DIA DW DA)" userId="b265aaef-b0f8-4148-ab22-fc772c817634" providerId="ADAL" clId="{4D5B7AF3-D4A0-4111-A238-96A476DA70F6}" dt="2022-04-27T13:50:38.445" v="463" actId="478"/>
          <ac:picMkLst>
            <pc:docMk/>
            <pc:sldMk cId="38635169" sldId="299"/>
            <ac:picMk id="8" creationId="{633ECABF-CCA6-4D76-82E5-EE7612C884A2}"/>
          </ac:picMkLst>
        </pc:picChg>
        <pc:picChg chg="add mod">
          <ac:chgData name="Gollnick, Bert (SGRE SE SWS DIA DW DA)" userId="b265aaef-b0f8-4148-ab22-fc772c817634" providerId="ADAL" clId="{4D5B7AF3-D4A0-4111-A238-96A476DA70F6}" dt="2022-04-27T13:52:07.492" v="468" actId="1076"/>
          <ac:picMkLst>
            <pc:docMk/>
            <pc:sldMk cId="38635169" sldId="299"/>
            <ac:picMk id="27" creationId="{B34C4F07-708D-4F3B-8E7B-5C070A4690F6}"/>
          </ac:picMkLst>
        </pc:picChg>
        <pc:picChg chg="add mod">
          <ac:chgData name="Gollnick, Bert (SGRE SE SWS DIA DW DA)" userId="b265aaef-b0f8-4148-ab22-fc772c817634" providerId="ADAL" clId="{4D5B7AF3-D4A0-4111-A238-96A476DA70F6}" dt="2022-04-27T13:52:24.869" v="470" actId="1076"/>
          <ac:picMkLst>
            <pc:docMk/>
            <pc:sldMk cId="38635169" sldId="299"/>
            <ac:picMk id="29" creationId="{B6B57924-D2F3-41EA-8EBF-B1DAAE1BEBC2}"/>
          </ac:picMkLst>
        </pc:picChg>
        <pc:cxnChg chg="add mod">
          <ac:chgData name="Gollnick, Bert (SGRE SE SWS DIA DW DA)" userId="b265aaef-b0f8-4148-ab22-fc772c817634" providerId="ADAL" clId="{4D5B7AF3-D4A0-4111-A238-96A476DA70F6}" dt="2022-04-27T12:25:32.281" v="353" actId="14100"/>
          <ac:cxnSpMkLst>
            <pc:docMk/>
            <pc:sldMk cId="38635169" sldId="299"/>
            <ac:cxnSpMk id="10" creationId="{60195C73-06F7-4907-82C2-54C9522AC712}"/>
          </ac:cxnSpMkLst>
        </pc:cxnChg>
        <pc:cxnChg chg="add mod">
          <ac:chgData name="Gollnick, Bert (SGRE SE SWS DIA DW DA)" userId="b265aaef-b0f8-4148-ab22-fc772c817634" providerId="ADAL" clId="{4D5B7AF3-D4A0-4111-A238-96A476DA70F6}" dt="2022-04-27T12:25:56.646" v="363" actId="692"/>
          <ac:cxnSpMkLst>
            <pc:docMk/>
            <pc:sldMk cId="38635169" sldId="299"/>
            <ac:cxnSpMk id="14" creationId="{8F57A2C7-FF79-49D3-B254-135074743A7D}"/>
          </ac:cxnSpMkLst>
        </pc:cxnChg>
        <pc:cxnChg chg="add">
          <ac:chgData name="Gollnick, Bert (SGRE SE SWS DIA DW DA)" userId="b265aaef-b0f8-4148-ab22-fc772c817634" providerId="ADAL" clId="{4D5B7AF3-D4A0-4111-A238-96A476DA70F6}" dt="2022-04-27T12:26:47.148" v="380" actId="11529"/>
          <ac:cxnSpMkLst>
            <pc:docMk/>
            <pc:sldMk cId="38635169" sldId="299"/>
            <ac:cxnSpMk id="17" creationId="{943129A2-8CC7-4282-B84B-0E8D73A9BDA0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7T13:51:59.277" v="464" actId="478"/>
          <ac:cxnSpMkLst>
            <pc:docMk/>
            <pc:sldMk cId="38635169" sldId="299"/>
            <ac:cxnSpMk id="19" creationId="{E7094BB9-194A-44EC-AED4-BC7427FFC07F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7T13:52:00.240" v="465" actId="478"/>
          <ac:cxnSpMkLst>
            <pc:docMk/>
            <pc:sldMk cId="38635169" sldId="299"/>
            <ac:cxnSpMk id="21" creationId="{5DAF7726-CAF2-48DE-ACFF-B692C221CF48}"/>
          </ac:cxnSpMkLst>
        </pc:cxnChg>
      </pc:sldChg>
      <pc:sldChg chg="del">
        <pc:chgData name="Gollnick, Bert (SGRE SE SWS DIA DW DA)" userId="b265aaef-b0f8-4148-ab22-fc772c817634" providerId="ADAL" clId="{4D5B7AF3-D4A0-4111-A238-96A476DA70F6}" dt="2022-04-27T10:31:05.650" v="20" actId="47"/>
        <pc:sldMkLst>
          <pc:docMk/>
          <pc:sldMk cId="753343800" sldId="299"/>
        </pc:sldMkLst>
      </pc:sldChg>
      <pc:sldChg chg="addSp delSp modSp add mod">
        <pc:chgData name="Gollnick, Bert (SGRE SE SWS DIA DW DA)" userId="b265aaef-b0f8-4148-ab22-fc772c817634" providerId="ADAL" clId="{4D5B7AF3-D4A0-4111-A238-96A476DA70F6}" dt="2022-04-28T07:23:30.588" v="1164" actId="207"/>
        <pc:sldMkLst>
          <pc:docMk/>
          <pc:sldMk cId="900974132" sldId="300"/>
        </pc:sldMkLst>
        <pc:spChg chg="mod">
          <ac:chgData name="Gollnick, Bert (SGRE SE SWS DIA DW DA)" userId="b265aaef-b0f8-4148-ab22-fc772c817634" providerId="ADAL" clId="{4D5B7AF3-D4A0-4111-A238-96A476DA70F6}" dt="2022-04-27T13:59:07.049" v="491" actId="20577"/>
          <ac:spMkLst>
            <pc:docMk/>
            <pc:sldMk cId="900974132" sldId="300"/>
            <ac:spMk id="3" creationId="{E5D9F419-3225-47DC-85CB-B1B4C405B368}"/>
          </ac:spMkLst>
        </pc:spChg>
        <pc:spChg chg="mod">
          <ac:chgData name="Gollnick, Bert (SGRE SE SWS DIA DW DA)" userId="b265aaef-b0f8-4148-ab22-fc772c817634" providerId="ADAL" clId="{4D5B7AF3-D4A0-4111-A238-96A476DA70F6}" dt="2022-04-27T14:02:53.441" v="643" actId="20577"/>
          <ac:spMkLst>
            <pc:docMk/>
            <pc:sldMk cId="900974132" sldId="300"/>
            <ac:spMk id="4" creationId="{3B9B979D-A90F-4836-B137-9F046D081B6A}"/>
          </ac:spMkLst>
        </pc:spChg>
        <pc:spChg chg="add mod">
          <ac:chgData name="Gollnick, Bert (SGRE SE SWS DIA DW DA)" userId="b265aaef-b0f8-4148-ab22-fc772c817634" providerId="ADAL" clId="{4D5B7AF3-D4A0-4111-A238-96A476DA70F6}" dt="2022-04-27T14:55:07.931" v="825" actId="1076"/>
          <ac:spMkLst>
            <pc:docMk/>
            <pc:sldMk cId="900974132" sldId="300"/>
            <ac:spMk id="5" creationId="{FB0F079A-3B35-46EC-92E8-27B2F3535025}"/>
          </ac:spMkLst>
        </pc:spChg>
        <pc:spChg chg="del">
          <ac:chgData name="Gollnick, Bert (SGRE SE SWS DIA DW DA)" userId="b265aaef-b0f8-4148-ab22-fc772c817634" providerId="ADAL" clId="{4D5B7AF3-D4A0-4111-A238-96A476DA70F6}" dt="2022-04-27T13:59:17.443" v="497" actId="478"/>
          <ac:spMkLst>
            <pc:docMk/>
            <pc:sldMk cId="900974132" sldId="300"/>
            <ac:spMk id="11" creationId="{D6F5CD58-1E5D-4BE1-AC93-158A89F1B775}"/>
          </ac:spMkLst>
        </pc:spChg>
        <pc:spChg chg="del">
          <ac:chgData name="Gollnick, Bert (SGRE SE SWS DIA DW DA)" userId="b265aaef-b0f8-4148-ab22-fc772c817634" providerId="ADAL" clId="{4D5B7AF3-D4A0-4111-A238-96A476DA70F6}" dt="2022-04-27T13:59:13.244" v="493" actId="478"/>
          <ac:spMkLst>
            <pc:docMk/>
            <pc:sldMk cId="900974132" sldId="300"/>
            <ac:spMk id="15" creationId="{734C2328-81E1-4913-A687-59968FD8BD36}"/>
          </ac:spMkLst>
        </pc:spChg>
        <pc:spChg chg="add mod">
          <ac:chgData name="Gollnick, Bert (SGRE SE SWS DIA DW DA)" userId="b265aaef-b0f8-4148-ab22-fc772c817634" providerId="ADAL" clId="{4D5B7AF3-D4A0-4111-A238-96A476DA70F6}" dt="2022-04-27T14:55:07.931" v="825" actId="1076"/>
          <ac:spMkLst>
            <pc:docMk/>
            <pc:sldMk cId="900974132" sldId="300"/>
            <ac:spMk id="16" creationId="{8A308707-E0B1-473B-B023-43B226B269A7}"/>
          </ac:spMkLst>
        </pc:spChg>
        <pc:spChg chg="add mod">
          <ac:chgData name="Gollnick, Bert (SGRE SE SWS DIA DW DA)" userId="b265aaef-b0f8-4148-ab22-fc772c817634" providerId="ADAL" clId="{4D5B7AF3-D4A0-4111-A238-96A476DA70F6}" dt="2022-04-27T14:55:07.931" v="825" actId="1076"/>
          <ac:spMkLst>
            <pc:docMk/>
            <pc:sldMk cId="900974132" sldId="300"/>
            <ac:spMk id="18" creationId="{8CA8A12D-FFD1-4713-AF65-B5A70FD31147}"/>
          </ac:spMkLst>
        </pc:spChg>
        <pc:spChg chg="add del">
          <ac:chgData name="Gollnick, Bert (SGRE SE SWS DIA DW DA)" userId="b265aaef-b0f8-4148-ab22-fc772c817634" providerId="ADAL" clId="{4D5B7AF3-D4A0-4111-A238-96A476DA70F6}" dt="2022-04-27T14:00:13.811" v="512" actId="478"/>
          <ac:spMkLst>
            <pc:docMk/>
            <pc:sldMk cId="900974132" sldId="300"/>
            <ac:spMk id="19" creationId="{A56BE0A2-6169-4F53-80C4-627E0CBC631B}"/>
          </ac:spMkLst>
        </pc:spChg>
        <pc:spChg chg="add mod">
          <ac:chgData name="Gollnick, Bert (SGRE SE SWS DIA DW DA)" userId="b265aaef-b0f8-4148-ab22-fc772c817634" providerId="ADAL" clId="{4D5B7AF3-D4A0-4111-A238-96A476DA70F6}" dt="2022-04-28T07:22:52.580" v="1131" actId="207"/>
          <ac:spMkLst>
            <pc:docMk/>
            <pc:sldMk cId="900974132" sldId="300"/>
            <ac:spMk id="21" creationId="{27C9C05B-1055-46BF-8B9F-A9DAB3974EA9}"/>
          </ac:spMkLst>
        </pc:spChg>
        <pc:spChg chg="add del mod">
          <ac:chgData name="Gollnick, Bert (SGRE SE SWS DIA DW DA)" userId="b265aaef-b0f8-4148-ab22-fc772c817634" providerId="ADAL" clId="{4D5B7AF3-D4A0-4111-A238-96A476DA70F6}" dt="2022-04-27T14:20:26.087" v="718"/>
          <ac:spMkLst>
            <pc:docMk/>
            <pc:sldMk cId="900974132" sldId="300"/>
            <ac:spMk id="22" creationId="{FBF664C7-DE48-4535-965D-9BCA7F22EBD9}"/>
          </ac:spMkLst>
        </pc:spChg>
        <pc:spChg chg="add mod">
          <ac:chgData name="Gollnick, Bert (SGRE SE SWS DIA DW DA)" userId="b265aaef-b0f8-4148-ab22-fc772c817634" providerId="ADAL" clId="{4D5B7AF3-D4A0-4111-A238-96A476DA70F6}" dt="2022-04-28T07:22:55.821" v="1132" actId="207"/>
          <ac:spMkLst>
            <pc:docMk/>
            <pc:sldMk cId="900974132" sldId="300"/>
            <ac:spMk id="24" creationId="{1BB69911-5277-41F8-AD4B-44B286F5E6F4}"/>
          </ac:spMkLst>
        </pc:spChg>
        <pc:spChg chg="add mod">
          <ac:chgData name="Gollnick, Bert (SGRE SE SWS DIA DW DA)" userId="b265aaef-b0f8-4148-ab22-fc772c817634" providerId="ADAL" clId="{4D5B7AF3-D4A0-4111-A238-96A476DA70F6}" dt="2022-04-27T14:55:01.874" v="824" actId="1076"/>
          <ac:spMkLst>
            <pc:docMk/>
            <pc:sldMk cId="900974132" sldId="300"/>
            <ac:spMk id="25" creationId="{CB412D7E-C27C-498E-9420-096EBA3207A7}"/>
          </ac:spMkLst>
        </pc:spChg>
        <pc:spChg chg="add mod">
          <ac:chgData name="Gollnick, Bert (SGRE SE SWS DIA DW DA)" userId="b265aaef-b0f8-4148-ab22-fc772c817634" providerId="ADAL" clId="{4D5B7AF3-D4A0-4111-A238-96A476DA70F6}" dt="2022-04-27T14:55:01.874" v="824" actId="1076"/>
          <ac:spMkLst>
            <pc:docMk/>
            <pc:sldMk cId="900974132" sldId="300"/>
            <ac:spMk id="26" creationId="{5B673A25-BC7E-488B-B7F0-112B14209EDF}"/>
          </ac:spMkLst>
        </pc:spChg>
        <pc:spChg chg="add mod">
          <ac:chgData name="Gollnick, Bert (SGRE SE SWS DIA DW DA)" userId="b265aaef-b0f8-4148-ab22-fc772c817634" providerId="ADAL" clId="{4D5B7AF3-D4A0-4111-A238-96A476DA70F6}" dt="2022-04-27T14:55:01.874" v="824" actId="1076"/>
          <ac:spMkLst>
            <pc:docMk/>
            <pc:sldMk cId="900974132" sldId="300"/>
            <ac:spMk id="28" creationId="{FA553AA6-FBA5-4F4B-8A1F-80E044BF8BE5}"/>
          </ac:spMkLst>
        </pc:spChg>
        <pc:spChg chg="add mod">
          <ac:chgData name="Gollnick, Bert (SGRE SE SWS DIA DW DA)" userId="b265aaef-b0f8-4148-ab22-fc772c817634" providerId="ADAL" clId="{4D5B7AF3-D4A0-4111-A238-96A476DA70F6}" dt="2022-04-27T14:55:01.874" v="824" actId="1076"/>
          <ac:spMkLst>
            <pc:docMk/>
            <pc:sldMk cId="900974132" sldId="300"/>
            <ac:spMk id="30" creationId="{0789F344-9921-4B5D-B62A-FD245983A70A}"/>
          </ac:spMkLst>
        </pc:spChg>
        <pc:spChg chg="add mod">
          <ac:chgData name="Gollnick, Bert (SGRE SE SWS DIA DW DA)" userId="b265aaef-b0f8-4148-ab22-fc772c817634" providerId="ADAL" clId="{4D5B7AF3-D4A0-4111-A238-96A476DA70F6}" dt="2022-04-28T07:23:30.588" v="1164" actId="207"/>
          <ac:spMkLst>
            <pc:docMk/>
            <pc:sldMk cId="900974132" sldId="300"/>
            <ac:spMk id="43" creationId="{383C5A36-6929-49E9-8BE6-1DF38C68C9B2}"/>
          </ac:spMkLst>
        </pc:spChg>
        <pc:spChg chg="add mod">
          <ac:chgData name="Gollnick, Bert (SGRE SE SWS DIA DW DA)" userId="b265aaef-b0f8-4148-ab22-fc772c817634" providerId="ADAL" clId="{4D5B7AF3-D4A0-4111-A238-96A476DA70F6}" dt="2022-04-28T07:23:27.891" v="1163" actId="207"/>
          <ac:spMkLst>
            <pc:docMk/>
            <pc:sldMk cId="900974132" sldId="300"/>
            <ac:spMk id="44" creationId="{73C62D81-BA66-476E-B857-8A2885FC53CB}"/>
          </ac:spMkLst>
        </pc:spChg>
        <pc:spChg chg="add mod">
          <ac:chgData name="Gollnick, Bert (SGRE SE SWS DIA DW DA)" userId="b265aaef-b0f8-4148-ab22-fc772c817634" providerId="ADAL" clId="{4D5B7AF3-D4A0-4111-A238-96A476DA70F6}" dt="2022-04-28T07:22:49.733" v="1130" actId="207"/>
          <ac:spMkLst>
            <pc:docMk/>
            <pc:sldMk cId="900974132" sldId="300"/>
            <ac:spMk id="45" creationId="{2E1FA132-9359-49D7-B8E2-30334741BB65}"/>
          </ac:spMkLst>
        </pc:spChg>
        <pc:spChg chg="add mod">
          <ac:chgData name="Gollnick, Bert (SGRE SE SWS DIA DW DA)" userId="b265aaef-b0f8-4148-ab22-fc772c817634" providerId="ADAL" clId="{4D5B7AF3-D4A0-4111-A238-96A476DA70F6}" dt="2022-04-28T07:23:25.651" v="1162" actId="207"/>
          <ac:spMkLst>
            <pc:docMk/>
            <pc:sldMk cId="900974132" sldId="300"/>
            <ac:spMk id="46" creationId="{5FC06F20-1BB5-47D6-8436-F3A0AA5BF76F}"/>
          </ac:spMkLst>
        </pc:spChg>
        <pc:picChg chg="del">
          <ac:chgData name="Gollnick, Bert (SGRE SE SWS DIA DW DA)" userId="b265aaef-b0f8-4148-ab22-fc772c817634" providerId="ADAL" clId="{4D5B7AF3-D4A0-4111-A238-96A476DA70F6}" dt="2022-04-27T13:59:11.290" v="492" actId="478"/>
          <ac:picMkLst>
            <pc:docMk/>
            <pc:sldMk cId="900974132" sldId="300"/>
            <ac:picMk id="6" creationId="{6DC4DE8F-E47A-4551-90E9-6A31523412D5}"/>
          </ac:picMkLst>
        </pc:picChg>
        <pc:picChg chg="del">
          <ac:chgData name="Gollnick, Bert (SGRE SE SWS DIA DW DA)" userId="b265aaef-b0f8-4148-ab22-fc772c817634" providerId="ADAL" clId="{4D5B7AF3-D4A0-4111-A238-96A476DA70F6}" dt="2022-04-27T13:59:18.657" v="498" actId="478"/>
          <ac:picMkLst>
            <pc:docMk/>
            <pc:sldMk cId="900974132" sldId="300"/>
            <ac:picMk id="27" creationId="{B34C4F07-708D-4F3B-8E7B-5C070A4690F6}"/>
          </ac:picMkLst>
        </pc:picChg>
        <pc:picChg chg="del">
          <ac:chgData name="Gollnick, Bert (SGRE SE SWS DIA DW DA)" userId="b265aaef-b0f8-4148-ab22-fc772c817634" providerId="ADAL" clId="{4D5B7AF3-D4A0-4111-A238-96A476DA70F6}" dt="2022-04-27T13:59:19.481" v="499" actId="478"/>
          <ac:picMkLst>
            <pc:docMk/>
            <pc:sldMk cId="900974132" sldId="300"/>
            <ac:picMk id="29" creationId="{B6B57924-D2F3-41EA-8EBF-B1DAAE1BEBC2}"/>
          </ac:picMkLst>
        </pc:picChg>
        <pc:cxnChg chg="add del mod">
          <ac:chgData name="Gollnick, Bert (SGRE SE SWS DIA DW DA)" userId="b265aaef-b0f8-4148-ab22-fc772c817634" providerId="ADAL" clId="{4D5B7AF3-D4A0-4111-A238-96A476DA70F6}" dt="2022-04-27T14:55:17.875" v="828" actId="478"/>
          <ac:cxnSpMkLst>
            <pc:docMk/>
            <pc:sldMk cId="900974132" sldId="300"/>
            <ac:cxnSpMk id="8" creationId="{C216C295-CCE1-47B9-9DEC-2C9994505195}"/>
          </ac:cxnSpMkLst>
        </pc:cxnChg>
        <pc:cxnChg chg="del">
          <ac:chgData name="Gollnick, Bert (SGRE SE SWS DIA DW DA)" userId="b265aaef-b0f8-4148-ab22-fc772c817634" providerId="ADAL" clId="{4D5B7AF3-D4A0-4111-A238-96A476DA70F6}" dt="2022-04-27T13:59:15.043" v="495" actId="478"/>
          <ac:cxnSpMkLst>
            <pc:docMk/>
            <pc:sldMk cId="900974132" sldId="300"/>
            <ac:cxnSpMk id="10" creationId="{60195C73-06F7-4907-82C2-54C9522AC712}"/>
          </ac:cxnSpMkLst>
        </pc:cxnChg>
        <pc:cxnChg chg="del">
          <ac:chgData name="Gollnick, Bert (SGRE SE SWS DIA DW DA)" userId="b265aaef-b0f8-4148-ab22-fc772c817634" providerId="ADAL" clId="{4D5B7AF3-D4A0-4111-A238-96A476DA70F6}" dt="2022-04-27T13:59:14.354" v="494" actId="478"/>
          <ac:cxnSpMkLst>
            <pc:docMk/>
            <pc:sldMk cId="900974132" sldId="300"/>
            <ac:cxnSpMk id="14" creationId="{8F57A2C7-FF79-49D3-B254-135074743A7D}"/>
          </ac:cxnSpMkLst>
        </pc:cxnChg>
        <pc:cxnChg chg="del">
          <ac:chgData name="Gollnick, Bert (SGRE SE SWS DIA DW DA)" userId="b265aaef-b0f8-4148-ab22-fc772c817634" providerId="ADAL" clId="{4D5B7AF3-D4A0-4111-A238-96A476DA70F6}" dt="2022-04-27T13:59:15.731" v="496" actId="478"/>
          <ac:cxnSpMkLst>
            <pc:docMk/>
            <pc:sldMk cId="900974132" sldId="300"/>
            <ac:cxnSpMk id="17" creationId="{943129A2-8CC7-4282-B84B-0E8D73A9BDA0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7T14:55:19.803" v="829" actId="478"/>
          <ac:cxnSpMkLst>
            <pc:docMk/>
            <pc:sldMk cId="900974132" sldId="300"/>
            <ac:cxnSpMk id="20" creationId="{2CC23249-4B49-4EF0-9B8E-6770E30C41FD}"/>
          </ac:cxnSpMkLst>
        </pc:cxnChg>
        <pc:cxnChg chg="add">
          <ac:chgData name="Gollnick, Bert (SGRE SE SWS DIA DW DA)" userId="b265aaef-b0f8-4148-ab22-fc772c817634" providerId="ADAL" clId="{4D5B7AF3-D4A0-4111-A238-96A476DA70F6}" dt="2022-04-27T14:55:32.662" v="830" actId="11529"/>
          <ac:cxnSpMkLst>
            <pc:docMk/>
            <pc:sldMk cId="900974132" sldId="300"/>
            <ac:cxnSpMk id="32" creationId="{D9E2E189-D51C-4BBF-8860-618A209F5B41}"/>
          </ac:cxnSpMkLst>
        </pc:cxnChg>
        <pc:cxnChg chg="add mod">
          <ac:chgData name="Gollnick, Bert (SGRE SE SWS DIA DW DA)" userId="b265aaef-b0f8-4148-ab22-fc772c817634" providerId="ADAL" clId="{4D5B7AF3-D4A0-4111-A238-96A476DA70F6}" dt="2022-04-27T14:55:42.364" v="835" actId="14100"/>
          <ac:cxnSpMkLst>
            <pc:docMk/>
            <pc:sldMk cId="900974132" sldId="300"/>
            <ac:cxnSpMk id="33" creationId="{A52BE642-C067-4A80-AFB8-D5E7E93314EE}"/>
          </ac:cxnSpMkLst>
        </pc:cxnChg>
        <pc:cxnChg chg="add mod">
          <ac:chgData name="Gollnick, Bert (SGRE SE SWS DIA DW DA)" userId="b265aaef-b0f8-4148-ab22-fc772c817634" providerId="ADAL" clId="{4D5B7AF3-D4A0-4111-A238-96A476DA70F6}" dt="2022-04-27T14:55:48.492" v="838" actId="14100"/>
          <ac:cxnSpMkLst>
            <pc:docMk/>
            <pc:sldMk cId="900974132" sldId="300"/>
            <ac:cxnSpMk id="36" creationId="{1ED63683-899D-497A-9441-F7C07734A704}"/>
          </ac:cxnSpMkLst>
        </pc:cxnChg>
        <pc:cxnChg chg="add mod">
          <ac:chgData name="Gollnick, Bert (SGRE SE SWS DIA DW DA)" userId="b265aaef-b0f8-4148-ab22-fc772c817634" providerId="ADAL" clId="{4D5B7AF3-D4A0-4111-A238-96A476DA70F6}" dt="2022-04-27T14:55:53.805" v="841" actId="14100"/>
          <ac:cxnSpMkLst>
            <pc:docMk/>
            <pc:sldMk cId="900974132" sldId="300"/>
            <ac:cxnSpMk id="39" creationId="{7726EE8B-AD7E-4022-B5E5-0B77AAE2A0AA}"/>
          </ac:cxnSpMkLst>
        </pc:cxnChg>
      </pc:sldChg>
      <pc:sldChg chg="addSp delSp modSp add mod">
        <pc:chgData name="Gollnick, Bert (SGRE SE SWS DIA DW DA)" userId="b265aaef-b0f8-4148-ab22-fc772c817634" providerId="ADAL" clId="{4D5B7AF3-D4A0-4111-A238-96A476DA70F6}" dt="2022-04-28T07:21:11.328" v="1108" actId="1035"/>
        <pc:sldMkLst>
          <pc:docMk/>
          <pc:sldMk cId="1522898792" sldId="301"/>
        </pc:sldMkLst>
        <pc:spChg chg="mod">
          <ac:chgData name="Gollnick, Bert (SGRE SE SWS DIA DW DA)" userId="b265aaef-b0f8-4148-ab22-fc772c817634" providerId="ADAL" clId="{4D5B7AF3-D4A0-4111-A238-96A476DA70F6}" dt="2022-04-28T07:17:05.209" v="1013" actId="20577"/>
          <ac:spMkLst>
            <pc:docMk/>
            <pc:sldMk cId="1522898792" sldId="301"/>
            <ac:spMk id="3" creationId="{E5D9F419-3225-47DC-85CB-B1B4C405B368}"/>
          </ac:spMkLst>
        </pc:spChg>
        <pc:spChg chg="mod">
          <ac:chgData name="Gollnick, Bert (SGRE SE SWS DIA DW DA)" userId="b265aaef-b0f8-4148-ab22-fc772c817634" providerId="ADAL" clId="{4D5B7AF3-D4A0-4111-A238-96A476DA70F6}" dt="2022-04-27T15:00:24.008" v="887" actId="20577"/>
          <ac:spMkLst>
            <pc:docMk/>
            <pc:sldMk cId="1522898792" sldId="301"/>
            <ac:spMk id="4" creationId="{3B9B979D-A90F-4836-B137-9F046D081B6A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5" creationId="{FB0F079A-3B35-46EC-92E8-27B2F3535025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16" creationId="{8A308707-E0B1-473B-B023-43B226B269A7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18" creationId="{8CA8A12D-FFD1-4713-AF65-B5A70FD31147}"/>
          </ac:spMkLst>
        </pc:spChg>
        <pc:spChg chg="add mod">
          <ac:chgData name="Gollnick, Bert (SGRE SE SWS DIA DW DA)" userId="b265aaef-b0f8-4148-ab22-fc772c817634" providerId="ADAL" clId="{4D5B7AF3-D4A0-4111-A238-96A476DA70F6}" dt="2022-04-28T07:20:48.157" v="1102" actId="1035"/>
          <ac:spMkLst>
            <pc:docMk/>
            <pc:sldMk cId="1522898792" sldId="301"/>
            <ac:spMk id="20" creationId="{AAEADF04-40B8-48E5-A836-AA40E7F01F16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21" creationId="{27C9C05B-1055-46BF-8B9F-A9DAB3974EA9}"/>
          </ac:spMkLst>
        </pc:spChg>
        <pc:spChg chg="add mod">
          <ac:chgData name="Gollnick, Bert (SGRE SE SWS DIA DW DA)" userId="b265aaef-b0f8-4148-ab22-fc772c817634" providerId="ADAL" clId="{4D5B7AF3-D4A0-4111-A238-96A476DA70F6}" dt="2022-04-28T07:20:48.157" v="1102" actId="1035"/>
          <ac:spMkLst>
            <pc:docMk/>
            <pc:sldMk cId="1522898792" sldId="301"/>
            <ac:spMk id="22" creationId="{38D81329-C93F-4C9E-B04A-B3C7CFED553A}"/>
          </ac:spMkLst>
        </pc:spChg>
        <pc:spChg chg="add del mod">
          <ac:chgData name="Gollnick, Bert (SGRE SE SWS DIA DW DA)" userId="b265aaef-b0f8-4148-ab22-fc772c817634" providerId="ADAL" clId="{4D5B7AF3-D4A0-4111-A238-96A476DA70F6}" dt="2022-04-28T07:15:05.258" v="961" actId="478"/>
          <ac:spMkLst>
            <pc:docMk/>
            <pc:sldMk cId="1522898792" sldId="301"/>
            <ac:spMk id="23" creationId="{B6907E6B-AF72-44FE-8C75-205D86F62055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24" creationId="{1BB69911-5277-41F8-AD4B-44B286F5E6F4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25" creationId="{CB412D7E-C27C-498E-9420-096EBA3207A7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26" creationId="{5B673A25-BC7E-488B-B7F0-112B14209EDF}"/>
          </ac:spMkLst>
        </pc:spChg>
        <pc:spChg chg="add mod">
          <ac:chgData name="Gollnick, Bert (SGRE SE SWS DIA DW DA)" userId="b265aaef-b0f8-4148-ab22-fc772c817634" providerId="ADAL" clId="{4D5B7AF3-D4A0-4111-A238-96A476DA70F6}" dt="2022-04-28T07:16:00.785" v="982" actId="1076"/>
          <ac:spMkLst>
            <pc:docMk/>
            <pc:sldMk cId="1522898792" sldId="301"/>
            <ac:spMk id="27" creationId="{A44B8E6C-D233-4ECB-BEA5-1856923D0F07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28" creationId="{FA553AA6-FBA5-4F4B-8A1F-80E044BF8BE5}"/>
          </ac:spMkLst>
        </pc:spChg>
        <pc:spChg chg="add del mod">
          <ac:chgData name="Gollnick, Bert (SGRE SE SWS DIA DW DA)" userId="b265aaef-b0f8-4148-ab22-fc772c817634" providerId="ADAL" clId="{4D5B7AF3-D4A0-4111-A238-96A476DA70F6}" dt="2022-04-28T07:16:05.707" v="984" actId="478"/>
          <ac:spMkLst>
            <pc:docMk/>
            <pc:sldMk cId="1522898792" sldId="301"/>
            <ac:spMk id="29" creationId="{3ADF752F-FA1E-403C-99E6-9402516D6DCE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30" creationId="{0789F344-9921-4B5D-B62A-FD245983A70A}"/>
          </ac:spMkLst>
        </pc:spChg>
        <pc:spChg chg="add del mod">
          <ac:chgData name="Gollnick, Bert (SGRE SE SWS DIA DW DA)" userId="b265aaef-b0f8-4148-ab22-fc772c817634" providerId="ADAL" clId="{4D5B7AF3-D4A0-4111-A238-96A476DA70F6}" dt="2022-04-28T07:12:11.771" v="911" actId="478"/>
          <ac:spMkLst>
            <pc:docMk/>
            <pc:sldMk cId="1522898792" sldId="301"/>
            <ac:spMk id="38" creationId="{DF453C2A-D4AD-42E3-BC8E-5B9D123831DA}"/>
          </ac:spMkLst>
        </pc:spChg>
        <pc:spChg chg="add del mod">
          <ac:chgData name="Gollnick, Bert (SGRE SE SWS DIA DW DA)" userId="b265aaef-b0f8-4148-ab22-fc772c817634" providerId="ADAL" clId="{4D5B7AF3-D4A0-4111-A238-96A476DA70F6}" dt="2022-04-28T07:12:13.978" v="912" actId="478"/>
          <ac:spMkLst>
            <pc:docMk/>
            <pc:sldMk cId="1522898792" sldId="301"/>
            <ac:spMk id="40" creationId="{9E0BC86C-8FB0-4395-943D-37987DF2E792}"/>
          </ac:spMkLst>
        </pc:spChg>
        <pc:spChg chg="add mod">
          <ac:chgData name="Gollnick, Bert (SGRE SE SWS DIA DW DA)" userId="b265aaef-b0f8-4148-ab22-fc772c817634" providerId="ADAL" clId="{4D5B7AF3-D4A0-4111-A238-96A476DA70F6}" dt="2022-04-28T07:14:18.162" v="949" actId="947"/>
          <ac:spMkLst>
            <pc:docMk/>
            <pc:sldMk cId="1522898792" sldId="301"/>
            <ac:spMk id="41" creationId="{097532D5-07D5-4EC6-A072-FABECC0CB79C}"/>
          </ac:spMkLst>
        </pc:spChg>
        <pc:spChg chg="add mod">
          <ac:chgData name="Gollnick, Bert (SGRE SE SWS DIA DW DA)" userId="b265aaef-b0f8-4148-ab22-fc772c817634" providerId="ADAL" clId="{4D5B7AF3-D4A0-4111-A238-96A476DA70F6}" dt="2022-04-28T07:14:24.610" v="950" actId="947"/>
          <ac:spMkLst>
            <pc:docMk/>
            <pc:sldMk cId="1522898792" sldId="301"/>
            <ac:spMk id="42" creationId="{2785C601-1383-4413-AE56-86B34045D2B3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43" creationId="{383C5A36-6929-49E9-8BE6-1DF38C68C9B2}"/>
          </ac:spMkLst>
        </pc:spChg>
        <pc:spChg chg="del">
          <ac:chgData name="Gollnick, Bert (SGRE SE SWS DIA DW DA)" userId="b265aaef-b0f8-4148-ab22-fc772c817634" providerId="ADAL" clId="{4D5B7AF3-D4A0-4111-A238-96A476DA70F6}" dt="2022-04-27T15:00:09.407" v="852" actId="478"/>
          <ac:spMkLst>
            <pc:docMk/>
            <pc:sldMk cId="1522898792" sldId="301"/>
            <ac:spMk id="44" creationId="{73C62D81-BA66-476E-B857-8A2885FC53CB}"/>
          </ac:spMkLst>
        </pc:spChg>
        <pc:spChg chg="add mod">
          <ac:chgData name="Gollnick, Bert (SGRE SE SWS DIA DW DA)" userId="b265aaef-b0f8-4148-ab22-fc772c817634" providerId="ADAL" clId="{4D5B7AF3-D4A0-4111-A238-96A476DA70F6}" dt="2022-04-28T07:21:11.328" v="1108" actId="1035"/>
          <ac:spMkLst>
            <pc:docMk/>
            <pc:sldMk cId="1522898792" sldId="301"/>
            <ac:spMk id="45" creationId="{C6D221A8-4D35-450C-B362-3C5CD5EE6292}"/>
          </ac:spMkLst>
        </pc:spChg>
        <pc:spChg chg="add mod">
          <ac:chgData name="Gollnick, Bert (SGRE SE SWS DIA DW DA)" userId="b265aaef-b0f8-4148-ab22-fc772c817634" providerId="ADAL" clId="{4D5B7AF3-D4A0-4111-A238-96A476DA70F6}" dt="2022-04-28T07:20:48.157" v="1102" actId="1035"/>
          <ac:spMkLst>
            <pc:docMk/>
            <pc:sldMk cId="1522898792" sldId="301"/>
            <ac:spMk id="58" creationId="{A6FDD4F1-0E44-4F52-9841-0408E60F0609}"/>
          </ac:spMkLst>
        </pc:spChg>
        <pc:spChg chg="add mod">
          <ac:chgData name="Gollnick, Bert (SGRE SE SWS DIA DW DA)" userId="b265aaef-b0f8-4148-ab22-fc772c817634" providerId="ADAL" clId="{4D5B7AF3-D4A0-4111-A238-96A476DA70F6}" dt="2022-04-28T07:16:44.554" v="999" actId="1076"/>
          <ac:spMkLst>
            <pc:docMk/>
            <pc:sldMk cId="1522898792" sldId="301"/>
            <ac:spMk id="59" creationId="{A6A38B60-D7F2-43A0-8573-A05560EBF74D}"/>
          </ac:spMkLst>
        </pc:spChg>
        <pc:cxnChg chg="add">
          <ac:chgData name="Gollnick, Bert (SGRE SE SWS DIA DW DA)" userId="b265aaef-b0f8-4148-ab22-fc772c817634" providerId="ADAL" clId="{4D5B7AF3-D4A0-4111-A238-96A476DA70F6}" dt="2022-04-28T07:13:14.224" v="929" actId="11529"/>
          <ac:cxnSpMkLst>
            <pc:docMk/>
            <pc:sldMk cId="1522898792" sldId="301"/>
            <ac:cxnSpMk id="7" creationId="{1495D86E-9B96-45E4-A965-86B4084A0CF4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12:09.970" v="909" actId="478"/>
          <ac:cxnSpMkLst>
            <pc:docMk/>
            <pc:sldMk cId="1522898792" sldId="301"/>
            <ac:cxnSpMk id="31" creationId="{8CD7D9F5-9FE0-402D-80F1-2EC53D318786}"/>
          </ac:cxnSpMkLst>
        </pc:cxnChg>
        <pc:cxnChg chg="del mod">
          <ac:chgData name="Gollnick, Bert (SGRE SE SWS DIA DW DA)" userId="b265aaef-b0f8-4148-ab22-fc772c817634" providerId="ADAL" clId="{4D5B7AF3-D4A0-4111-A238-96A476DA70F6}" dt="2022-04-27T15:00:09.407" v="852" actId="478"/>
          <ac:cxnSpMkLst>
            <pc:docMk/>
            <pc:sldMk cId="1522898792" sldId="301"/>
            <ac:cxnSpMk id="32" creationId="{D9E2E189-D51C-4BBF-8860-618A209F5B41}"/>
          </ac:cxnSpMkLst>
        </pc:cxnChg>
        <pc:cxnChg chg="del mod">
          <ac:chgData name="Gollnick, Bert (SGRE SE SWS DIA DW DA)" userId="b265aaef-b0f8-4148-ab22-fc772c817634" providerId="ADAL" clId="{4D5B7AF3-D4A0-4111-A238-96A476DA70F6}" dt="2022-04-27T15:00:09.407" v="852" actId="478"/>
          <ac:cxnSpMkLst>
            <pc:docMk/>
            <pc:sldMk cId="1522898792" sldId="301"/>
            <ac:cxnSpMk id="33" creationId="{A52BE642-C067-4A80-AFB8-D5E7E93314EE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12:10.722" v="910" actId="478"/>
          <ac:cxnSpMkLst>
            <pc:docMk/>
            <pc:sldMk cId="1522898792" sldId="301"/>
            <ac:cxnSpMk id="34" creationId="{6F63BADB-B0C9-40FF-BE28-A1F5C228FC8B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12:15.755" v="914" actId="478"/>
          <ac:cxnSpMkLst>
            <pc:docMk/>
            <pc:sldMk cId="1522898792" sldId="301"/>
            <ac:cxnSpMk id="35" creationId="{B67417EE-E656-493D-B672-B115BE815F3B}"/>
          </ac:cxnSpMkLst>
        </pc:cxnChg>
        <pc:cxnChg chg="del mod">
          <ac:chgData name="Gollnick, Bert (SGRE SE SWS DIA DW DA)" userId="b265aaef-b0f8-4148-ab22-fc772c817634" providerId="ADAL" clId="{4D5B7AF3-D4A0-4111-A238-96A476DA70F6}" dt="2022-04-27T15:00:09.407" v="852" actId="478"/>
          <ac:cxnSpMkLst>
            <pc:docMk/>
            <pc:sldMk cId="1522898792" sldId="301"/>
            <ac:cxnSpMk id="36" creationId="{1ED63683-899D-497A-9441-F7C07734A704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12:15.017" v="913" actId="478"/>
          <ac:cxnSpMkLst>
            <pc:docMk/>
            <pc:sldMk cId="1522898792" sldId="301"/>
            <ac:cxnSpMk id="37" creationId="{F68C1E08-292B-42FE-A8EC-D6F7F7AFDF2D}"/>
          </ac:cxnSpMkLst>
        </pc:cxnChg>
        <pc:cxnChg chg="del mod">
          <ac:chgData name="Gollnick, Bert (SGRE SE SWS DIA DW DA)" userId="b265aaef-b0f8-4148-ab22-fc772c817634" providerId="ADAL" clId="{4D5B7AF3-D4A0-4111-A238-96A476DA70F6}" dt="2022-04-27T15:00:09.407" v="852" actId="478"/>
          <ac:cxnSpMkLst>
            <pc:docMk/>
            <pc:sldMk cId="1522898792" sldId="301"/>
            <ac:cxnSpMk id="39" creationId="{7726EE8B-AD7E-4022-B5E5-0B77AAE2A0AA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12:19.105" v="917" actId="478"/>
          <ac:cxnSpMkLst>
            <pc:docMk/>
            <pc:sldMk cId="1522898792" sldId="301"/>
            <ac:cxnSpMk id="46" creationId="{941F35AD-2202-4FD8-B6EE-C3A5684CAC50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12:20.176" v="918" actId="478"/>
          <ac:cxnSpMkLst>
            <pc:docMk/>
            <pc:sldMk cId="1522898792" sldId="301"/>
            <ac:cxnSpMk id="47" creationId="{FB9A6A42-C8CD-4D5D-8463-CC2A545EFEE0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12:17.937" v="916" actId="478"/>
          <ac:cxnSpMkLst>
            <pc:docMk/>
            <pc:sldMk cId="1522898792" sldId="301"/>
            <ac:cxnSpMk id="48" creationId="{4D20F4F7-B2B0-4046-A505-C8A6577F24E8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12:17.129" v="915" actId="478"/>
          <ac:cxnSpMkLst>
            <pc:docMk/>
            <pc:sldMk cId="1522898792" sldId="301"/>
            <ac:cxnSpMk id="49" creationId="{4AC09411-31AE-4AA4-86A7-BEDB321B8B54}"/>
          </ac:cxnSpMkLst>
        </pc:cxnChg>
        <pc:cxnChg chg="add mod">
          <ac:chgData name="Gollnick, Bert (SGRE SE SWS DIA DW DA)" userId="b265aaef-b0f8-4148-ab22-fc772c817634" providerId="ADAL" clId="{4D5B7AF3-D4A0-4111-A238-96A476DA70F6}" dt="2022-04-28T07:21:11.328" v="1108" actId="1035"/>
          <ac:cxnSpMkLst>
            <pc:docMk/>
            <pc:sldMk cId="1522898792" sldId="301"/>
            <ac:cxnSpMk id="50" creationId="{74B3B004-F7DC-47F1-82F1-EFF200D059B3}"/>
          </ac:cxnSpMkLst>
        </pc:cxnChg>
        <pc:cxnChg chg="add mod">
          <ac:chgData name="Gollnick, Bert (SGRE SE SWS DIA DW DA)" userId="b265aaef-b0f8-4148-ab22-fc772c817634" providerId="ADAL" clId="{4D5B7AF3-D4A0-4111-A238-96A476DA70F6}" dt="2022-04-28T07:20:48.157" v="1102" actId="1035"/>
          <ac:cxnSpMkLst>
            <pc:docMk/>
            <pc:sldMk cId="1522898792" sldId="301"/>
            <ac:cxnSpMk id="51" creationId="{13799125-2142-4D39-85B5-7871B73B5F56}"/>
          </ac:cxnSpMkLst>
        </pc:cxnChg>
        <pc:cxnChg chg="add mod">
          <ac:chgData name="Gollnick, Bert (SGRE SE SWS DIA DW DA)" userId="b265aaef-b0f8-4148-ab22-fc772c817634" providerId="ADAL" clId="{4D5B7AF3-D4A0-4111-A238-96A476DA70F6}" dt="2022-04-28T07:21:11.328" v="1108" actId="1035"/>
          <ac:cxnSpMkLst>
            <pc:docMk/>
            <pc:sldMk cId="1522898792" sldId="301"/>
            <ac:cxnSpMk id="52" creationId="{939F3C04-F67E-4FDF-B9CB-EF373EBB1DFB}"/>
          </ac:cxnSpMkLst>
        </pc:cxnChg>
        <pc:cxnChg chg="add mod">
          <ac:chgData name="Gollnick, Bert (SGRE SE SWS DIA DW DA)" userId="b265aaef-b0f8-4148-ab22-fc772c817634" providerId="ADAL" clId="{4D5B7AF3-D4A0-4111-A238-96A476DA70F6}" dt="2022-04-28T07:20:48.157" v="1102" actId="1035"/>
          <ac:cxnSpMkLst>
            <pc:docMk/>
            <pc:sldMk cId="1522898792" sldId="301"/>
            <ac:cxnSpMk id="53" creationId="{8D8C0DD7-07DE-456D-B46E-7A8509C9643F}"/>
          </ac:cxnSpMkLst>
        </pc:cxnChg>
        <pc:cxnChg chg="add mod">
          <ac:chgData name="Gollnick, Bert (SGRE SE SWS DIA DW DA)" userId="b265aaef-b0f8-4148-ab22-fc772c817634" providerId="ADAL" clId="{4D5B7AF3-D4A0-4111-A238-96A476DA70F6}" dt="2022-04-28T07:20:48.157" v="1102" actId="1035"/>
          <ac:cxnSpMkLst>
            <pc:docMk/>
            <pc:sldMk cId="1522898792" sldId="301"/>
            <ac:cxnSpMk id="54" creationId="{CB9A87BB-6613-4769-AA20-BC773322E86C}"/>
          </ac:cxnSpMkLst>
        </pc:cxnChg>
      </pc:sldChg>
      <pc:sldChg chg="addSp delSp modSp add mod">
        <pc:chgData name="Gollnick, Bert (SGRE SE SWS DIA DW DA)" userId="b265aaef-b0f8-4148-ab22-fc772c817634" providerId="ADAL" clId="{4D5B7AF3-D4A0-4111-A238-96A476DA70F6}" dt="2022-04-28T09:44:24.637" v="1661" actId="6549"/>
        <pc:sldMkLst>
          <pc:docMk/>
          <pc:sldMk cId="468244107" sldId="302"/>
        </pc:sldMkLst>
        <pc:spChg chg="mod">
          <ac:chgData name="Gollnick, Bert (SGRE SE SWS DIA DW DA)" userId="b265aaef-b0f8-4148-ab22-fc772c817634" providerId="ADAL" clId="{4D5B7AF3-D4A0-4111-A238-96A476DA70F6}" dt="2022-04-28T07:17:18.484" v="1029" actId="20577"/>
          <ac:spMkLst>
            <pc:docMk/>
            <pc:sldMk cId="468244107" sldId="302"/>
            <ac:spMk id="3" creationId="{E5D9F419-3225-47DC-85CB-B1B4C405B368}"/>
          </ac:spMkLst>
        </pc:spChg>
        <pc:spChg chg="add mod">
          <ac:chgData name="Gollnick, Bert (SGRE SE SWS DIA DW DA)" userId="b265aaef-b0f8-4148-ab22-fc772c817634" providerId="ADAL" clId="{4D5B7AF3-D4A0-4111-A238-96A476DA70F6}" dt="2022-04-28T07:20:38.748" v="1101" actId="1035"/>
          <ac:spMkLst>
            <pc:docMk/>
            <pc:sldMk cId="468244107" sldId="302"/>
            <ac:spMk id="9" creationId="{C1E7D967-9C6E-45B9-B9CD-CE10EAE38D71}"/>
          </ac:spMkLst>
        </pc:spChg>
        <pc:spChg chg="mod">
          <ac:chgData name="Gollnick, Bert (SGRE SE SWS DIA DW DA)" userId="b265aaef-b0f8-4148-ab22-fc772c817634" providerId="ADAL" clId="{4D5B7AF3-D4A0-4111-A238-96A476DA70F6}" dt="2022-04-28T07:20:38.748" v="1101" actId="1035"/>
          <ac:spMkLst>
            <pc:docMk/>
            <pc:sldMk cId="468244107" sldId="302"/>
            <ac:spMk id="20" creationId="{AAEADF04-40B8-48E5-A836-AA40E7F01F16}"/>
          </ac:spMkLst>
        </pc:spChg>
        <pc:spChg chg="mod">
          <ac:chgData name="Gollnick, Bert (SGRE SE SWS DIA DW DA)" userId="b265aaef-b0f8-4148-ab22-fc772c817634" providerId="ADAL" clId="{4D5B7AF3-D4A0-4111-A238-96A476DA70F6}" dt="2022-04-28T07:20:38.748" v="1101" actId="1035"/>
          <ac:spMkLst>
            <pc:docMk/>
            <pc:sldMk cId="468244107" sldId="302"/>
            <ac:spMk id="22" creationId="{38D81329-C93F-4C9E-B04A-B3C7CFED553A}"/>
          </ac:spMkLst>
        </pc:spChg>
        <pc:spChg chg="add mod">
          <ac:chgData name="Gollnick, Bert (SGRE SE SWS DIA DW DA)" userId="b265aaef-b0f8-4148-ab22-fc772c817634" providerId="ADAL" clId="{4D5B7AF3-D4A0-4111-A238-96A476DA70F6}" dt="2022-04-28T07:19:12.290" v="1062" actId="20577"/>
          <ac:spMkLst>
            <pc:docMk/>
            <pc:sldMk cId="468244107" sldId="302"/>
            <ac:spMk id="23" creationId="{343ED370-A2F4-4929-8797-07178151601F}"/>
          </ac:spMkLst>
        </pc:spChg>
        <pc:spChg chg="add mod">
          <ac:chgData name="Gollnick, Bert (SGRE SE SWS DIA DW DA)" userId="b265aaef-b0f8-4148-ab22-fc772c817634" providerId="ADAL" clId="{4D5B7AF3-D4A0-4111-A238-96A476DA70F6}" dt="2022-04-28T07:19:34.253" v="1072" actId="6549"/>
          <ac:spMkLst>
            <pc:docMk/>
            <pc:sldMk cId="468244107" sldId="302"/>
            <ac:spMk id="24" creationId="{56081A61-5A36-407C-AEFD-DC75575197E2}"/>
          </ac:spMkLst>
        </pc:spChg>
        <pc:spChg chg="add mod">
          <ac:chgData name="Gollnick, Bert (SGRE SE SWS DIA DW DA)" userId="b265aaef-b0f8-4148-ab22-fc772c817634" providerId="ADAL" clId="{4D5B7AF3-D4A0-4111-A238-96A476DA70F6}" dt="2022-04-28T07:20:38.748" v="1101" actId="1035"/>
          <ac:spMkLst>
            <pc:docMk/>
            <pc:sldMk cId="468244107" sldId="302"/>
            <ac:spMk id="25" creationId="{CBB6560F-769A-4ECE-89F5-698C9CC3736B}"/>
          </ac:spMkLst>
        </pc:spChg>
        <pc:spChg chg="add mod">
          <ac:chgData name="Gollnick, Bert (SGRE SE SWS DIA DW DA)" userId="b265aaef-b0f8-4148-ab22-fc772c817634" providerId="ADAL" clId="{4D5B7AF3-D4A0-4111-A238-96A476DA70F6}" dt="2022-04-28T07:20:54.190" v="1103" actId="1076"/>
          <ac:spMkLst>
            <pc:docMk/>
            <pc:sldMk cId="468244107" sldId="302"/>
            <ac:spMk id="26" creationId="{D24EACAD-993C-4261-9972-6A331A71F891}"/>
          </ac:spMkLst>
        </pc:spChg>
        <pc:spChg chg="del">
          <ac:chgData name="Gollnick, Bert (SGRE SE SWS DIA DW DA)" userId="b265aaef-b0f8-4148-ab22-fc772c817634" providerId="ADAL" clId="{4D5B7AF3-D4A0-4111-A238-96A476DA70F6}" dt="2022-04-28T07:17:38.682" v="1032" actId="478"/>
          <ac:spMkLst>
            <pc:docMk/>
            <pc:sldMk cId="468244107" sldId="302"/>
            <ac:spMk id="27" creationId="{A44B8E6C-D233-4ECB-BEA5-1856923D0F07}"/>
          </ac:spMkLst>
        </pc:spChg>
        <pc:spChg chg="add mod">
          <ac:chgData name="Gollnick, Bert (SGRE SE SWS DIA DW DA)" userId="b265aaef-b0f8-4148-ab22-fc772c817634" providerId="ADAL" clId="{4D5B7AF3-D4A0-4111-A238-96A476DA70F6}" dt="2022-04-28T09:44:24.637" v="1661" actId="6549"/>
          <ac:spMkLst>
            <pc:docMk/>
            <pc:sldMk cId="468244107" sldId="302"/>
            <ac:spMk id="28" creationId="{E8E90F96-50E7-4DE7-8DDF-C0A2BFE44C8E}"/>
          </ac:spMkLst>
        </pc:spChg>
        <pc:spChg chg="mod">
          <ac:chgData name="Gollnick, Bert (SGRE SE SWS DIA DW DA)" userId="b265aaef-b0f8-4148-ab22-fc772c817634" providerId="ADAL" clId="{4D5B7AF3-D4A0-4111-A238-96A476DA70F6}" dt="2022-04-28T07:21:15.951" v="1113" actId="1035"/>
          <ac:spMkLst>
            <pc:docMk/>
            <pc:sldMk cId="468244107" sldId="302"/>
            <ac:spMk id="45" creationId="{C6D221A8-4D35-450C-B362-3C5CD5EE6292}"/>
          </ac:spMkLst>
        </pc:spChg>
        <pc:spChg chg="del">
          <ac:chgData name="Gollnick, Bert (SGRE SE SWS DIA DW DA)" userId="b265aaef-b0f8-4148-ab22-fc772c817634" providerId="ADAL" clId="{4D5B7AF3-D4A0-4111-A238-96A476DA70F6}" dt="2022-04-28T07:17:35.507" v="1030" actId="478"/>
          <ac:spMkLst>
            <pc:docMk/>
            <pc:sldMk cId="468244107" sldId="302"/>
            <ac:spMk id="58" creationId="{A6FDD4F1-0E44-4F52-9841-0408E60F0609}"/>
          </ac:spMkLst>
        </pc:spChg>
        <pc:spChg chg="del">
          <ac:chgData name="Gollnick, Bert (SGRE SE SWS DIA DW DA)" userId="b265aaef-b0f8-4148-ab22-fc772c817634" providerId="ADAL" clId="{4D5B7AF3-D4A0-4111-A238-96A476DA70F6}" dt="2022-04-28T07:17:37.258" v="1031" actId="478"/>
          <ac:spMkLst>
            <pc:docMk/>
            <pc:sldMk cId="468244107" sldId="302"/>
            <ac:spMk id="59" creationId="{A6A38B60-D7F2-43A0-8573-A05560EBF74D}"/>
          </ac:spMkLst>
        </pc:spChg>
        <pc:cxnChg chg="mod">
          <ac:chgData name="Gollnick, Bert (SGRE SE SWS DIA DW DA)" userId="b265aaef-b0f8-4148-ab22-fc772c817634" providerId="ADAL" clId="{4D5B7AF3-D4A0-4111-A238-96A476DA70F6}" dt="2022-04-28T07:18:25.518" v="1045" actId="692"/>
          <ac:cxnSpMkLst>
            <pc:docMk/>
            <pc:sldMk cId="468244107" sldId="302"/>
            <ac:cxnSpMk id="7" creationId="{1495D86E-9B96-45E4-A965-86B4084A0CF4}"/>
          </ac:cxnSpMkLst>
        </pc:cxnChg>
        <pc:cxnChg chg="mod">
          <ac:chgData name="Gollnick, Bert (SGRE SE SWS DIA DW DA)" userId="b265aaef-b0f8-4148-ab22-fc772c817634" providerId="ADAL" clId="{4D5B7AF3-D4A0-4111-A238-96A476DA70F6}" dt="2022-04-28T07:21:15.951" v="1113" actId="1035"/>
          <ac:cxnSpMkLst>
            <pc:docMk/>
            <pc:sldMk cId="468244107" sldId="302"/>
            <ac:cxnSpMk id="50" creationId="{74B3B004-F7DC-47F1-82F1-EFF200D059B3}"/>
          </ac:cxnSpMkLst>
        </pc:cxnChg>
        <pc:cxnChg chg="mod">
          <ac:chgData name="Gollnick, Bert (SGRE SE SWS DIA DW DA)" userId="b265aaef-b0f8-4148-ab22-fc772c817634" providerId="ADAL" clId="{4D5B7AF3-D4A0-4111-A238-96A476DA70F6}" dt="2022-04-28T07:20:38.748" v="1101" actId="1035"/>
          <ac:cxnSpMkLst>
            <pc:docMk/>
            <pc:sldMk cId="468244107" sldId="302"/>
            <ac:cxnSpMk id="51" creationId="{13799125-2142-4D39-85B5-7871B73B5F56}"/>
          </ac:cxnSpMkLst>
        </pc:cxnChg>
        <pc:cxnChg chg="mod">
          <ac:chgData name="Gollnick, Bert (SGRE SE SWS DIA DW DA)" userId="b265aaef-b0f8-4148-ab22-fc772c817634" providerId="ADAL" clId="{4D5B7AF3-D4A0-4111-A238-96A476DA70F6}" dt="2022-04-28T07:21:18.752" v="1114" actId="14100"/>
          <ac:cxnSpMkLst>
            <pc:docMk/>
            <pc:sldMk cId="468244107" sldId="302"/>
            <ac:cxnSpMk id="52" creationId="{939F3C04-F67E-4FDF-B9CB-EF373EBB1DFB}"/>
          </ac:cxnSpMkLst>
        </pc:cxnChg>
        <pc:cxnChg chg="mod">
          <ac:chgData name="Gollnick, Bert (SGRE SE SWS DIA DW DA)" userId="b265aaef-b0f8-4148-ab22-fc772c817634" providerId="ADAL" clId="{4D5B7AF3-D4A0-4111-A238-96A476DA70F6}" dt="2022-04-28T07:20:38.748" v="1101" actId="1035"/>
          <ac:cxnSpMkLst>
            <pc:docMk/>
            <pc:sldMk cId="468244107" sldId="302"/>
            <ac:cxnSpMk id="53" creationId="{8D8C0DD7-07DE-456D-B46E-7A8509C9643F}"/>
          </ac:cxnSpMkLst>
        </pc:cxnChg>
        <pc:cxnChg chg="mod">
          <ac:chgData name="Gollnick, Bert (SGRE SE SWS DIA DW DA)" userId="b265aaef-b0f8-4148-ab22-fc772c817634" providerId="ADAL" clId="{4D5B7AF3-D4A0-4111-A238-96A476DA70F6}" dt="2022-04-28T07:20:38.748" v="1101" actId="1035"/>
          <ac:cxnSpMkLst>
            <pc:docMk/>
            <pc:sldMk cId="468244107" sldId="302"/>
            <ac:cxnSpMk id="54" creationId="{CB9A87BB-6613-4769-AA20-BC773322E86C}"/>
          </ac:cxnSpMkLst>
        </pc:cxnChg>
      </pc:sldChg>
      <pc:sldChg chg="addSp delSp modSp add del mod">
        <pc:chgData name="Gollnick, Bert (SGRE SE SWS DIA DW DA)" userId="b265aaef-b0f8-4148-ab22-fc772c817634" providerId="ADAL" clId="{4D5B7AF3-D4A0-4111-A238-96A476DA70F6}" dt="2022-04-28T07:38:59.899" v="1557" actId="2696"/>
        <pc:sldMkLst>
          <pc:docMk/>
          <pc:sldMk cId="2755622726" sldId="303"/>
        </pc:sldMkLst>
        <pc:spChg chg="mod">
          <ac:chgData name="Gollnick, Bert (SGRE SE SWS DIA DW DA)" userId="b265aaef-b0f8-4148-ab22-fc772c817634" providerId="ADAL" clId="{4D5B7AF3-D4A0-4111-A238-96A476DA70F6}" dt="2022-04-28T07:36:39.199" v="1521" actId="20577"/>
          <ac:spMkLst>
            <pc:docMk/>
            <pc:sldMk cId="2755622726" sldId="303"/>
            <ac:spMk id="4" creationId="{3B9B979D-A90F-4836-B137-9F046D081B6A}"/>
          </ac:spMkLst>
        </pc:spChg>
        <pc:spChg chg="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5" creationId="{FB0F079A-3B35-46EC-92E8-27B2F3535025}"/>
          </ac:spMkLst>
        </pc:spChg>
        <pc:spChg chg="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16" creationId="{8A308707-E0B1-473B-B023-43B226B269A7}"/>
          </ac:spMkLst>
        </pc:spChg>
        <pc:spChg chg="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18" creationId="{8CA8A12D-FFD1-4713-AF65-B5A70FD31147}"/>
          </ac:spMkLst>
        </pc:spChg>
        <pc:spChg chg="del">
          <ac:chgData name="Gollnick, Bert (SGRE SE SWS DIA DW DA)" userId="b265aaef-b0f8-4148-ab22-fc772c817634" providerId="ADAL" clId="{4D5B7AF3-D4A0-4111-A238-96A476DA70F6}" dt="2022-04-28T07:26:59.631" v="1213" actId="478"/>
          <ac:spMkLst>
            <pc:docMk/>
            <pc:sldMk cId="2755622726" sldId="303"/>
            <ac:spMk id="21" creationId="{27C9C05B-1055-46BF-8B9F-A9DAB3974EA9}"/>
          </ac:spMkLst>
        </pc:spChg>
        <pc:spChg chg="add 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22" creationId="{14D6DFCE-DE4C-4087-841C-AD747A3F9AD6}"/>
          </ac:spMkLst>
        </pc:spChg>
        <pc:spChg chg="add 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23" creationId="{74D640C0-A0F5-47FA-A2CD-B76C9883F996}"/>
          </ac:spMkLst>
        </pc:spChg>
        <pc:spChg chg="del">
          <ac:chgData name="Gollnick, Bert (SGRE SE SWS DIA DW DA)" userId="b265aaef-b0f8-4148-ab22-fc772c817634" providerId="ADAL" clId="{4D5B7AF3-D4A0-4111-A238-96A476DA70F6}" dt="2022-04-28T07:27:01.079" v="1214" actId="478"/>
          <ac:spMkLst>
            <pc:docMk/>
            <pc:sldMk cId="2755622726" sldId="303"/>
            <ac:spMk id="24" creationId="{1BB69911-5277-41F8-AD4B-44B286F5E6F4}"/>
          </ac:spMkLst>
        </pc:spChg>
        <pc:spChg chg="del">
          <ac:chgData name="Gollnick, Bert (SGRE SE SWS DIA DW DA)" userId="b265aaef-b0f8-4148-ab22-fc772c817634" providerId="ADAL" clId="{4D5B7AF3-D4A0-4111-A238-96A476DA70F6}" dt="2022-04-28T07:24:23.263" v="1183" actId="478"/>
          <ac:spMkLst>
            <pc:docMk/>
            <pc:sldMk cId="2755622726" sldId="303"/>
            <ac:spMk id="25" creationId="{CB412D7E-C27C-498E-9420-096EBA3207A7}"/>
          </ac:spMkLst>
        </pc:spChg>
        <pc:spChg chg="del">
          <ac:chgData name="Gollnick, Bert (SGRE SE SWS DIA DW DA)" userId="b265aaef-b0f8-4148-ab22-fc772c817634" providerId="ADAL" clId="{4D5B7AF3-D4A0-4111-A238-96A476DA70F6}" dt="2022-04-28T07:24:27.656" v="1186" actId="478"/>
          <ac:spMkLst>
            <pc:docMk/>
            <pc:sldMk cId="2755622726" sldId="303"/>
            <ac:spMk id="26" creationId="{5B673A25-BC7E-488B-B7F0-112B14209EDF}"/>
          </ac:spMkLst>
        </pc:spChg>
        <pc:spChg chg="del">
          <ac:chgData name="Gollnick, Bert (SGRE SE SWS DIA DW DA)" userId="b265aaef-b0f8-4148-ab22-fc772c817634" providerId="ADAL" clId="{4D5B7AF3-D4A0-4111-A238-96A476DA70F6}" dt="2022-04-28T07:24:25.039" v="1184" actId="478"/>
          <ac:spMkLst>
            <pc:docMk/>
            <pc:sldMk cId="2755622726" sldId="303"/>
            <ac:spMk id="28" creationId="{FA553AA6-FBA5-4F4B-8A1F-80E044BF8BE5}"/>
          </ac:spMkLst>
        </pc:spChg>
        <pc:spChg chg="del">
          <ac:chgData name="Gollnick, Bert (SGRE SE SWS DIA DW DA)" userId="b265aaef-b0f8-4148-ab22-fc772c817634" providerId="ADAL" clId="{4D5B7AF3-D4A0-4111-A238-96A476DA70F6}" dt="2022-04-28T07:24:26.287" v="1185" actId="478"/>
          <ac:spMkLst>
            <pc:docMk/>
            <pc:sldMk cId="2755622726" sldId="303"/>
            <ac:spMk id="30" creationId="{0789F344-9921-4B5D-B62A-FD245983A70A}"/>
          </ac:spMkLst>
        </pc:spChg>
        <pc:spChg chg="add 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34" creationId="{7D7ED904-E49D-44D6-8C3F-AE2186020499}"/>
          </ac:spMkLst>
        </pc:spChg>
        <pc:spChg chg="add 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35" creationId="{7FE818FE-3A64-490F-99F4-A48749B18D66}"/>
          </ac:spMkLst>
        </pc:spChg>
        <pc:spChg chg="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43" creationId="{383C5A36-6929-49E9-8BE6-1DF38C68C9B2}"/>
          </ac:spMkLst>
        </pc:spChg>
        <pc:spChg chg="del mod">
          <ac:chgData name="Gollnick, Bert (SGRE SE SWS DIA DW DA)" userId="b265aaef-b0f8-4148-ab22-fc772c817634" providerId="ADAL" clId="{4D5B7AF3-D4A0-4111-A238-96A476DA70F6}" dt="2022-04-28T07:36:29.719" v="1507" actId="478"/>
          <ac:spMkLst>
            <pc:docMk/>
            <pc:sldMk cId="2755622726" sldId="303"/>
            <ac:spMk id="44" creationId="{73C62D81-BA66-476E-B857-8A2885FC53CB}"/>
          </ac:spMkLst>
        </pc:spChg>
        <pc:spChg chg="del">
          <ac:chgData name="Gollnick, Bert (SGRE SE SWS DIA DW DA)" userId="b265aaef-b0f8-4148-ab22-fc772c817634" providerId="ADAL" clId="{4D5B7AF3-D4A0-4111-A238-96A476DA70F6}" dt="2022-04-28T07:25:20.943" v="1197" actId="478"/>
          <ac:spMkLst>
            <pc:docMk/>
            <pc:sldMk cId="2755622726" sldId="303"/>
            <ac:spMk id="45" creationId="{2E1FA132-9359-49D7-B8E2-30334741BB65}"/>
          </ac:spMkLst>
        </pc:spChg>
        <pc:spChg chg="del">
          <ac:chgData name="Gollnick, Bert (SGRE SE SWS DIA DW DA)" userId="b265aaef-b0f8-4148-ab22-fc772c817634" providerId="ADAL" clId="{4D5B7AF3-D4A0-4111-A238-96A476DA70F6}" dt="2022-04-28T07:25:19.605" v="1196" actId="478"/>
          <ac:spMkLst>
            <pc:docMk/>
            <pc:sldMk cId="2755622726" sldId="303"/>
            <ac:spMk id="46" creationId="{5FC06F20-1BB5-47D6-8436-F3A0AA5BF76F}"/>
          </ac:spMkLst>
        </pc:spChg>
        <pc:spChg chg="add mod">
          <ac:chgData name="Gollnick, Bert (SGRE SE SWS DIA DW DA)" userId="b265aaef-b0f8-4148-ab22-fc772c817634" providerId="ADAL" clId="{4D5B7AF3-D4A0-4111-A238-96A476DA70F6}" dt="2022-04-28T07:36:48.366" v="1522" actId="1076"/>
          <ac:spMkLst>
            <pc:docMk/>
            <pc:sldMk cId="2755622726" sldId="303"/>
            <ac:spMk id="56" creationId="{24AA512C-4AFC-4167-A409-243B08DEF4F7}"/>
          </ac:spMkLst>
        </pc:spChg>
        <pc:spChg chg="add mod">
          <ac:chgData name="Gollnick, Bert (SGRE SE SWS DIA DW DA)" userId="b265aaef-b0f8-4148-ab22-fc772c817634" providerId="ADAL" clId="{4D5B7AF3-D4A0-4111-A238-96A476DA70F6}" dt="2022-04-28T07:36:48.366" v="1522" actId="1076"/>
          <ac:spMkLst>
            <pc:docMk/>
            <pc:sldMk cId="2755622726" sldId="303"/>
            <ac:spMk id="57" creationId="{AA7AE395-FCB3-423C-AB8C-4D1F312DD55B}"/>
          </ac:spMkLst>
        </pc:spChg>
        <pc:spChg chg="add mod">
          <ac:chgData name="Gollnick, Bert (SGRE SE SWS DIA DW DA)" userId="b265aaef-b0f8-4148-ab22-fc772c817634" providerId="ADAL" clId="{4D5B7AF3-D4A0-4111-A238-96A476DA70F6}" dt="2022-04-28T07:36:48.366" v="1522" actId="1076"/>
          <ac:spMkLst>
            <pc:docMk/>
            <pc:sldMk cId="2755622726" sldId="303"/>
            <ac:spMk id="58" creationId="{8C04FE1C-F7B6-49F0-85A1-D994D9C41B50}"/>
          </ac:spMkLst>
        </pc:spChg>
        <pc:spChg chg="add mod">
          <ac:chgData name="Gollnick, Bert (SGRE SE SWS DIA DW DA)" userId="b265aaef-b0f8-4148-ab22-fc772c817634" providerId="ADAL" clId="{4D5B7AF3-D4A0-4111-A238-96A476DA70F6}" dt="2022-04-28T07:36:48.366" v="1522" actId="1076"/>
          <ac:spMkLst>
            <pc:docMk/>
            <pc:sldMk cId="2755622726" sldId="303"/>
            <ac:spMk id="59" creationId="{677EC3C1-2F27-446E-B10A-A1D270D8BBBC}"/>
          </ac:spMkLst>
        </pc:spChg>
        <pc:spChg chg="add mod">
          <ac:chgData name="Gollnick, Bert (SGRE SE SWS DIA DW DA)" userId="b265aaef-b0f8-4148-ab22-fc772c817634" providerId="ADAL" clId="{4D5B7AF3-D4A0-4111-A238-96A476DA70F6}" dt="2022-04-28T07:37:45.233" v="1556" actId="20577"/>
          <ac:spMkLst>
            <pc:docMk/>
            <pc:sldMk cId="2755622726" sldId="303"/>
            <ac:spMk id="68" creationId="{E3540E41-D87D-4E40-9F20-FA83E828FCE2}"/>
          </ac:spMkLst>
        </pc:spChg>
        <pc:cxnChg chg="add 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7" creationId="{8C7CEBFB-DA1F-4D50-BB79-FD2536F9A983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11" creationId="{A153807D-5F44-4CA4-88EE-EEE088F71DA2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28:06.982" v="1230" actId="478"/>
          <ac:cxnSpMkLst>
            <pc:docMk/>
            <pc:sldMk cId="2755622726" sldId="303"/>
            <ac:cxnSpMk id="15" creationId="{1037278C-C7DD-42F2-A4C5-5741C532F64B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27" creationId="{2184BB42-3757-4930-9B5F-E8200BC75928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28:20.313" v="1232" actId="478"/>
          <ac:cxnSpMkLst>
            <pc:docMk/>
            <pc:sldMk cId="2755622726" sldId="303"/>
            <ac:cxnSpMk id="29" creationId="{ED2ED60D-2B6E-4916-BE93-D6BB0E21E66D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31" creationId="{D604EEC8-4182-4D4B-9652-CB118B4481AC}"/>
          </ac:cxnSpMkLst>
        </pc:cxnChg>
        <pc:cxnChg chg="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32" creationId="{D9E2E189-D51C-4BBF-8860-618A209F5B41}"/>
          </ac:cxnSpMkLst>
        </pc:cxnChg>
        <pc:cxnChg chg="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33" creationId="{A52BE642-C067-4A80-AFB8-D5E7E93314EE}"/>
          </ac:cxnSpMkLst>
        </pc:cxnChg>
        <pc:cxnChg chg="del mod">
          <ac:chgData name="Gollnick, Bert (SGRE SE SWS DIA DW DA)" userId="b265aaef-b0f8-4148-ab22-fc772c817634" providerId="ADAL" clId="{4D5B7AF3-D4A0-4111-A238-96A476DA70F6}" dt="2022-04-28T07:26:48.166" v="1208" actId="478"/>
          <ac:cxnSpMkLst>
            <pc:docMk/>
            <pc:sldMk cId="2755622726" sldId="303"/>
            <ac:cxnSpMk id="36" creationId="{1ED63683-899D-497A-9441-F7C07734A704}"/>
          </ac:cxnSpMkLst>
        </pc:cxnChg>
        <pc:cxnChg chg="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39" creationId="{7726EE8B-AD7E-4022-B5E5-0B77AAE2A0AA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28:47.550" v="1241" actId="478"/>
          <ac:cxnSpMkLst>
            <pc:docMk/>
            <pc:sldMk cId="2755622726" sldId="303"/>
            <ac:cxnSpMk id="41" creationId="{4E8A1EED-DBB9-4290-B204-A2AEE01BDF26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28:27.942" v="1236" actId="478"/>
          <ac:cxnSpMkLst>
            <pc:docMk/>
            <pc:sldMk cId="2755622726" sldId="303"/>
            <ac:cxnSpMk id="42" creationId="{26F15EC7-2459-4378-88EB-5BCC01D9F4AC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28:58.054" v="1244" actId="478"/>
          <ac:cxnSpMkLst>
            <pc:docMk/>
            <pc:sldMk cId="2755622726" sldId="303"/>
            <ac:cxnSpMk id="50" creationId="{B65663E4-A6DB-4135-973E-6448591FBECD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52" creationId="{C6BFC26A-0156-4D9C-90F4-B1CED6752D99}"/>
          </ac:cxnSpMkLst>
        </pc:cxnChg>
        <pc:cxnChg chg="add del mod">
          <ac:chgData name="Gollnick, Bert (SGRE SE SWS DIA DW DA)" userId="b265aaef-b0f8-4148-ab22-fc772c817634" providerId="ADAL" clId="{4D5B7AF3-D4A0-4111-A238-96A476DA70F6}" dt="2022-04-28T07:36:29.719" v="1507" actId="478"/>
          <ac:cxnSpMkLst>
            <pc:docMk/>
            <pc:sldMk cId="2755622726" sldId="303"/>
            <ac:cxnSpMk id="55" creationId="{DB325882-2414-4401-8C38-35A2A071A39F}"/>
          </ac:cxnSpMkLst>
        </pc:cxnChg>
        <pc:cxnChg chg="add">
          <ac:chgData name="Gollnick, Bert (SGRE SE SWS DIA DW DA)" userId="b265aaef-b0f8-4148-ab22-fc772c817634" providerId="ADAL" clId="{4D5B7AF3-D4A0-4111-A238-96A476DA70F6}" dt="2022-04-28T07:36:53.952" v="1523" actId="11529"/>
          <ac:cxnSpMkLst>
            <pc:docMk/>
            <pc:sldMk cId="2755622726" sldId="303"/>
            <ac:cxnSpMk id="61" creationId="{BEA1E27C-1ED3-4BFD-9644-36F57F669F57}"/>
          </ac:cxnSpMkLst>
        </pc:cxnChg>
        <pc:cxnChg chg="add mod">
          <ac:chgData name="Gollnick, Bert (SGRE SE SWS DIA DW DA)" userId="b265aaef-b0f8-4148-ab22-fc772c817634" providerId="ADAL" clId="{4D5B7AF3-D4A0-4111-A238-96A476DA70F6}" dt="2022-04-28T07:36:58.414" v="1526" actId="14100"/>
          <ac:cxnSpMkLst>
            <pc:docMk/>
            <pc:sldMk cId="2755622726" sldId="303"/>
            <ac:cxnSpMk id="62" creationId="{28B84862-71B5-4FFD-A830-AC28266833F4}"/>
          </ac:cxnSpMkLst>
        </pc:cxnChg>
        <pc:cxnChg chg="add mod">
          <ac:chgData name="Gollnick, Bert (SGRE SE SWS DIA DW DA)" userId="b265aaef-b0f8-4148-ab22-fc772c817634" providerId="ADAL" clId="{4D5B7AF3-D4A0-4111-A238-96A476DA70F6}" dt="2022-04-28T07:37:04.182" v="1529" actId="14100"/>
          <ac:cxnSpMkLst>
            <pc:docMk/>
            <pc:sldMk cId="2755622726" sldId="303"/>
            <ac:cxnSpMk id="65" creationId="{E109B64C-262B-4C61-970F-9BAD140DD885}"/>
          </ac:cxnSpMkLst>
        </pc:cxnChg>
      </pc:sldChg>
      <pc:sldChg chg="delSp modSp add mod">
        <pc:chgData name="Gollnick, Bert (SGRE SE SWS DIA DW DA)" userId="b265aaef-b0f8-4148-ab22-fc772c817634" providerId="ADAL" clId="{4D5B7AF3-D4A0-4111-A238-96A476DA70F6}" dt="2022-04-28T07:49:53.533" v="1602" actId="20577"/>
        <pc:sldMkLst>
          <pc:docMk/>
          <pc:sldMk cId="2965748277" sldId="304"/>
        </pc:sldMkLst>
        <pc:spChg chg="mod">
          <ac:chgData name="Gollnick, Bert (SGRE SE SWS DIA DW DA)" userId="b265aaef-b0f8-4148-ab22-fc772c817634" providerId="ADAL" clId="{4D5B7AF3-D4A0-4111-A238-96A476DA70F6}" dt="2022-04-28T07:49:53.533" v="1602" actId="20577"/>
          <ac:spMkLst>
            <pc:docMk/>
            <pc:sldMk cId="2965748277" sldId="304"/>
            <ac:spMk id="4" creationId="{3B9B979D-A90F-4836-B137-9F046D081B6A}"/>
          </ac:spMkLst>
        </pc:spChg>
        <pc:spChg chg="del">
          <ac:chgData name="Gollnick, Bert (SGRE SE SWS DIA DW DA)" userId="b265aaef-b0f8-4148-ab22-fc772c817634" providerId="ADAL" clId="{4D5B7AF3-D4A0-4111-A238-96A476DA70F6}" dt="2022-04-28T07:36:14.726" v="1506" actId="478"/>
          <ac:spMkLst>
            <pc:docMk/>
            <pc:sldMk cId="2965748277" sldId="304"/>
            <ac:spMk id="56" creationId="{24AA512C-4AFC-4167-A409-243B08DEF4F7}"/>
          </ac:spMkLst>
        </pc:spChg>
        <pc:spChg chg="del">
          <ac:chgData name="Gollnick, Bert (SGRE SE SWS DIA DW DA)" userId="b265aaef-b0f8-4148-ab22-fc772c817634" providerId="ADAL" clId="{4D5B7AF3-D4A0-4111-A238-96A476DA70F6}" dt="2022-04-28T07:36:14.726" v="1506" actId="478"/>
          <ac:spMkLst>
            <pc:docMk/>
            <pc:sldMk cId="2965748277" sldId="304"/>
            <ac:spMk id="57" creationId="{AA7AE395-FCB3-423C-AB8C-4D1F312DD55B}"/>
          </ac:spMkLst>
        </pc:spChg>
        <pc:spChg chg="del">
          <ac:chgData name="Gollnick, Bert (SGRE SE SWS DIA DW DA)" userId="b265aaef-b0f8-4148-ab22-fc772c817634" providerId="ADAL" clId="{4D5B7AF3-D4A0-4111-A238-96A476DA70F6}" dt="2022-04-28T07:36:14.726" v="1506" actId="478"/>
          <ac:spMkLst>
            <pc:docMk/>
            <pc:sldMk cId="2965748277" sldId="304"/>
            <ac:spMk id="58" creationId="{8C04FE1C-F7B6-49F0-85A1-D994D9C41B50}"/>
          </ac:spMkLst>
        </pc:spChg>
        <pc:spChg chg="del">
          <ac:chgData name="Gollnick, Bert (SGRE SE SWS DIA DW DA)" userId="b265aaef-b0f8-4148-ab22-fc772c817634" providerId="ADAL" clId="{4D5B7AF3-D4A0-4111-A238-96A476DA70F6}" dt="2022-04-28T07:36:14.726" v="1506" actId="478"/>
          <ac:spMkLst>
            <pc:docMk/>
            <pc:sldMk cId="2965748277" sldId="304"/>
            <ac:spMk id="59" creationId="{677EC3C1-2F27-446E-B10A-A1D270D8BBBC}"/>
          </ac:spMkLst>
        </pc:spChg>
      </pc:sldChg>
      <pc:sldChg chg="modSp add mod">
        <pc:chgData name="Gollnick, Bert (SGRE SE SWS DIA DW DA)" userId="b265aaef-b0f8-4148-ab22-fc772c817634" providerId="ADAL" clId="{4D5B7AF3-D4A0-4111-A238-96A476DA70F6}" dt="2022-04-28T09:42:59.346" v="1642" actId="20577"/>
        <pc:sldMkLst>
          <pc:docMk/>
          <pc:sldMk cId="1306647260" sldId="305"/>
        </pc:sldMkLst>
        <pc:spChg chg="mod">
          <ac:chgData name="Gollnick, Bert (SGRE SE SWS DIA DW DA)" userId="b265aaef-b0f8-4148-ab22-fc772c817634" providerId="ADAL" clId="{4D5B7AF3-D4A0-4111-A238-96A476DA70F6}" dt="2022-04-28T09:41:54.184" v="1611" actId="20577"/>
          <ac:spMkLst>
            <pc:docMk/>
            <pc:sldMk cId="1306647260" sldId="305"/>
            <ac:spMk id="4" creationId="{3B9B979D-A90F-4836-B137-9F046D081B6A}"/>
          </ac:spMkLst>
        </pc:spChg>
        <pc:spChg chg="mod">
          <ac:chgData name="Gollnick, Bert (SGRE SE SWS DIA DW DA)" userId="b265aaef-b0f8-4148-ab22-fc772c817634" providerId="ADAL" clId="{4D5B7AF3-D4A0-4111-A238-96A476DA70F6}" dt="2022-04-28T09:42:45.178" v="1629" actId="20577"/>
          <ac:spMkLst>
            <pc:docMk/>
            <pc:sldMk cId="1306647260" sldId="305"/>
            <ac:spMk id="27" creationId="{A44B8E6C-D233-4ECB-BEA5-1856923D0F07}"/>
          </ac:spMkLst>
        </pc:spChg>
        <pc:spChg chg="mod">
          <ac:chgData name="Gollnick, Bert (SGRE SE SWS DIA DW DA)" userId="b265aaef-b0f8-4148-ab22-fc772c817634" providerId="ADAL" clId="{4D5B7AF3-D4A0-4111-A238-96A476DA70F6}" dt="2022-04-28T09:42:19.969" v="1622"/>
          <ac:spMkLst>
            <pc:docMk/>
            <pc:sldMk cId="1306647260" sldId="305"/>
            <ac:spMk id="58" creationId="{A6FDD4F1-0E44-4F52-9841-0408E60F0609}"/>
          </ac:spMkLst>
        </pc:spChg>
        <pc:spChg chg="mod">
          <ac:chgData name="Gollnick, Bert (SGRE SE SWS DIA DW DA)" userId="b265aaef-b0f8-4148-ab22-fc772c817634" providerId="ADAL" clId="{4D5B7AF3-D4A0-4111-A238-96A476DA70F6}" dt="2022-04-28T09:42:59.346" v="1642" actId="20577"/>
          <ac:spMkLst>
            <pc:docMk/>
            <pc:sldMk cId="1306647260" sldId="305"/>
            <ac:spMk id="59" creationId="{A6A38B60-D7F2-43A0-8573-A05560EBF74D}"/>
          </ac:spMkLst>
        </pc:spChg>
      </pc:sldChg>
      <pc:sldChg chg="addSp modSp add mod">
        <pc:chgData name="Gollnick, Bert (SGRE SE SWS DIA DW DA)" userId="b265aaef-b0f8-4148-ab22-fc772c817634" providerId="ADAL" clId="{4D5B7AF3-D4A0-4111-A238-96A476DA70F6}" dt="2022-04-28T09:47:57.820" v="1728" actId="20577"/>
        <pc:sldMkLst>
          <pc:docMk/>
          <pc:sldMk cId="2814551509" sldId="306"/>
        </pc:sldMkLst>
        <pc:spChg chg="mod">
          <ac:chgData name="Gollnick, Bert (SGRE SE SWS DIA DW DA)" userId="b265aaef-b0f8-4148-ab22-fc772c817634" providerId="ADAL" clId="{4D5B7AF3-D4A0-4111-A238-96A476DA70F6}" dt="2022-04-28T09:43:45.615" v="1649" actId="20577"/>
          <ac:spMkLst>
            <pc:docMk/>
            <pc:sldMk cId="2814551509" sldId="306"/>
            <ac:spMk id="9" creationId="{C1E7D967-9C6E-45B9-B9CD-CE10EAE38D71}"/>
          </ac:spMkLst>
        </pc:spChg>
        <pc:spChg chg="mod">
          <ac:chgData name="Gollnick, Bert (SGRE SE SWS DIA DW DA)" userId="b265aaef-b0f8-4148-ab22-fc772c817634" providerId="ADAL" clId="{4D5B7AF3-D4A0-4111-A238-96A476DA70F6}" dt="2022-04-28T09:45:32.251" v="1670" actId="20577"/>
          <ac:spMkLst>
            <pc:docMk/>
            <pc:sldMk cId="2814551509" sldId="306"/>
            <ac:spMk id="23" creationId="{343ED370-A2F4-4929-8797-07178151601F}"/>
          </ac:spMkLst>
        </pc:spChg>
        <pc:spChg chg="mod">
          <ac:chgData name="Gollnick, Bert (SGRE SE SWS DIA DW DA)" userId="b265aaef-b0f8-4148-ab22-fc772c817634" providerId="ADAL" clId="{4D5B7AF3-D4A0-4111-A238-96A476DA70F6}" dt="2022-04-28T09:45:11.265" v="1668" actId="20577"/>
          <ac:spMkLst>
            <pc:docMk/>
            <pc:sldMk cId="2814551509" sldId="306"/>
            <ac:spMk id="24" creationId="{56081A61-5A36-407C-AEFD-DC75575197E2}"/>
          </ac:spMkLst>
        </pc:spChg>
        <pc:spChg chg="mod">
          <ac:chgData name="Gollnick, Bert (SGRE SE SWS DIA DW DA)" userId="b265aaef-b0f8-4148-ab22-fc772c817634" providerId="ADAL" clId="{4D5B7AF3-D4A0-4111-A238-96A476DA70F6}" dt="2022-04-28T09:43:35.255" v="1647" actId="20577"/>
          <ac:spMkLst>
            <pc:docMk/>
            <pc:sldMk cId="2814551509" sldId="306"/>
            <ac:spMk id="25" creationId="{CBB6560F-769A-4ECE-89F5-698C9CC3736B}"/>
          </ac:spMkLst>
        </pc:spChg>
        <pc:spChg chg="mod">
          <ac:chgData name="Gollnick, Bert (SGRE SE SWS DIA DW DA)" userId="b265aaef-b0f8-4148-ab22-fc772c817634" providerId="ADAL" clId="{4D5B7AF3-D4A0-4111-A238-96A476DA70F6}" dt="2022-04-28T09:43:56.433" v="1652" actId="20577"/>
          <ac:spMkLst>
            <pc:docMk/>
            <pc:sldMk cId="2814551509" sldId="306"/>
            <ac:spMk id="26" creationId="{D24EACAD-993C-4261-9972-6A331A71F891}"/>
          </ac:spMkLst>
        </pc:spChg>
        <pc:spChg chg="add mod">
          <ac:chgData name="Gollnick, Bert (SGRE SE SWS DIA DW DA)" userId="b265aaef-b0f8-4148-ab22-fc772c817634" providerId="ADAL" clId="{4D5B7AF3-D4A0-4111-A238-96A476DA70F6}" dt="2022-04-28T09:47:50.434" v="1726" actId="20577"/>
          <ac:spMkLst>
            <pc:docMk/>
            <pc:sldMk cId="2814551509" sldId="306"/>
            <ac:spMk id="27" creationId="{C187058D-607F-4F07-8613-6880BAF8AF07}"/>
          </ac:spMkLst>
        </pc:spChg>
        <pc:spChg chg="mod">
          <ac:chgData name="Gollnick, Bert (SGRE SE SWS DIA DW DA)" userId="b265aaef-b0f8-4148-ab22-fc772c817634" providerId="ADAL" clId="{4D5B7AF3-D4A0-4111-A238-96A476DA70F6}" dt="2022-04-28T09:44:57.161" v="1666" actId="20577"/>
          <ac:spMkLst>
            <pc:docMk/>
            <pc:sldMk cId="2814551509" sldId="306"/>
            <ac:spMk id="28" creationId="{E8E90F96-50E7-4DE7-8DDF-C0A2BFE44C8E}"/>
          </ac:spMkLst>
        </pc:spChg>
        <pc:spChg chg="add mod">
          <ac:chgData name="Gollnick, Bert (SGRE SE SWS DIA DW DA)" userId="b265aaef-b0f8-4148-ab22-fc772c817634" providerId="ADAL" clId="{4D5B7AF3-D4A0-4111-A238-96A476DA70F6}" dt="2022-04-28T09:47:57.820" v="1728" actId="20577"/>
          <ac:spMkLst>
            <pc:docMk/>
            <pc:sldMk cId="2814551509" sldId="306"/>
            <ac:spMk id="29" creationId="{CE9B1EA9-02F3-4171-BA8A-7A6F50510D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B8D37-F2C9-4AA7-9088-A1D556DE4F32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7DA08-A421-428F-B2A2-13165CAF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DAEFD-F0CA-40B0-91E7-913D9FD56239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E6118-A8F0-4C13-BF86-10944E62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3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4299941"/>
          </a:xfrm>
          <a:prstGeom prst="rect">
            <a:avLst/>
          </a:prstGeom>
          <a:solidFill>
            <a:srgbClr val="3967DE"/>
          </a:solidFill>
        </p:spPr>
        <p:txBody>
          <a:bodyPr lIns="360000"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ln>
                  <a:noFill/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482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1525516-F454-4F78-8A92-8C16925461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520" y="1131590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685800" indent="-22860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de-DE" dirty="0" err="1"/>
              <a:t>dfgMastertextformat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0DBD47-D734-4499-A1D5-627AFE8E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52742B-663F-4D3A-A722-CD0B6A0C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81C37-6258-4AF1-8215-8A67CAC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3D014-1DC2-4B17-B8DA-BF27C1E58C5E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FABB8-3D34-454A-AC77-EBFE65E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F1E3D8-87D2-4FBE-82D7-B75364701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669-64BD-4BC2-86D9-881C111E1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5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or.nightcafe.studio/stable-diffusion-image-gener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pPr algn="ctr"/>
            <a:r>
              <a:rPr lang="de-DE" b="0"/>
              <a:t>Motivation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>
                <a:latin typeface="+mj-lt"/>
              </a:rPr>
              <a:t>Motivation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Introduction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>
                <a:latin typeface="+mj-lt"/>
              </a:rPr>
              <a:t>Understand state of the art deep learning</a:t>
            </a: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D4589345-EB8A-36C4-3A71-D695AFE93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838200"/>
            <a:ext cx="3145904" cy="2173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D727A9-624A-A0F1-DE2D-EE11436D98A7}"/>
              </a:ext>
            </a:extLst>
          </p:cNvPr>
          <p:cNvSpPr txBox="1"/>
          <p:nvPr/>
        </p:nvSpPr>
        <p:spPr>
          <a:xfrm>
            <a:off x="3923928" y="192367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Text Generation</a:t>
            </a:r>
          </a:p>
        </p:txBody>
      </p:sp>
    </p:spTree>
    <p:extLst>
      <p:ext uri="{BB962C8B-B14F-4D97-AF65-F5344CB8AC3E}">
        <p14:creationId xmlns:p14="http://schemas.microsoft.com/office/powerpoint/2010/main" val="128766357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(16:9)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Malgun Gothic</vt:lpstr>
      <vt:lpstr>Arial</vt:lpstr>
      <vt:lpstr>Calibri</vt:lpstr>
      <vt:lpstr>Calibri Light</vt:lpstr>
      <vt:lpstr>Wingdings</vt:lpstr>
      <vt:lpstr>Benutzerdefiniertes Design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Bert Gollnick</cp:lastModifiedBy>
  <cp:revision>119</cp:revision>
  <dcterms:created xsi:type="dcterms:W3CDTF">2016-12-05T23:26:54Z</dcterms:created>
  <dcterms:modified xsi:type="dcterms:W3CDTF">2022-10-03T18:13:41Z</dcterms:modified>
</cp:coreProperties>
</file>