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8" r:id="rId3"/>
    <p:sldId id="308" r:id="rId4"/>
    <p:sldId id="299" r:id="rId5"/>
    <p:sldId id="306" r:id="rId6"/>
    <p:sldId id="309" r:id="rId7"/>
    <p:sldId id="310" r:id="rId8"/>
    <p:sldId id="307" r:id="rId9"/>
    <p:sldId id="304" r:id="rId10"/>
    <p:sldId id="305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3" orient="horz" pos="1983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7DE"/>
    <a:srgbClr val="26A1EB"/>
    <a:srgbClr val="2B8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E9AC9E-A448-4A63-8467-842C979A3318}" v="571" dt="2018-12-17T07:06:12.324"/>
    <p1510:client id="{0ECE1233-EB65-42A2-9EDD-1C7A307B5355}" v="58" dt="2018-12-16T11:17:06.602"/>
    <p1510:client id="{65B62B1D-3C98-44BE-94AF-0650ADD7D2A1}" v="380" dt="2018-12-17T10:38:33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712" autoAdjust="0"/>
  </p:normalViewPr>
  <p:slideViewPr>
    <p:cSldViewPr>
      <p:cViewPr varScale="1">
        <p:scale>
          <a:sx n="56" d="100"/>
          <a:sy n="56" d="100"/>
        </p:scale>
        <p:origin x="84" y="1518"/>
      </p:cViewPr>
      <p:guideLst>
        <p:guide orient="horz" pos="1620"/>
        <p:guide orient="horz" pos="19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 Gollnick" userId="ed8d9daad869d599" providerId="LiveId" clId="{0ECE1233-EB65-42A2-9EDD-1C7A307B5355}"/>
    <pc:docChg chg="custSel addSld modSld">
      <pc:chgData name="Bert Gollnick" userId="ed8d9daad869d599" providerId="LiveId" clId="{0ECE1233-EB65-42A2-9EDD-1C7A307B5355}" dt="2018-12-16T11:17:50.774" v="285" actId="20577"/>
      <pc:docMkLst>
        <pc:docMk/>
      </pc:docMkLst>
      <pc:sldChg chg="modSp">
        <pc:chgData name="Bert Gollnick" userId="ed8d9daad869d599" providerId="LiveId" clId="{0ECE1233-EB65-42A2-9EDD-1C7A307B5355}" dt="2018-12-16T10:53:52.733" v="175" actId="1036"/>
        <pc:sldMkLst>
          <pc:docMk/>
          <pc:sldMk cId="1092376083" sldId="299"/>
        </pc:sldMkLst>
        <pc:spChg chg="mod">
          <ac:chgData name="Bert Gollnick" userId="ed8d9daad869d599" providerId="LiveId" clId="{0ECE1233-EB65-42A2-9EDD-1C7A307B5355}" dt="2018-12-16T10:53:52.733" v="175" actId="1036"/>
          <ac:spMkLst>
            <pc:docMk/>
            <pc:sldMk cId="1092376083" sldId="299"/>
            <ac:spMk id="4" creationId="{3B9B979D-A90F-4836-B137-9F046D081B6A}"/>
          </ac:spMkLst>
        </pc:spChg>
        <pc:spChg chg="mod">
          <ac:chgData name="Bert Gollnick" userId="ed8d9daad869d599" providerId="LiveId" clId="{0ECE1233-EB65-42A2-9EDD-1C7A307B5355}" dt="2018-12-16T10:53:49.106" v="171" actId="1036"/>
          <ac:spMkLst>
            <pc:docMk/>
            <pc:sldMk cId="1092376083" sldId="299"/>
            <ac:spMk id="5" creationId="{D9F8F24B-D7B7-4713-9135-4D20A6BFBD4A}"/>
          </ac:spMkLst>
        </pc:spChg>
        <pc:spChg chg="mod">
          <ac:chgData name="Bert Gollnick" userId="ed8d9daad869d599" providerId="LiveId" clId="{0ECE1233-EB65-42A2-9EDD-1C7A307B5355}" dt="2018-12-16T10:53:49.106" v="171" actId="1036"/>
          <ac:spMkLst>
            <pc:docMk/>
            <pc:sldMk cId="1092376083" sldId="299"/>
            <ac:spMk id="6" creationId="{4B1186EE-B595-46F7-86F8-D70ACAE1ED44}"/>
          </ac:spMkLst>
        </pc:spChg>
        <pc:spChg chg="mod">
          <ac:chgData name="Bert Gollnick" userId="ed8d9daad869d599" providerId="LiveId" clId="{0ECE1233-EB65-42A2-9EDD-1C7A307B5355}" dt="2018-12-16T10:53:49.106" v="171" actId="1036"/>
          <ac:spMkLst>
            <pc:docMk/>
            <pc:sldMk cId="1092376083" sldId="299"/>
            <ac:spMk id="7" creationId="{E4F8260A-2307-4115-A25D-9BA23CBFE587}"/>
          </ac:spMkLst>
        </pc:spChg>
        <pc:cxnChg chg="mod">
          <ac:chgData name="Bert Gollnick" userId="ed8d9daad869d599" providerId="LiveId" clId="{0ECE1233-EB65-42A2-9EDD-1C7A307B5355}" dt="2018-12-16T10:53:49.106" v="171" actId="1036"/>
          <ac:cxnSpMkLst>
            <pc:docMk/>
            <pc:sldMk cId="1092376083" sldId="299"/>
            <ac:cxnSpMk id="9" creationId="{1654B927-64A3-4BEA-A0B4-11E9353E04E2}"/>
          </ac:cxnSpMkLst>
        </pc:cxnChg>
        <pc:cxnChg chg="mod">
          <ac:chgData name="Bert Gollnick" userId="ed8d9daad869d599" providerId="LiveId" clId="{0ECE1233-EB65-42A2-9EDD-1C7A307B5355}" dt="2018-12-16T10:53:49.106" v="171" actId="1036"/>
          <ac:cxnSpMkLst>
            <pc:docMk/>
            <pc:sldMk cId="1092376083" sldId="299"/>
            <ac:cxnSpMk id="10" creationId="{EFE06A52-9DD7-4788-AC6B-E98ACAB62E7F}"/>
          </ac:cxnSpMkLst>
        </pc:cxnChg>
      </pc:sldChg>
      <pc:sldChg chg="addSp modSp modAnim">
        <pc:chgData name="Bert Gollnick" userId="ed8d9daad869d599" providerId="LiveId" clId="{0ECE1233-EB65-42A2-9EDD-1C7A307B5355}" dt="2018-12-16T11:11:10.415" v="248"/>
        <pc:sldMkLst>
          <pc:docMk/>
          <pc:sldMk cId="2051061748" sldId="300"/>
        </pc:sldMkLst>
        <pc:spChg chg="add mod">
          <ac:chgData name="Bert Gollnick" userId="ed8d9daad869d599" providerId="LiveId" clId="{0ECE1233-EB65-42A2-9EDD-1C7A307B5355}" dt="2018-12-16T11:10:37.664" v="244" actId="1036"/>
          <ac:spMkLst>
            <pc:docMk/>
            <pc:sldMk cId="2051061748" sldId="300"/>
            <ac:spMk id="9" creationId="{10E5A504-DDB2-4FDE-AFD0-91A79A35B131}"/>
          </ac:spMkLst>
        </pc:spChg>
        <pc:spChg chg="add mod ord">
          <ac:chgData name="Bert Gollnick" userId="ed8d9daad869d599" providerId="LiveId" clId="{0ECE1233-EB65-42A2-9EDD-1C7A307B5355}" dt="2018-12-16T11:10:37.664" v="244" actId="1036"/>
          <ac:spMkLst>
            <pc:docMk/>
            <pc:sldMk cId="2051061748" sldId="300"/>
            <ac:spMk id="13" creationId="{AE2770BD-A688-4E0E-847A-C6E71E508804}"/>
          </ac:spMkLst>
        </pc:spChg>
        <pc:spChg chg="mod ord">
          <ac:chgData name="Bert Gollnick" userId="ed8d9daad869d599" providerId="LiveId" clId="{0ECE1233-EB65-42A2-9EDD-1C7A307B5355}" dt="2018-12-16T11:09:39.516" v="227" actId="1037"/>
          <ac:spMkLst>
            <pc:docMk/>
            <pc:sldMk cId="2051061748" sldId="300"/>
            <ac:spMk id="14" creationId="{4BF02308-B8BD-4749-ACD3-70CA656541B0}"/>
          </ac:spMkLst>
        </pc:spChg>
        <pc:spChg chg="mod ord">
          <ac:chgData name="Bert Gollnick" userId="ed8d9daad869d599" providerId="LiveId" clId="{0ECE1233-EB65-42A2-9EDD-1C7A307B5355}" dt="2018-12-16T11:09:39.516" v="227" actId="1037"/>
          <ac:spMkLst>
            <pc:docMk/>
            <pc:sldMk cId="2051061748" sldId="300"/>
            <ac:spMk id="15" creationId="{CEC1FB23-9265-403F-9BE3-87FE2F661E44}"/>
          </ac:spMkLst>
        </pc:spChg>
        <pc:spChg chg="add mod ord">
          <ac:chgData name="Bert Gollnick" userId="ed8d9daad869d599" providerId="LiveId" clId="{0ECE1233-EB65-42A2-9EDD-1C7A307B5355}" dt="2018-12-16T11:10:37.664" v="244" actId="1036"/>
          <ac:spMkLst>
            <pc:docMk/>
            <pc:sldMk cId="2051061748" sldId="300"/>
            <ac:spMk id="16" creationId="{E63CBF30-8ECE-41EC-9765-B10550555F3C}"/>
          </ac:spMkLst>
        </pc:spChg>
        <pc:picChg chg="mod">
          <ac:chgData name="Bert Gollnick" userId="ed8d9daad869d599" providerId="LiveId" clId="{0ECE1233-EB65-42A2-9EDD-1C7A307B5355}" dt="2018-12-16T11:09:26.729" v="211" actId="1076"/>
          <ac:picMkLst>
            <pc:docMk/>
            <pc:sldMk cId="2051061748" sldId="300"/>
            <ac:picMk id="5" creationId="{1E29F4B8-388A-40AA-838C-281DD8CF12F5}"/>
          </ac:picMkLst>
        </pc:picChg>
        <pc:picChg chg="mod ord">
          <ac:chgData name="Bert Gollnick" userId="ed8d9daad869d599" providerId="LiveId" clId="{0ECE1233-EB65-42A2-9EDD-1C7A307B5355}" dt="2018-12-16T11:09:39.516" v="227" actId="1037"/>
          <ac:picMkLst>
            <pc:docMk/>
            <pc:sldMk cId="2051061748" sldId="300"/>
            <ac:picMk id="6" creationId="{301E669A-217C-47B9-88E9-E5E9CDE884C2}"/>
          </ac:picMkLst>
        </pc:picChg>
        <pc:picChg chg="mod">
          <ac:chgData name="Bert Gollnick" userId="ed8d9daad869d599" providerId="LiveId" clId="{0ECE1233-EB65-42A2-9EDD-1C7A307B5355}" dt="2018-12-16T11:09:28.824" v="212" actId="1076"/>
          <ac:picMkLst>
            <pc:docMk/>
            <pc:sldMk cId="2051061748" sldId="300"/>
            <ac:picMk id="7" creationId="{FB193861-B5D8-4967-8C87-07F460A5E8BF}"/>
          </ac:picMkLst>
        </pc:picChg>
        <pc:cxnChg chg="mod ord">
          <ac:chgData name="Bert Gollnick" userId="ed8d9daad869d599" providerId="LiveId" clId="{0ECE1233-EB65-42A2-9EDD-1C7A307B5355}" dt="2018-12-16T11:09:39.516" v="227" actId="1037"/>
          <ac:cxnSpMkLst>
            <pc:docMk/>
            <pc:sldMk cId="2051061748" sldId="300"/>
            <ac:cxnSpMk id="10" creationId="{7506EAE6-3745-4427-AB0C-EA3B896DBD0A}"/>
          </ac:cxnSpMkLst>
        </pc:cxnChg>
        <pc:cxnChg chg="mod ord">
          <ac:chgData name="Bert Gollnick" userId="ed8d9daad869d599" providerId="LiveId" clId="{0ECE1233-EB65-42A2-9EDD-1C7A307B5355}" dt="2018-12-16T11:09:39.516" v="227" actId="1037"/>
          <ac:cxnSpMkLst>
            <pc:docMk/>
            <pc:sldMk cId="2051061748" sldId="300"/>
            <ac:cxnSpMk id="11" creationId="{117BEBD7-2520-424A-B609-462F018FE1A2}"/>
          </ac:cxnSpMkLst>
        </pc:cxnChg>
      </pc:sldChg>
      <pc:sldChg chg="addSp modSp">
        <pc:chgData name="Bert Gollnick" userId="ed8d9daad869d599" providerId="LiveId" clId="{0ECE1233-EB65-42A2-9EDD-1C7A307B5355}" dt="2018-12-16T11:17:50.774" v="285" actId="20577"/>
        <pc:sldMkLst>
          <pc:docMk/>
          <pc:sldMk cId="696831564" sldId="304"/>
        </pc:sldMkLst>
        <pc:spChg chg="add mod">
          <ac:chgData name="Bert Gollnick" userId="ed8d9daad869d599" providerId="LiveId" clId="{0ECE1233-EB65-42A2-9EDD-1C7A307B5355}" dt="2018-12-16T11:16:45.719" v="253" actId="1076"/>
          <ac:spMkLst>
            <pc:docMk/>
            <pc:sldMk cId="696831564" sldId="304"/>
            <ac:spMk id="5" creationId="{7D3C880D-534D-4373-9BE8-A8F3E70831FB}"/>
          </ac:spMkLst>
        </pc:spChg>
        <pc:spChg chg="add mod">
          <ac:chgData name="Bert Gollnick" userId="ed8d9daad869d599" providerId="LiveId" clId="{0ECE1233-EB65-42A2-9EDD-1C7A307B5355}" dt="2018-12-16T11:17:12.888" v="269" actId="20577"/>
          <ac:spMkLst>
            <pc:docMk/>
            <pc:sldMk cId="696831564" sldId="304"/>
            <ac:spMk id="28" creationId="{9CFEB81E-1E4D-47C8-AE9A-6B46442BE954}"/>
          </ac:spMkLst>
        </pc:spChg>
        <pc:spChg chg="add mod">
          <ac:chgData name="Bert Gollnick" userId="ed8d9daad869d599" providerId="LiveId" clId="{0ECE1233-EB65-42A2-9EDD-1C7A307B5355}" dt="2018-12-16T11:17:32.469" v="277" actId="404"/>
          <ac:spMkLst>
            <pc:docMk/>
            <pc:sldMk cId="696831564" sldId="304"/>
            <ac:spMk id="29" creationId="{EECDF950-A404-4EFC-ADB1-DAD5F1ACDB28}"/>
          </ac:spMkLst>
        </pc:spChg>
        <pc:spChg chg="add mod">
          <ac:chgData name="Bert Gollnick" userId="ed8d9daad869d599" providerId="LiveId" clId="{0ECE1233-EB65-42A2-9EDD-1C7A307B5355}" dt="2018-12-16T11:17:26.516" v="275" actId="404"/>
          <ac:spMkLst>
            <pc:docMk/>
            <pc:sldMk cId="696831564" sldId="304"/>
            <ac:spMk id="30" creationId="{8F2041C4-9DA6-443D-A312-6757B115834D}"/>
          </ac:spMkLst>
        </pc:spChg>
        <pc:spChg chg="add mod">
          <ac:chgData name="Bert Gollnick" userId="ed8d9daad869d599" providerId="LiveId" clId="{0ECE1233-EB65-42A2-9EDD-1C7A307B5355}" dt="2018-12-16T11:17:37.324" v="279" actId="20577"/>
          <ac:spMkLst>
            <pc:docMk/>
            <pc:sldMk cId="696831564" sldId="304"/>
            <ac:spMk id="31" creationId="{71158956-451D-4061-B72D-C4B878F321C3}"/>
          </ac:spMkLst>
        </pc:spChg>
        <pc:spChg chg="add mod">
          <ac:chgData name="Bert Gollnick" userId="ed8d9daad869d599" providerId="LiveId" clId="{0ECE1233-EB65-42A2-9EDD-1C7A307B5355}" dt="2018-12-16T11:17:41.277" v="281" actId="20577"/>
          <ac:spMkLst>
            <pc:docMk/>
            <pc:sldMk cId="696831564" sldId="304"/>
            <ac:spMk id="32" creationId="{4C4EE72D-2369-4064-AB10-475F1B429D70}"/>
          </ac:spMkLst>
        </pc:spChg>
        <pc:spChg chg="add mod">
          <ac:chgData name="Bert Gollnick" userId="ed8d9daad869d599" providerId="LiveId" clId="{0ECE1233-EB65-42A2-9EDD-1C7A307B5355}" dt="2018-12-16T11:17:45.293" v="283" actId="20577"/>
          <ac:spMkLst>
            <pc:docMk/>
            <pc:sldMk cId="696831564" sldId="304"/>
            <ac:spMk id="33" creationId="{28D521CD-DC7E-4695-B029-9146FD76D346}"/>
          </ac:spMkLst>
        </pc:spChg>
        <pc:spChg chg="add mod">
          <ac:chgData name="Bert Gollnick" userId="ed8d9daad869d599" providerId="LiveId" clId="{0ECE1233-EB65-42A2-9EDD-1C7A307B5355}" dt="2018-12-16T11:17:50.774" v="285" actId="20577"/>
          <ac:spMkLst>
            <pc:docMk/>
            <pc:sldMk cId="696831564" sldId="304"/>
            <ac:spMk id="34" creationId="{091E8E00-ED31-45C6-94F3-F39E396C474A}"/>
          </ac:spMkLst>
        </pc:spChg>
      </pc:sldChg>
      <pc:sldChg chg="addSp delSp modSp add modAnim">
        <pc:chgData name="Bert Gollnick" userId="ed8d9daad869d599" providerId="LiveId" clId="{0ECE1233-EB65-42A2-9EDD-1C7A307B5355}" dt="2018-12-16T10:34:34.478" v="159"/>
        <pc:sldMkLst>
          <pc:docMk/>
          <pc:sldMk cId="903703835" sldId="306"/>
        </pc:sldMkLst>
        <pc:spChg chg="mod">
          <ac:chgData name="Bert Gollnick" userId="ed8d9daad869d599" providerId="LiveId" clId="{0ECE1233-EB65-42A2-9EDD-1C7A307B5355}" dt="2018-12-16T10:24:22.522" v="16" actId="2711"/>
          <ac:spMkLst>
            <pc:docMk/>
            <pc:sldMk cId="903703835" sldId="306"/>
            <ac:spMk id="2" creationId="{C0BA30F3-33C6-4F58-9198-2CE865738FA2}"/>
          </ac:spMkLst>
        </pc:spChg>
        <pc:spChg chg="mod">
          <ac:chgData name="Bert Gollnick" userId="ed8d9daad869d599" providerId="LiveId" clId="{0ECE1233-EB65-42A2-9EDD-1C7A307B5355}" dt="2018-12-16T10:24:22.522" v="16" actId="2711"/>
          <ac:spMkLst>
            <pc:docMk/>
            <pc:sldMk cId="903703835" sldId="306"/>
            <ac:spMk id="3" creationId="{E5D9F419-3225-47DC-85CB-B1B4C405B368}"/>
          </ac:spMkLst>
        </pc:spChg>
        <pc:spChg chg="del mod">
          <ac:chgData name="Bert Gollnick" userId="ed8d9daad869d599" providerId="LiveId" clId="{0ECE1233-EB65-42A2-9EDD-1C7A307B5355}" dt="2018-12-16T10:25:20.397" v="38" actId="478"/>
          <ac:spMkLst>
            <pc:docMk/>
            <pc:sldMk cId="903703835" sldId="306"/>
            <ac:spMk id="4" creationId="{3B9B979D-A90F-4836-B137-9F046D081B6A}"/>
          </ac:spMkLst>
        </pc:spChg>
        <pc:spChg chg="del">
          <ac:chgData name="Bert Gollnick" userId="ed8d9daad869d599" providerId="LiveId" clId="{0ECE1233-EB65-42A2-9EDD-1C7A307B5355}" dt="2018-12-16T10:23:46.590" v="3" actId="478"/>
          <ac:spMkLst>
            <pc:docMk/>
            <pc:sldMk cId="903703835" sldId="306"/>
            <ac:spMk id="5" creationId="{D9F8F24B-D7B7-4713-9135-4D20A6BFBD4A}"/>
          </ac:spMkLst>
        </pc:spChg>
        <pc:spChg chg="del mod">
          <ac:chgData name="Bert Gollnick" userId="ed8d9daad869d599" providerId="LiveId" clId="{0ECE1233-EB65-42A2-9EDD-1C7A307B5355}" dt="2018-12-16T10:23:48.225" v="4" actId="478"/>
          <ac:spMkLst>
            <pc:docMk/>
            <pc:sldMk cId="903703835" sldId="306"/>
            <ac:spMk id="6" creationId="{4B1186EE-B595-46F7-86F8-D70ACAE1ED44}"/>
          </ac:spMkLst>
        </pc:spChg>
        <pc:spChg chg="del">
          <ac:chgData name="Bert Gollnick" userId="ed8d9daad869d599" providerId="LiveId" clId="{0ECE1233-EB65-42A2-9EDD-1C7A307B5355}" dt="2018-12-16T10:23:42.181" v="1" actId="478"/>
          <ac:spMkLst>
            <pc:docMk/>
            <pc:sldMk cId="903703835" sldId="306"/>
            <ac:spMk id="7" creationId="{E4F8260A-2307-4115-A25D-9BA23CBFE587}"/>
          </ac:spMkLst>
        </pc:spChg>
        <pc:spChg chg="add mod">
          <ac:chgData name="Bert Gollnick" userId="ed8d9daad869d599" providerId="LiveId" clId="{0ECE1233-EB65-42A2-9EDD-1C7A307B5355}" dt="2018-12-16T10:26:40.881" v="77" actId="465"/>
          <ac:spMkLst>
            <pc:docMk/>
            <pc:sldMk cId="903703835" sldId="306"/>
            <ac:spMk id="8" creationId="{BF595D48-D689-478D-9EE6-EA12AB1EDD76}"/>
          </ac:spMkLst>
        </pc:spChg>
        <pc:spChg chg="add mod">
          <ac:chgData name="Bert Gollnick" userId="ed8d9daad869d599" providerId="LiveId" clId="{0ECE1233-EB65-42A2-9EDD-1C7A307B5355}" dt="2018-12-16T10:26:40.881" v="77" actId="465"/>
          <ac:spMkLst>
            <pc:docMk/>
            <pc:sldMk cId="903703835" sldId="306"/>
            <ac:spMk id="11" creationId="{4115471B-AB60-407D-8641-14A91AF6836C}"/>
          </ac:spMkLst>
        </pc:spChg>
        <pc:spChg chg="add mod">
          <ac:chgData name="Bert Gollnick" userId="ed8d9daad869d599" providerId="LiveId" clId="{0ECE1233-EB65-42A2-9EDD-1C7A307B5355}" dt="2018-12-16T10:26:40.881" v="77" actId="465"/>
          <ac:spMkLst>
            <pc:docMk/>
            <pc:sldMk cId="903703835" sldId="306"/>
            <ac:spMk id="12" creationId="{E45FC331-827E-4445-927E-2614138FB1A7}"/>
          </ac:spMkLst>
        </pc:spChg>
        <pc:spChg chg="add mod">
          <ac:chgData name="Bert Gollnick" userId="ed8d9daad869d599" providerId="LiveId" clId="{0ECE1233-EB65-42A2-9EDD-1C7A307B5355}" dt="2018-12-16T10:26:40.881" v="77" actId="465"/>
          <ac:spMkLst>
            <pc:docMk/>
            <pc:sldMk cId="903703835" sldId="306"/>
            <ac:spMk id="13" creationId="{1E574B0D-9C2E-4C7E-AE45-1D9E932D5461}"/>
          </ac:spMkLst>
        </pc:spChg>
        <pc:spChg chg="add mod">
          <ac:chgData name="Bert Gollnick" userId="ed8d9daad869d599" providerId="LiveId" clId="{0ECE1233-EB65-42A2-9EDD-1C7A307B5355}" dt="2018-12-16T10:26:51.112" v="78" actId="465"/>
          <ac:spMkLst>
            <pc:docMk/>
            <pc:sldMk cId="903703835" sldId="306"/>
            <ac:spMk id="14" creationId="{7D2E3C49-41F3-4BDA-ACD3-64E60F36B06C}"/>
          </ac:spMkLst>
        </pc:spChg>
        <pc:spChg chg="add mod">
          <ac:chgData name="Bert Gollnick" userId="ed8d9daad869d599" providerId="LiveId" clId="{0ECE1233-EB65-42A2-9EDD-1C7A307B5355}" dt="2018-12-16T10:26:51.112" v="78" actId="465"/>
          <ac:spMkLst>
            <pc:docMk/>
            <pc:sldMk cId="903703835" sldId="306"/>
            <ac:spMk id="15" creationId="{E5065BF4-620D-4429-9453-FEC60C1FA0CB}"/>
          </ac:spMkLst>
        </pc:spChg>
        <pc:spChg chg="add mod">
          <ac:chgData name="Bert Gollnick" userId="ed8d9daad869d599" providerId="LiveId" clId="{0ECE1233-EB65-42A2-9EDD-1C7A307B5355}" dt="2018-12-16T10:26:51.112" v="78" actId="465"/>
          <ac:spMkLst>
            <pc:docMk/>
            <pc:sldMk cId="903703835" sldId="306"/>
            <ac:spMk id="16" creationId="{FD5AE002-4AF0-4D32-A285-1670C9A217C8}"/>
          </ac:spMkLst>
        </pc:spChg>
        <pc:spChg chg="add mod">
          <ac:chgData name="Bert Gollnick" userId="ed8d9daad869d599" providerId="LiveId" clId="{0ECE1233-EB65-42A2-9EDD-1C7A307B5355}" dt="2018-12-16T10:26:51.112" v="78" actId="465"/>
          <ac:spMkLst>
            <pc:docMk/>
            <pc:sldMk cId="903703835" sldId="306"/>
            <ac:spMk id="17" creationId="{B2036F06-5058-4A29-A1A6-272D9E05C7E1}"/>
          </ac:spMkLst>
        </pc:spChg>
        <pc:spChg chg="add mod">
          <ac:chgData name="Bert Gollnick" userId="ed8d9daad869d599" providerId="LiveId" clId="{0ECE1233-EB65-42A2-9EDD-1C7A307B5355}" dt="2018-12-16T10:29:23.178" v="127" actId="571"/>
          <ac:spMkLst>
            <pc:docMk/>
            <pc:sldMk cId="903703835" sldId="306"/>
            <ac:spMk id="65" creationId="{A60CF311-FD62-4180-89BC-186A9491F5B5}"/>
          </ac:spMkLst>
        </pc:spChg>
        <pc:spChg chg="add mod">
          <ac:chgData name="Bert Gollnick" userId="ed8d9daad869d599" providerId="LiveId" clId="{0ECE1233-EB65-42A2-9EDD-1C7A307B5355}" dt="2018-12-16T10:34:10.261" v="156" actId="1035"/>
          <ac:spMkLst>
            <pc:docMk/>
            <pc:sldMk cId="903703835" sldId="306"/>
            <ac:spMk id="70" creationId="{5E000862-4F9B-4FE0-9064-555755825CB9}"/>
          </ac:spMkLst>
        </pc:spChg>
        <pc:spChg chg="add mod">
          <ac:chgData name="Bert Gollnick" userId="ed8d9daad869d599" providerId="LiveId" clId="{0ECE1233-EB65-42A2-9EDD-1C7A307B5355}" dt="2018-12-16T10:33:44.105" v="146" actId="20577"/>
          <ac:spMkLst>
            <pc:docMk/>
            <pc:sldMk cId="903703835" sldId="306"/>
            <ac:spMk id="71" creationId="{85ABC1F7-F224-47FA-8625-9B88A4B26397}"/>
          </ac:spMkLst>
        </pc:spChg>
        <pc:spChg chg="add mod">
          <ac:chgData name="Bert Gollnick" userId="ed8d9daad869d599" providerId="LiveId" clId="{0ECE1233-EB65-42A2-9EDD-1C7A307B5355}" dt="2018-12-16T10:33:54.623" v="150" actId="20577"/>
          <ac:spMkLst>
            <pc:docMk/>
            <pc:sldMk cId="903703835" sldId="306"/>
            <ac:spMk id="72" creationId="{0260B930-D47B-417A-AE1E-20A9D57F4A41}"/>
          </ac:spMkLst>
        </pc:spChg>
        <pc:spChg chg="add mod">
          <ac:chgData name="Bert Gollnick" userId="ed8d9daad869d599" providerId="LiveId" clId="{0ECE1233-EB65-42A2-9EDD-1C7A307B5355}" dt="2018-12-16T10:34:02.515" v="154" actId="20577"/>
          <ac:spMkLst>
            <pc:docMk/>
            <pc:sldMk cId="903703835" sldId="306"/>
            <ac:spMk id="73" creationId="{AC3A1A42-CDA1-4911-AE57-9F2261F12A1B}"/>
          </ac:spMkLst>
        </pc:spChg>
        <pc:cxnChg chg="del mod">
          <ac:chgData name="Bert Gollnick" userId="ed8d9daad869d599" providerId="LiveId" clId="{0ECE1233-EB65-42A2-9EDD-1C7A307B5355}" dt="2018-12-16T10:23:49.708" v="5" actId="478"/>
          <ac:cxnSpMkLst>
            <pc:docMk/>
            <pc:sldMk cId="903703835" sldId="306"/>
            <ac:cxnSpMk id="9" creationId="{1654B927-64A3-4BEA-A0B4-11E9353E04E2}"/>
          </ac:cxnSpMkLst>
        </pc:cxnChg>
        <pc:cxnChg chg="del mod">
          <ac:chgData name="Bert Gollnick" userId="ed8d9daad869d599" providerId="LiveId" clId="{0ECE1233-EB65-42A2-9EDD-1C7A307B5355}" dt="2018-12-16T10:23:51.063" v="6" actId="478"/>
          <ac:cxnSpMkLst>
            <pc:docMk/>
            <pc:sldMk cId="903703835" sldId="306"/>
            <ac:cxnSpMk id="10" creationId="{EFE06A52-9DD7-4788-AC6B-E98ACAB62E7F}"/>
          </ac:cxnSpMkLst>
        </pc:cxnChg>
        <pc:cxnChg chg="add mod">
          <ac:chgData name="Bert Gollnick" userId="ed8d9daad869d599" providerId="LiveId" clId="{0ECE1233-EB65-42A2-9EDD-1C7A307B5355}" dt="2018-12-16T10:27:00.814" v="79" actId="11529"/>
          <ac:cxnSpMkLst>
            <pc:docMk/>
            <pc:sldMk cId="903703835" sldId="306"/>
            <ac:cxnSpMk id="19" creationId="{52A7A542-BCB9-426B-8092-27F0248A3140}"/>
          </ac:cxnSpMkLst>
        </pc:cxnChg>
        <pc:cxnChg chg="add mod">
          <ac:chgData name="Bert Gollnick" userId="ed8d9daad869d599" providerId="LiveId" clId="{0ECE1233-EB65-42A2-9EDD-1C7A307B5355}" dt="2018-12-16T10:27:07.336" v="82" actId="14100"/>
          <ac:cxnSpMkLst>
            <pc:docMk/>
            <pc:sldMk cId="903703835" sldId="306"/>
            <ac:cxnSpMk id="20" creationId="{4B795B39-069D-4318-8CE2-5E8DD6B24EA2}"/>
          </ac:cxnSpMkLst>
        </pc:cxnChg>
        <pc:cxnChg chg="add mod">
          <ac:chgData name="Bert Gollnick" userId="ed8d9daad869d599" providerId="LiveId" clId="{0ECE1233-EB65-42A2-9EDD-1C7A307B5355}" dt="2018-12-16T10:27:13.942" v="85" actId="14100"/>
          <ac:cxnSpMkLst>
            <pc:docMk/>
            <pc:sldMk cId="903703835" sldId="306"/>
            <ac:cxnSpMk id="23" creationId="{7D439267-7166-4C88-A809-DFEC1BF0CAF5}"/>
          </ac:cxnSpMkLst>
        </pc:cxnChg>
        <pc:cxnChg chg="add mod">
          <ac:chgData name="Bert Gollnick" userId="ed8d9daad869d599" providerId="LiveId" clId="{0ECE1233-EB65-42A2-9EDD-1C7A307B5355}" dt="2018-12-16T10:27:20.833" v="88" actId="14100"/>
          <ac:cxnSpMkLst>
            <pc:docMk/>
            <pc:sldMk cId="903703835" sldId="306"/>
            <ac:cxnSpMk id="26" creationId="{AD761C22-FB17-45F1-BEAA-C908298C8341}"/>
          </ac:cxnSpMkLst>
        </pc:cxnChg>
        <pc:cxnChg chg="add mod">
          <ac:chgData name="Bert Gollnick" userId="ed8d9daad869d599" providerId="LiveId" clId="{0ECE1233-EB65-42A2-9EDD-1C7A307B5355}" dt="2018-12-16T10:27:32.334" v="91" actId="14100"/>
          <ac:cxnSpMkLst>
            <pc:docMk/>
            <pc:sldMk cId="903703835" sldId="306"/>
            <ac:cxnSpMk id="29" creationId="{92D6C024-19C0-454B-B89F-E625AB54279F}"/>
          </ac:cxnSpMkLst>
        </pc:cxnChg>
        <pc:cxnChg chg="add mod">
          <ac:chgData name="Bert Gollnick" userId="ed8d9daad869d599" providerId="LiveId" clId="{0ECE1233-EB65-42A2-9EDD-1C7A307B5355}" dt="2018-12-16T10:27:38.376" v="94" actId="14100"/>
          <ac:cxnSpMkLst>
            <pc:docMk/>
            <pc:sldMk cId="903703835" sldId="306"/>
            <ac:cxnSpMk id="32" creationId="{A9DA5C19-C40D-44F9-89C5-F55271DCEE23}"/>
          </ac:cxnSpMkLst>
        </pc:cxnChg>
        <pc:cxnChg chg="add mod">
          <ac:chgData name="Bert Gollnick" userId="ed8d9daad869d599" providerId="LiveId" clId="{0ECE1233-EB65-42A2-9EDD-1C7A307B5355}" dt="2018-12-16T10:27:44.552" v="97" actId="14100"/>
          <ac:cxnSpMkLst>
            <pc:docMk/>
            <pc:sldMk cId="903703835" sldId="306"/>
            <ac:cxnSpMk id="35" creationId="{BEB7898D-DA14-4F8C-BFD6-7AA4E4438AF1}"/>
          </ac:cxnSpMkLst>
        </pc:cxnChg>
        <pc:cxnChg chg="add mod">
          <ac:chgData name="Bert Gollnick" userId="ed8d9daad869d599" providerId="LiveId" clId="{0ECE1233-EB65-42A2-9EDD-1C7A307B5355}" dt="2018-12-16T10:28:20.263" v="101" actId="14100"/>
          <ac:cxnSpMkLst>
            <pc:docMk/>
            <pc:sldMk cId="903703835" sldId="306"/>
            <ac:cxnSpMk id="38" creationId="{88B439E3-9E49-42F0-9AFE-D24092116D07}"/>
          </ac:cxnSpMkLst>
        </pc:cxnChg>
        <pc:cxnChg chg="add mod">
          <ac:chgData name="Bert Gollnick" userId="ed8d9daad869d599" providerId="LiveId" clId="{0ECE1233-EB65-42A2-9EDD-1C7A307B5355}" dt="2018-12-16T10:28:26.124" v="104" actId="14100"/>
          <ac:cxnSpMkLst>
            <pc:docMk/>
            <pc:sldMk cId="903703835" sldId="306"/>
            <ac:cxnSpMk id="41" creationId="{8F2B677B-426B-4F89-9ACF-24AE7EDE93FF}"/>
          </ac:cxnSpMkLst>
        </pc:cxnChg>
        <pc:cxnChg chg="add mod">
          <ac:chgData name="Bert Gollnick" userId="ed8d9daad869d599" providerId="LiveId" clId="{0ECE1233-EB65-42A2-9EDD-1C7A307B5355}" dt="2018-12-16T10:28:31.686" v="107" actId="14100"/>
          <ac:cxnSpMkLst>
            <pc:docMk/>
            <pc:sldMk cId="903703835" sldId="306"/>
            <ac:cxnSpMk id="44" creationId="{5571DB15-6722-4A7D-8282-B0B00CC7B16C}"/>
          </ac:cxnSpMkLst>
        </pc:cxnChg>
        <pc:cxnChg chg="add mod">
          <ac:chgData name="Bert Gollnick" userId="ed8d9daad869d599" providerId="LiveId" clId="{0ECE1233-EB65-42A2-9EDD-1C7A307B5355}" dt="2018-12-16T10:28:40.665" v="110" actId="14100"/>
          <ac:cxnSpMkLst>
            <pc:docMk/>
            <pc:sldMk cId="903703835" sldId="306"/>
            <ac:cxnSpMk id="47" creationId="{985B48D5-1397-4693-ADEA-F7DE9AB2387C}"/>
          </ac:cxnSpMkLst>
        </pc:cxnChg>
        <pc:cxnChg chg="add mod">
          <ac:chgData name="Bert Gollnick" userId="ed8d9daad869d599" providerId="LiveId" clId="{0ECE1233-EB65-42A2-9EDD-1C7A307B5355}" dt="2018-12-16T10:28:46.229" v="113" actId="14100"/>
          <ac:cxnSpMkLst>
            <pc:docMk/>
            <pc:sldMk cId="903703835" sldId="306"/>
            <ac:cxnSpMk id="50" creationId="{A4FE6E3A-A0F9-4B0D-9CE5-DFCE5ECF39B8}"/>
          </ac:cxnSpMkLst>
        </pc:cxnChg>
        <pc:cxnChg chg="add mod">
          <ac:chgData name="Bert Gollnick" userId="ed8d9daad869d599" providerId="LiveId" clId="{0ECE1233-EB65-42A2-9EDD-1C7A307B5355}" dt="2018-12-16T10:28:52.056" v="116" actId="14100"/>
          <ac:cxnSpMkLst>
            <pc:docMk/>
            <pc:sldMk cId="903703835" sldId="306"/>
            <ac:cxnSpMk id="53" creationId="{E68296C8-9070-4DE3-8EDD-855F8592BACB}"/>
          </ac:cxnSpMkLst>
        </pc:cxnChg>
        <pc:cxnChg chg="add mod">
          <ac:chgData name="Bert Gollnick" userId="ed8d9daad869d599" providerId="LiveId" clId="{0ECE1233-EB65-42A2-9EDD-1C7A307B5355}" dt="2018-12-16T10:28:58.575" v="119" actId="14100"/>
          <ac:cxnSpMkLst>
            <pc:docMk/>
            <pc:sldMk cId="903703835" sldId="306"/>
            <ac:cxnSpMk id="56" creationId="{4EF1A39B-E397-44E5-BD8A-11475F8D8283}"/>
          </ac:cxnSpMkLst>
        </pc:cxnChg>
        <pc:cxnChg chg="add mod">
          <ac:chgData name="Bert Gollnick" userId="ed8d9daad869d599" providerId="LiveId" clId="{0ECE1233-EB65-42A2-9EDD-1C7A307B5355}" dt="2018-12-16T10:29:04.397" v="122" actId="14100"/>
          <ac:cxnSpMkLst>
            <pc:docMk/>
            <pc:sldMk cId="903703835" sldId="306"/>
            <ac:cxnSpMk id="59" creationId="{72700B24-1784-4E91-A497-248A6864B81B}"/>
          </ac:cxnSpMkLst>
        </pc:cxnChg>
        <pc:cxnChg chg="add mod">
          <ac:chgData name="Bert Gollnick" userId="ed8d9daad869d599" providerId="LiveId" clId="{0ECE1233-EB65-42A2-9EDD-1C7A307B5355}" dt="2018-12-16T10:29:10.293" v="125" actId="14100"/>
          <ac:cxnSpMkLst>
            <pc:docMk/>
            <pc:sldMk cId="903703835" sldId="306"/>
            <ac:cxnSpMk id="62" creationId="{FB52D1E9-CF4F-4F8E-803E-29E9838131EE}"/>
          </ac:cxnSpMkLst>
        </pc:cxnChg>
        <pc:cxnChg chg="add mod">
          <ac:chgData name="Bert Gollnick" userId="ed8d9daad869d599" providerId="LiveId" clId="{0ECE1233-EB65-42A2-9EDD-1C7A307B5355}" dt="2018-12-16T10:29:23.178" v="127" actId="571"/>
          <ac:cxnSpMkLst>
            <pc:docMk/>
            <pc:sldMk cId="903703835" sldId="306"/>
            <ac:cxnSpMk id="66" creationId="{6F7BD6C7-31A5-4826-A54E-71655E7A2C36}"/>
          </ac:cxnSpMkLst>
        </pc:cxnChg>
        <pc:cxnChg chg="add mod">
          <ac:chgData name="Bert Gollnick" userId="ed8d9daad869d599" providerId="LiveId" clId="{0ECE1233-EB65-42A2-9EDD-1C7A307B5355}" dt="2018-12-16T10:29:23.178" v="127" actId="571"/>
          <ac:cxnSpMkLst>
            <pc:docMk/>
            <pc:sldMk cId="903703835" sldId="306"/>
            <ac:cxnSpMk id="67" creationId="{8E19DD65-806A-4760-B8DE-49C0F5D20C55}"/>
          </ac:cxnSpMkLst>
        </pc:cxnChg>
        <pc:cxnChg chg="add mod">
          <ac:chgData name="Bert Gollnick" userId="ed8d9daad869d599" providerId="LiveId" clId="{0ECE1233-EB65-42A2-9EDD-1C7A307B5355}" dt="2018-12-16T10:29:23.178" v="127" actId="571"/>
          <ac:cxnSpMkLst>
            <pc:docMk/>
            <pc:sldMk cId="903703835" sldId="306"/>
            <ac:cxnSpMk id="68" creationId="{0E11902C-2D3F-495C-989D-0385CBB59151}"/>
          </ac:cxnSpMkLst>
        </pc:cxnChg>
        <pc:cxnChg chg="add mod">
          <ac:chgData name="Bert Gollnick" userId="ed8d9daad869d599" providerId="LiveId" clId="{0ECE1233-EB65-42A2-9EDD-1C7A307B5355}" dt="2018-12-16T10:29:23.178" v="127" actId="571"/>
          <ac:cxnSpMkLst>
            <pc:docMk/>
            <pc:sldMk cId="903703835" sldId="306"/>
            <ac:cxnSpMk id="69" creationId="{DE1AB16D-ADDD-4C49-B425-C9F8175C749D}"/>
          </ac:cxnSpMkLst>
        </pc:cxnChg>
      </pc:sldChg>
    </pc:docChg>
  </pc:docChgLst>
  <pc:docChgLst>
    <pc:chgData name="Bert Gollnick" userId="ed8d9daad869d599" providerId="LiveId" clId="{65B62B1D-3C98-44BE-94AF-0650ADD7D2A1}"/>
    <pc:docChg chg="undo custSel addSld delSld modSld sldOrd">
      <pc:chgData name="Bert Gollnick" userId="ed8d9daad869d599" providerId="LiveId" clId="{65B62B1D-3C98-44BE-94AF-0650ADD7D2A1}" dt="2018-12-17T10:38:33.222" v="1405" actId="6549"/>
      <pc:docMkLst>
        <pc:docMk/>
      </pc:docMkLst>
      <pc:sldChg chg="modSp">
        <pc:chgData name="Bert Gollnick" userId="ed8d9daad869d599" providerId="LiveId" clId="{65B62B1D-3C98-44BE-94AF-0650ADD7D2A1}" dt="2018-12-17T08:44:32.803" v="5" actId="20577"/>
        <pc:sldMkLst>
          <pc:docMk/>
          <pc:sldMk cId="2971841378" sldId="256"/>
        </pc:sldMkLst>
        <pc:spChg chg="mod">
          <ac:chgData name="Bert Gollnick" userId="ed8d9daad869d599" providerId="LiveId" clId="{65B62B1D-3C98-44BE-94AF-0650ADD7D2A1}" dt="2018-12-17T08:44:32.803" v="5" actId="20577"/>
          <ac:spMkLst>
            <pc:docMk/>
            <pc:sldMk cId="2971841378" sldId="256"/>
            <ac:spMk id="7" creationId="{E68A32DD-BEAC-4C38-81E8-87C0EB537B29}"/>
          </ac:spMkLst>
        </pc:spChg>
      </pc:sldChg>
      <pc:sldChg chg="modSp">
        <pc:chgData name="Bert Gollnick" userId="ed8d9daad869d599" providerId="LiveId" clId="{65B62B1D-3C98-44BE-94AF-0650ADD7D2A1}" dt="2018-12-17T09:36:47.126" v="604" actId="20577"/>
        <pc:sldMkLst>
          <pc:docMk/>
          <pc:sldMk cId="1287663574" sldId="298"/>
        </pc:sldMkLst>
        <pc:spChg chg="mod">
          <ac:chgData name="Bert Gollnick" userId="ed8d9daad869d599" providerId="LiveId" clId="{65B62B1D-3C98-44BE-94AF-0650ADD7D2A1}" dt="2018-12-17T08:44:44.442" v="12" actId="20577"/>
          <ac:spMkLst>
            <pc:docMk/>
            <pc:sldMk cId="1287663574" sldId="298"/>
            <ac:spMk id="2" creationId="{C0BA30F3-33C6-4F58-9198-2CE865738FA2}"/>
          </ac:spMkLst>
        </pc:spChg>
        <pc:spChg chg="mod">
          <ac:chgData name="Bert Gollnick" userId="ed8d9daad869d599" providerId="LiveId" clId="{65B62B1D-3C98-44BE-94AF-0650ADD7D2A1}" dt="2018-12-17T09:36:47.126" v="604" actId="20577"/>
          <ac:spMkLst>
            <pc:docMk/>
            <pc:sldMk cId="1287663574" sldId="298"/>
            <ac:spMk id="4" creationId="{3B9B979D-A90F-4836-B137-9F046D081B6A}"/>
          </ac:spMkLst>
        </pc:spChg>
      </pc:sldChg>
      <pc:sldChg chg="modSp add del">
        <pc:chgData name="Bert Gollnick" userId="ed8d9daad869d599" providerId="LiveId" clId="{65B62B1D-3C98-44BE-94AF-0650ADD7D2A1}" dt="2018-12-17T09:55:20.869" v="959" actId="20577"/>
        <pc:sldMkLst>
          <pc:docMk/>
          <pc:sldMk cId="1092376083" sldId="299"/>
        </pc:sldMkLst>
        <pc:spChg chg="mod">
          <ac:chgData name="Bert Gollnick" userId="ed8d9daad869d599" providerId="LiveId" clId="{65B62B1D-3C98-44BE-94AF-0650ADD7D2A1}" dt="2018-12-17T09:54:05.271" v="883" actId="20577"/>
          <ac:spMkLst>
            <pc:docMk/>
            <pc:sldMk cId="1092376083" sldId="299"/>
            <ac:spMk id="2" creationId="{C0BA30F3-33C6-4F58-9198-2CE865738FA2}"/>
          </ac:spMkLst>
        </pc:spChg>
        <pc:spChg chg="mod">
          <ac:chgData name="Bert Gollnick" userId="ed8d9daad869d599" providerId="LiveId" clId="{65B62B1D-3C98-44BE-94AF-0650ADD7D2A1}" dt="2018-12-17T09:55:20.869" v="959" actId="20577"/>
          <ac:spMkLst>
            <pc:docMk/>
            <pc:sldMk cId="1092376083" sldId="299"/>
            <ac:spMk id="4" creationId="{3B9B979D-A90F-4836-B137-9F046D081B6A}"/>
          </ac:spMkLst>
        </pc:spChg>
        <pc:spChg chg="mod">
          <ac:chgData name="Bert Gollnick" userId="ed8d9daad869d599" providerId="LiveId" clId="{65B62B1D-3C98-44BE-94AF-0650ADD7D2A1}" dt="2018-12-17T09:54:10.093" v="891" actId="20577"/>
          <ac:spMkLst>
            <pc:docMk/>
            <pc:sldMk cId="1092376083" sldId="299"/>
            <ac:spMk id="6" creationId="{4B1186EE-B595-46F7-86F8-D70ACAE1ED44}"/>
          </ac:spMkLst>
        </pc:spChg>
        <pc:spChg chg="mod">
          <ac:chgData name="Bert Gollnick" userId="ed8d9daad869d599" providerId="LiveId" clId="{65B62B1D-3C98-44BE-94AF-0650ADD7D2A1}" dt="2018-12-17T09:54:18.533" v="906" actId="20577"/>
          <ac:spMkLst>
            <pc:docMk/>
            <pc:sldMk cId="1092376083" sldId="299"/>
            <ac:spMk id="7" creationId="{E4F8260A-2307-4115-A25D-9BA23CBFE587}"/>
          </ac:spMkLst>
        </pc:spChg>
      </pc:sldChg>
      <pc:sldChg chg="del">
        <pc:chgData name="Bert Gollnick" userId="ed8d9daad869d599" providerId="LiveId" clId="{65B62B1D-3C98-44BE-94AF-0650ADD7D2A1}" dt="2018-12-17T09:38:43.570" v="609" actId="2696"/>
        <pc:sldMkLst>
          <pc:docMk/>
          <pc:sldMk cId="2051061748" sldId="300"/>
        </pc:sldMkLst>
      </pc:sldChg>
      <pc:sldChg chg="del">
        <pc:chgData name="Bert Gollnick" userId="ed8d9daad869d599" providerId="LiveId" clId="{65B62B1D-3C98-44BE-94AF-0650ADD7D2A1}" dt="2018-12-17T09:38:45.357" v="610" actId="2696"/>
        <pc:sldMkLst>
          <pc:docMk/>
          <pc:sldMk cId="2017397924" sldId="301"/>
        </pc:sldMkLst>
      </pc:sldChg>
      <pc:sldChg chg="del">
        <pc:chgData name="Bert Gollnick" userId="ed8d9daad869d599" providerId="LiveId" clId="{65B62B1D-3C98-44BE-94AF-0650ADD7D2A1}" dt="2018-12-17T09:38:40.958" v="607" actId="2696"/>
        <pc:sldMkLst>
          <pc:docMk/>
          <pc:sldMk cId="3599873798" sldId="302"/>
        </pc:sldMkLst>
      </pc:sldChg>
      <pc:sldChg chg="del">
        <pc:chgData name="Bert Gollnick" userId="ed8d9daad869d599" providerId="LiveId" clId="{65B62B1D-3C98-44BE-94AF-0650ADD7D2A1}" dt="2018-12-17T09:38:42.010" v="608" actId="2696"/>
        <pc:sldMkLst>
          <pc:docMk/>
          <pc:sldMk cId="2776631518" sldId="303"/>
        </pc:sldMkLst>
      </pc:sldChg>
      <pc:sldChg chg="modSp">
        <pc:chgData name="Bert Gollnick" userId="ed8d9daad869d599" providerId="LiveId" clId="{65B62B1D-3C98-44BE-94AF-0650ADD7D2A1}" dt="2018-12-17T10:05:28.661" v="1215" actId="20577"/>
        <pc:sldMkLst>
          <pc:docMk/>
          <pc:sldMk cId="696831564" sldId="304"/>
        </pc:sldMkLst>
        <pc:spChg chg="mod">
          <ac:chgData name="Bert Gollnick" userId="ed8d9daad869d599" providerId="LiveId" clId="{65B62B1D-3C98-44BE-94AF-0650ADD7D2A1}" dt="2018-12-17T09:39:12.609" v="632" actId="20577"/>
          <ac:spMkLst>
            <pc:docMk/>
            <pc:sldMk cId="696831564" sldId="304"/>
            <ac:spMk id="2" creationId="{C0BA30F3-33C6-4F58-9198-2CE865738FA2}"/>
          </ac:spMkLst>
        </pc:spChg>
        <pc:spChg chg="mod">
          <ac:chgData name="Bert Gollnick" userId="ed8d9daad869d599" providerId="LiveId" clId="{65B62B1D-3C98-44BE-94AF-0650ADD7D2A1}" dt="2018-12-17T10:05:28.661" v="1215" actId="20577"/>
          <ac:spMkLst>
            <pc:docMk/>
            <pc:sldMk cId="696831564" sldId="304"/>
            <ac:spMk id="4" creationId="{3B9B979D-A90F-4836-B137-9F046D081B6A}"/>
          </ac:spMkLst>
        </pc:spChg>
        <pc:spChg chg="mod">
          <ac:chgData name="Bert Gollnick" userId="ed8d9daad869d599" providerId="LiveId" clId="{65B62B1D-3C98-44BE-94AF-0650ADD7D2A1}" dt="2018-12-17T09:38:58.745" v="613" actId="20577"/>
          <ac:spMkLst>
            <pc:docMk/>
            <pc:sldMk cId="696831564" sldId="304"/>
            <ac:spMk id="11" creationId="{238692EE-6A36-4E35-82E9-6FD7973CD1EF}"/>
          </ac:spMkLst>
        </pc:spChg>
        <pc:spChg chg="mod">
          <ac:chgData name="Bert Gollnick" userId="ed8d9daad869d599" providerId="LiveId" clId="{65B62B1D-3C98-44BE-94AF-0650ADD7D2A1}" dt="2018-12-17T09:39:05.736" v="623" actId="20577"/>
          <ac:spMkLst>
            <pc:docMk/>
            <pc:sldMk cId="696831564" sldId="304"/>
            <ac:spMk id="13" creationId="{140BE7FA-B39F-4B6E-91B6-8DAC017F2CF2}"/>
          </ac:spMkLst>
        </pc:spChg>
        <pc:spChg chg="mod">
          <ac:chgData name="Bert Gollnick" userId="ed8d9daad869d599" providerId="LiveId" clId="{65B62B1D-3C98-44BE-94AF-0650ADD7D2A1}" dt="2018-12-17T09:39:03.409" v="620" actId="20577"/>
          <ac:spMkLst>
            <pc:docMk/>
            <pc:sldMk cId="696831564" sldId="304"/>
            <ac:spMk id="23" creationId="{6404D2D0-6D0A-4FFE-9A68-888A4DE202D8}"/>
          </ac:spMkLst>
        </pc:spChg>
        <pc:spChg chg="mod">
          <ac:chgData name="Bert Gollnick" userId="ed8d9daad869d599" providerId="LiveId" clId="{65B62B1D-3C98-44BE-94AF-0650ADD7D2A1}" dt="2018-12-17T09:39:08.816" v="626" actId="20577"/>
          <ac:spMkLst>
            <pc:docMk/>
            <pc:sldMk cId="696831564" sldId="304"/>
            <ac:spMk id="24" creationId="{325948A1-A59B-4F48-9861-978AE41DDD01}"/>
          </ac:spMkLst>
        </pc:spChg>
      </pc:sldChg>
      <pc:sldChg chg="modSp">
        <pc:chgData name="Bert Gollnick" userId="ed8d9daad869d599" providerId="LiveId" clId="{65B62B1D-3C98-44BE-94AF-0650ADD7D2A1}" dt="2018-12-17T10:27:59.286" v="1391" actId="20577"/>
        <pc:sldMkLst>
          <pc:docMk/>
          <pc:sldMk cId="579804787" sldId="305"/>
        </pc:sldMkLst>
        <pc:spChg chg="mod">
          <ac:chgData name="Bert Gollnick" userId="ed8d9daad869d599" providerId="LiveId" clId="{65B62B1D-3C98-44BE-94AF-0650ADD7D2A1}" dt="2018-12-17T08:45:35.586" v="65" actId="20577"/>
          <ac:spMkLst>
            <pc:docMk/>
            <pc:sldMk cId="579804787" sldId="305"/>
            <ac:spMk id="2" creationId="{C0BA30F3-33C6-4F58-9198-2CE865738FA2}"/>
          </ac:spMkLst>
        </pc:spChg>
        <pc:spChg chg="mod">
          <ac:chgData name="Bert Gollnick" userId="ed8d9daad869d599" providerId="LiveId" clId="{65B62B1D-3C98-44BE-94AF-0650ADD7D2A1}" dt="2018-12-17T10:15:52.805" v="1383" actId="20577"/>
          <ac:spMkLst>
            <pc:docMk/>
            <pc:sldMk cId="579804787" sldId="305"/>
            <ac:spMk id="4" creationId="{3B9B979D-A90F-4836-B137-9F046D081B6A}"/>
          </ac:spMkLst>
        </pc:spChg>
        <pc:spChg chg="mod">
          <ac:chgData name="Bert Gollnick" userId="ed8d9daad869d599" providerId="LiveId" clId="{65B62B1D-3C98-44BE-94AF-0650ADD7D2A1}" dt="2018-12-17T10:27:59.286" v="1391" actId="20577"/>
          <ac:spMkLst>
            <pc:docMk/>
            <pc:sldMk cId="579804787" sldId="305"/>
            <ac:spMk id="6" creationId="{79F43289-FB6F-4D82-A0B0-951F76572BF4}"/>
          </ac:spMkLst>
        </pc:spChg>
      </pc:sldChg>
      <pc:sldChg chg="addSp modSp modAnim">
        <pc:chgData name="Bert Gollnick" userId="ed8d9daad869d599" providerId="LiveId" clId="{65B62B1D-3C98-44BE-94AF-0650ADD7D2A1}" dt="2018-12-17T09:39:48.429" v="657" actId="1038"/>
        <pc:sldMkLst>
          <pc:docMk/>
          <pc:sldMk cId="903703835" sldId="306"/>
        </pc:sldMkLst>
        <pc:spChg chg="mod">
          <ac:chgData name="Bert Gollnick" userId="ed8d9daad869d599" providerId="LiveId" clId="{65B62B1D-3C98-44BE-94AF-0650ADD7D2A1}" dt="2018-12-17T09:39:34.728" v="645" actId="20577"/>
          <ac:spMkLst>
            <pc:docMk/>
            <pc:sldMk cId="903703835" sldId="306"/>
            <ac:spMk id="2" creationId="{C0BA30F3-33C6-4F58-9198-2CE865738FA2}"/>
          </ac:spMkLst>
        </pc:spChg>
        <pc:spChg chg="mod">
          <ac:chgData name="Bert Gollnick" userId="ed8d9daad869d599" providerId="LiveId" clId="{65B62B1D-3C98-44BE-94AF-0650ADD7D2A1}" dt="2018-12-17T09:39:48.429" v="657" actId="1038"/>
          <ac:spMkLst>
            <pc:docMk/>
            <pc:sldMk cId="903703835" sldId="306"/>
            <ac:spMk id="8" creationId="{BF595D48-D689-478D-9EE6-EA12AB1EDD76}"/>
          </ac:spMkLst>
        </pc:spChg>
        <pc:spChg chg="mod">
          <ac:chgData name="Bert Gollnick" userId="ed8d9daad869d599" providerId="LiveId" clId="{65B62B1D-3C98-44BE-94AF-0650ADD7D2A1}" dt="2018-12-17T09:39:48.429" v="657" actId="1038"/>
          <ac:spMkLst>
            <pc:docMk/>
            <pc:sldMk cId="903703835" sldId="306"/>
            <ac:spMk id="11" creationId="{4115471B-AB60-407D-8641-14A91AF6836C}"/>
          </ac:spMkLst>
        </pc:spChg>
        <pc:spChg chg="mod">
          <ac:chgData name="Bert Gollnick" userId="ed8d9daad869d599" providerId="LiveId" clId="{65B62B1D-3C98-44BE-94AF-0650ADD7D2A1}" dt="2018-12-17T09:39:48.429" v="657" actId="1038"/>
          <ac:spMkLst>
            <pc:docMk/>
            <pc:sldMk cId="903703835" sldId="306"/>
            <ac:spMk id="12" creationId="{E45FC331-827E-4445-927E-2614138FB1A7}"/>
          </ac:spMkLst>
        </pc:spChg>
        <pc:spChg chg="mod">
          <ac:chgData name="Bert Gollnick" userId="ed8d9daad869d599" providerId="LiveId" clId="{65B62B1D-3C98-44BE-94AF-0650ADD7D2A1}" dt="2018-12-17T09:39:48.429" v="657" actId="1038"/>
          <ac:spMkLst>
            <pc:docMk/>
            <pc:sldMk cId="903703835" sldId="306"/>
            <ac:spMk id="13" creationId="{1E574B0D-9C2E-4C7E-AE45-1D9E932D5461}"/>
          </ac:spMkLst>
        </pc:spChg>
        <pc:spChg chg="mod">
          <ac:chgData name="Bert Gollnick" userId="ed8d9daad869d599" providerId="LiveId" clId="{65B62B1D-3C98-44BE-94AF-0650ADD7D2A1}" dt="2018-12-17T09:39:48.429" v="657" actId="1038"/>
          <ac:spMkLst>
            <pc:docMk/>
            <pc:sldMk cId="903703835" sldId="306"/>
            <ac:spMk id="14" creationId="{7D2E3C49-41F3-4BDA-ACD3-64E60F36B06C}"/>
          </ac:spMkLst>
        </pc:spChg>
        <pc:spChg chg="mod">
          <ac:chgData name="Bert Gollnick" userId="ed8d9daad869d599" providerId="LiveId" clId="{65B62B1D-3C98-44BE-94AF-0650ADD7D2A1}" dt="2018-12-17T09:39:48.429" v="657" actId="1038"/>
          <ac:spMkLst>
            <pc:docMk/>
            <pc:sldMk cId="903703835" sldId="306"/>
            <ac:spMk id="15" creationId="{E5065BF4-620D-4429-9453-FEC60C1FA0CB}"/>
          </ac:spMkLst>
        </pc:spChg>
        <pc:spChg chg="mod">
          <ac:chgData name="Bert Gollnick" userId="ed8d9daad869d599" providerId="LiveId" clId="{65B62B1D-3C98-44BE-94AF-0650ADD7D2A1}" dt="2018-12-17T09:39:48.429" v="657" actId="1038"/>
          <ac:spMkLst>
            <pc:docMk/>
            <pc:sldMk cId="903703835" sldId="306"/>
            <ac:spMk id="16" creationId="{FD5AE002-4AF0-4D32-A285-1670C9A217C8}"/>
          </ac:spMkLst>
        </pc:spChg>
        <pc:spChg chg="mod">
          <ac:chgData name="Bert Gollnick" userId="ed8d9daad869d599" providerId="LiveId" clId="{65B62B1D-3C98-44BE-94AF-0650ADD7D2A1}" dt="2018-12-17T09:39:48.429" v="657" actId="1038"/>
          <ac:spMkLst>
            <pc:docMk/>
            <pc:sldMk cId="903703835" sldId="306"/>
            <ac:spMk id="17" creationId="{B2036F06-5058-4A29-A1A6-272D9E05C7E1}"/>
          </ac:spMkLst>
        </pc:spChg>
        <pc:spChg chg="add mod">
          <ac:chgData name="Bert Gollnick" userId="ed8d9daad869d599" providerId="LiveId" clId="{65B62B1D-3C98-44BE-94AF-0650ADD7D2A1}" dt="2018-12-17T09:39:48.429" v="657" actId="1038"/>
          <ac:spMkLst>
            <pc:docMk/>
            <pc:sldMk cId="903703835" sldId="306"/>
            <ac:spMk id="33" creationId="{7193D92A-F1E5-46A4-A4B3-ACBE3375FD58}"/>
          </ac:spMkLst>
        </pc:spChg>
        <pc:spChg chg="add mod">
          <ac:chgData name="Bert Gollnick" userId="ed8d9daad869d599" providerId="LiveId" clId="{65B62B1D-3C98-44BE-94AF-0650ADD7D2A1}" dt="2018-12-17T09:39:48.429" v="657" actId="1038"/>
          <ac:spMkLst>
            <pc:docMk/>
            <pc:sldMk cId="903703835" sldId="306"/>
            <ac:spMk id="34" creationId="{275C41EC-CF46-4E0A-8449-89AEBE2ED557}"/>
          </ac:spMkLst>
        </pc:spChg>
        <pc:spChg chg="add mod">
          <ac:chgData name="Bert Gollnick" userId="ed8d9daad869d599" providerId="LiveId" clId="{65B62B1D-3C98-44BE-94AF-0650ADD7D2A1}" dt="2018-12-17T09:39:48.429" v="657" actId="1038"/>
          <ac:spMkLst>
            <pc:docMk/>
            <pc:sldMk cId="903703835" sldId="306"/>
            <ac:spMk id="36" creationId="{6625760B-4559-4142-9A58-0203BE01DEBE}"/>
          </ac:spMkLst>
        </pc:spChg>
        <pc:spChg chg="add mod">
          <ac:chgData name="Bert Gollnick" userId="ed8d9daad869d599" providerId="LiveId" clId="{65B62B1D-3C98-44BE-94AF-0650ADD7D2A1}" dt="2018-12-17T09:39:48.429" v="657" actId="1038"/>
          <ac:spMkLst>
            <pc:docMk/>
            <pc:sldMk cId="903703835" sldId="306"/>
            <ac:spMk id="37" creationId="{247A16B6-2716-4E45-B309-EB22F77E621F}"/>
          </ac:spMkLst>
        </pc:spChg>
        <pc:spChg chg="mod">
          <ac:chgData name="Bert Gollnick" userId="ed8d9daad869d599" providerId="LiveId" clId="{65B62B1D-3C98-44BE-94AF-0650ADD7D2A1}" dt="2018-12-17T09:39:48.429" v="657" actId="1038"/>
          <ac:spMkLst>
            <pc:docMk/>
            <pc:sldMk cId="903703835" sldId="306"/>
            <ac:spMk id="70" creationId="{5E000862-4F9B-4FE0-9064-555755825CB9}"/>
          </ac:spMkLst>
        </pc:spChg>
        <pc:spChg chg="mod">
          <ac:chgData name="Bert Gollnick" userId="ed8d9daad869d599" providerId="LiveId" clId="{65B62B1D-3C98-44BE-94AF-0650ADD7D2A1}" dt="2018-12-17T09:39:48.429" v="657" actId="1038"/>
          <ac:spMkLst>
            <pc:docMk/>
            <pc:sldMk cId="903703835" sldId="306"/>
            <ac:spMk id="71" creationId="{85ABC1F7-F224-47FA-8625-9B88A4B26397}"/>
          </ac:spMkLst>
        </pc:spChg>
        <pc:spChg chg="mod">
          <ac:chgData name="Bert Gollnick" userId="ed8d9daad869d599" providerId="LiveId" clId="{65B62B1D-3C98-44BE-94AF-0650ADD7D2A1}" dt="2018-12-17T09:39:48.429" v="657" actId="1038"/>
          <ac:spMkLst>
            <pc:docMk/>
            <pc:sldMk cId="903703835" sldId="306"/>
            <ac:spMk id="72" creationId="{0260B930-D47B-417A-AE1E-20A9D57F4A41}"/>
          </ac:spMkLst>
        </pc:spChg>
        <pc:spChg chg="mod">
          <ac:chgData name="Bert Gollnick" userId="ed8d9daad869d599" providerId="LiveId" clId="{65B62B1D-3C98-44BE-94AF-0650ADD7D2A1}" dt="2018-12-17T09:39:48.429" v="657" actId="1038"/>
          <ac:spMkLst>
            <pc:docMk/>
            <pc:sldMk cId="903703835" sldId="306"/>
            <ac:spMk id="73" creationId="{AC3A1A42-CDA1-4911-AE57-9F2261F12A1B}"/>
          </ac:spMkLst>
        </pc:spChg>
        <pc:cxnChg chg="add mod">
          <ac:chgData name="Bert Gollnick" userId="ed8d9daad869d599" providerId="LiveId" clId="{65B62B1D-3C98-44BE-94AF-0650ADD7D2A1}" dt="2018-12-17T09:39:48.429" v="657" actId="1038"/>
          <ac:cxnSpMkLst>
            <pc:docMk/>
            <pc:sldMk cId="903703835" sldId="306"/>
            <ac:cxnSpMk id="5" creationId="{1702CE0A-A36B-42F3-A24B-A1410962B9AE}"/>
          </ac:cxnSpMkLst>
        </pc:cxnChg>
        <pc:cxnChg chg="mod">
          <ac:chgData name="Bert Gollnick" userId="ed8d9daad869d599" providerId="LiveId" clId="{65B62B1D-3C98-44BE-94AF-0650ADD7D2A1}" dt="2018-12-17T09:39:48.429" v="657" actId="1038"/>
          <ac:cxnSpMkLst>
            <pc:docMk/>
            <pc:sldMk cId="903703835" sldId="306"/>
            <ac:cxnSpMk id="19" creationId="{52A7A542-BCB9-426B-8092-27F0248A3140}"/>
          </ac:cxnSpMkLst>
        </pc:cxnChg>
        <pc:cxnChg chg="mod">
          <ac:chgData name="Bert Gollnick" userId="ed8d9daad869d599" providerId="LiveId" clId="{65B62B1D-3C98-44BE-94AF-0650ADD7D2A1}" dt="2018-12-17T09:39:48.429" v="657" actId="1038"/>
          <ac:cxnSpMkLst>
            <pc:docMk/>
            <pc:sldMk cId="903703835" sldId="306"/>
            <ac:cxnSpMk id="20" creationId="{4B795B39-069D-4318-8CE2-5E8DD6B24EA2}"/>
          </ac:cxnSpMkLst>
        </pc:cxnChg>
        <pc:cxnChg chg="mod">
          <ac:chgData name="Bert Gollnick" userId="ed8d9daad869d599" providerId="LiveId" clId="{65B62B1D-3C98-44BE-94AF-0650ADD7D2A1}" dt="2018-12-17T09:39:48.429" v="657" actId="1038"/>
          <ac:cxnSpMkLst>
            <pc:docMk/>
            <pc:sldMk cId="903703835" sldId="306"/>
            <ac:cxnSpMk id="23" creationId="{7D439267-7166-4C88-A809-DFEC1BF0CAF5}"/>
          </ac:cxnSpMkLst>
        </pc:cxnChg>
        <pc:cxnChg chg="mod">
          <ac:chgData name="Bert Gollnick" userId="ed8d9daad869d599" providerId="LiveId" clId="{65B62B1D-3C98-44BE-94AF-0650ADD7D2A1}" dt="2018-12-17T09:39:48.429" v="657" actId="1038"/>
          <ac:cxnSpMkLst>
            <pc:docMk/>
            <pc:sldMk cId="903703835" sldId="306"/>
            <ac:cxnSpMk id="26" creationId="{AD761C22-FB17-45F1-BEAA-C908298C8341}"/>
          </ac:cxnSpMkLst>
        </pc:cxnChg>
        <pc:cxnChg chg="mod">
          <ac:chgData name="Bert Gollnick" userId="ed8d9daad869d599" providerId="LiveId" clId="{65B62B1D-3C98-44BE-94AF-0650ADD7D2A1}" dt="2018-12-17T09:39:48.429" v="657" actId="1038"/>
          <ac:cxnSpMkLst>
            <pc:docMk/>
            <pc:sldMk cId="903703835" sldId="306"/>
            <ac:cxnSpMk id="29" creationId="{92D6C024-19C0-454B-B89F-E625AB54279F}"/>
          </ac:cxnSpMkLst>
        </pc:cxnChg>
        <pc:cxnChg chg="mod">
          <ac:chgData name="Bert Gollnick" userId="ed8d9daad869d599" providerId="LiveId" clId="{65B62B1D-3C98-44BE-94AF-0650ADD7D2A1}" dt="2018-12-17T09:39:48.429" v="657" actId="1038"/>
          <ac:cxnSpMkLst>
            <pc:docMk/>
            <pc:sldMk cId="903703835" sldId="306"/>
            <ac:cxnSpMk id="32" creationId="{A9DA5C19-C40D-44F9-89C5-F55271DCEE23}"/>
          </ac:cxnSpMkLst>
        </pc:cxnChg>
        <pc:cxnChg chg="mod">
          <ac:chgData name="Bert Gollnick" userId="ed8d9daad869d599" providerId="LiveId" clId="{65B62B1D-3C98-44BE-94AF-0650ADD7D2A1}" dt="2018-12-17T09:39:48.429" v="657" actId="1038"/>
          <ac:cxnSpMkLst>
            <pc:docMk/>
            <pc:sldMk cId="903703835" sldId="306"/>
            <ac:cxnSpMk id="35" creationId="{BEB7898D-DA14-4F8C-BFD6-7AA4E4438AF1}"/>
          </ac:cxnSpMkLst>
        </pc:cxnChg>
        <pc:cxnChg chg="mod">
          <ac:chgData name="Bert Gollnick" userId="ed8d9daad869d599" providerId="LiveId" clId="{65B62B1D-3C98-44BE-94AF-0650ADD7D2A1}" dt="2018-12-17T09:39:48.429" v="657" actId="1038"/>
          <ac:cxnSpMkLst>
            <pc:docMk/>
            <pc:sldMk cId="903703835" sldId="306"/>
            <ac:cxnSpMk id="38" creationId="{88B439E3-9E49-42F0-9AFE-D24092116D07}"/>
          </ac:cxnSpMkLst>
        </pc:cxnChg>
        <pc:cxnChg chg="add mod">
          <ac:chgData name="Bert Gollnick" userId="ed8d9daad869d599" providerId="LiveId" clId="{65B62B1D-3C98-44BE-94AF-0650ADD7D2A1}" dt="2018-12-17T09:39:48.429" v="657" actId="1038"/>
          <ac:cxnSpMkLst>
            <pc:docMk/>
            <pc:sldMk cId="903703835" sldId="306"/>
            <ac:cxnSpMk id="39" creationId="{11CC7A33-79EC-4A7A-B227-3395681EE63B}"/>
          </ac:cxnSpMkLst>
        </pc:cxnChg>
        <pc:cxnChg chg="add mod">
          <ac:chgData name="Bert Gollnick" userId="ed8d9daad869d599" providerId="LiveId" clId="{65B62B1D-3C98-44BE-94AF-0650ADD7D2A1}" dt="2018-12-17T09:39:48.429" v="657" actId="1038"/>
          <ac:cxnSpMkLst>
            <pc:docMk/>
            <pc:sldMk cId="903703835" sldId="306"/>
            <ac:cxnSpMk id="40" creationId="{8179ED8D-2620-4498-A0AC-2876484168F7}"/>
          </ac:cxnSpMkLst>
        </pc:cxnChg>
        <pc:cxnChg chg="mod">
          <ac:chgData name="Bert Gollnick" userId="ed8d9daad869d599" providerId="LiveId" clId="{65B62B1D-3C98-44BE-94AF-0650ADD7D2A1}" dt="2018-12-17T09:39:48.429" v="657" actId="1038"/>
          <ac:cxnSpMkLst>
            <pc:docMk/>
            <pc:sldMk cId="903703835" sldId="306"/>
            <ac:cxnSpMk id="41" creationId="{8F2B677B-426B-4F89-9ACF-24AE7EDE93FF}"/>
          </ac:cxnSpMkLst>
        </pc:cxnChg>
        <pc:cxnChg chg="add mod">
          <ac:chgData name="Bert Gollnick" userId="ed8d9daad869d599" providerId="LiveId" clId="{65B62B1D-3C98-44BE-94AF-0650ADD7D2A1}" dt="2018-12-17T09:39:48.429" v="657" actId="1038"/>
          <ac:cxnSpMkLst>
            <pc:docMk/>
            <pc:sldMk cId="903703835" sldId="306"/>
            <ac:cxnSpMk id="42" creationId="{8D55A6D7-D118-4643-A92B-A193BB2D6BFE}"/>
          </ac:cxnSpMkLst>
        </pc:cxnChg>
        <pc:cxnChg chg="mod">
          <ac:chgData name="Bert Gollnick" userId="ed8d9daad869d599" providerId="LiveId" clId="{65B62B1D-3C98-44BE-94AF-0650ADD7D2A1}" dt="2018-12-17T09:39:48.429" v="657" actId="1038"/>
          <ac:cxnSpMkLst>
            <pc:docMk/>
            <pc:sldMk cId="903703835" sldId="306"/>
            <ac:cxnSpMk id="44" creationId="{5571DB15-6722-4A7D-8282-B0B00CC7B16C}"/>
          </ac:cxnSpMkLst>
        </pc:cxnChg>
        <pc:cxnChg chg="mod">
          <ac:chgData name="Bert Gollnick" userId="ed8d9daad869d599" providerId="LiveId" clId="{65B62B1D-3C98-44BE-94AF-0650ADD7D2A1}" dt="2018-12-17T09:39:48.429" v="657" actId="1038"/>
          <ac:cxnSpMkLst>
            <pc:docMk/>
            <pc:sldMk cId="903703835" sldId="306"/>
            <ac:cxnSpMk id="47" creationId="{985B48D5-1397-4693-ADEA-F7DE9AB2387C}"/>
          </ac:cxnSpMkLst>
        </pc:cxnChg>
        <pc:cxnChg chg="mod">
          <ac:chgData name="Bert Gollnick" userId="ed8d9daad869d599" providerId="LiveId" clId="{65B62B1D-3C98-44BE-94AF-0650ADD7D2A1}" dt="2018-12-17T09:39:48.429" v="657" actId="1038"/>
          <ac:cxnSpMkLst>
            <pc:docMk/>
            <pc:sldMk cId="903703835" sldId="306"/>
            <ac:cxnSpMk id="50" creationId="{A4FE6E3A-A0F9-4B0D-9CE5-DFCE5ECF39B8}"/>
          </ac:cxnSpMkLst>
        </pc:cxnChg>
        <pc:cxnChg chg="mod">
          <ac:chgData name="Bert Gollnick" userId="ed8d9daad869d599" providerId="LiveId" clId="{65B62B1D-3C98-44BE-94AF-0650ADD7D2A1}" dt="2018-12-17T09:39:48.429" v="657" actId="1038"/>
          <ac:cxnSpMkLst>
            <pc:docMk/>
            <pc:sldMk cId="903703835" sldId="306"/>
            <ac:cxnSpMk id="53" creationId="{E68296C8-9070-4DE3-8EDD-855F8592BACB}"/>
          </ac:cxnSpMkLst>
        </pc:cxnChg>
        <pc:cxnChg chg="mod">
          <ac:chgData name="Bert Gollnick" userId="ed8d9daad869d599" providerId="LiveId" clId="{65B62B1D-3C98-44BE-94AF-0650ADD7D2A1}" dt="2018-12-17T09:39:48.429" v="657" actId="1038"/>
          <ac:cxnSpMkLst>
            <pc:docMk/>
            <pc:sldMk cId="903703835" sldId="306"/>
            <ac:cxnSpMk id="56" creationId="{4EF1A39B-E397-44E5-BD8A-11475F8D8283}"/>
          </ac:cxnSpMkLst>
        </pc:cxnChg>
        <pc:cxnChg chg="mod">
          <ac:chgData name="Bert Gollnick" userId="ed8d9daad869d599" providerId="LiveId" clId="{65B62B1D-3C98-44BE-94AF-0650ADD7D2A1}" dt="2018-12-17T09:39:48.429" v="657" actId="1038"/>
          <ac:cxnSpMkLst>
            <pc:docMk/>
            <pc:sldMk cId="903703835" sldId="306"/>
            <ac:cxnSpMk id="59" creationId="{72700B24-1784-4E91-A497-248A6864B81B}"/>
          </ac:cxnSpMkLst>
        </pc:cxnChg>
        <pc:cxnChg chg="mod">
          <ac:chgData name="Bert Gollnick" userId="ed8d9daad869d599" providerId="LiveId" clId="{65B62B1D-3C98-44BE-94AF-0650ADD7D2A1}" dt="2018-12-17T09:39:48.429" v="657" actId="1038"/>
          <ac:cxnSpMkLst>
            <pc:docMk/>
            <pc:sldMk cId="903703835" sldId="306"/>
            <ac:cxnSpMk id="62" creationId="{FB52D1E9-CF4F-4F8E-803E-29E9838131EE}"/>
          </ac:cxnSpMkLst>
        </pc:cxnChg>
      </pc:sldChg>
      <pc:sldChg chg="modSp">
        <pc:chgData name="Bert Gollnick" userId="ed8d9daad869d599" providerId="LiveId" clId="{65B62B1D-3C98-44BE-94AF-0650ADD7D2A1}" dt="2018-12-17T09:39:25.462" v="639" actId="20577"/>
        <pc:sldMkLst>
          <pc:docMk/>
          <pc:sldMk cId="374608838" sldId="307"/>
        </pc:sldMkLst>
        <pc:spChg chg="mod">
          <ac:chgData name="Bert Gollnick" userId="ed8d9daad869d599" providerId="LiveId" clId="{65B62B1D-3C98-44BE-94AF-0650ADD7D2A1}" dt="2018-12-17T09:39:25.462" v="639" actId="20577"/>
          <ac:spMkLst>
            <pc:docMk/>
            <pc:sldMk cId="374608838" sldId="307"/>
            <ac:spMk id="2" creationId="{C0BA30F3-33C6-4F58-9198-2CE865738FA2}"/>
          </ac:spMkLst>
        </pc:spChg>
      </pc:sldChg>
      <pc:sldChg chg="addSp delSp modSp add ord">
        <pc:chgData name="Bert Gollnick" userId="ed8d9daad869d599" providerId="LiveId" clId="{65B62B1D-3C98-44BE-94AF-0650ADD7D2A1}" dt="2018-12-17T09:56:00.688" v="960"/>
        <pc:sldMkLst>
          <pc:docMk/>
          <pc:sldMk cId="2294609163" sldId="308"/>
        </pc:sldMkLst>
        <pc:spChg chg="mod">
          <ac:chgData name="Bert Gollnick" userId="ed8d9daad869d599" providerId="LiveId" clId="{65B62B1D-3C98-44BE-94AF-0650ADD7D2A1}" dt="2018-12-17T09:10:11.804" v="430" actId="20577"/>
          <ac:spMkLst>
            <pc:docMk/>
            <pc:sldMk cId="2294609163" sldId="308"/>
            <ac:spMk id="2" creationId="{C0BA30F3-33C6-4F58-9198-2CE865738FA2}"/>
          </ac:spMkLst>
        </pc:spChg>
        <pc:spChg chg="mod">
          <ac:chgData name="Bert Gollnick" userId="ed8d9daad869d599" providerId="LiveId" clId="{65B62B1D-3C98-44BE-94AF-0650ADD7D2A1}" dt="2018-12-17T09:05:39.923" v="295" actId="20577"/>
          <ac:spMkLst>
            <pc:docMk/>
            <pc:sldMk cId="2294609163" sldId="308"/>
            <ac:spMk id="3" creationId="{E5D9F419-3225-47DC-85CB-B1B4C405B368}"/>
          </ac:spMkLst>
        </pc:spChg>
        <pc:spChg chg="mod">
          <ac:chgData name="Bert Gollnick" userId="ed8d9daad869d599" providerId="LiveId" clId="{65B62B1D-3C98-44BE-94AF-0650ADD7D2A1}" dt="2018-12-17T09:05:59.678" v="301" actId="6549"/>
          <ac:spMkLst>
            <pc:docMk/>
            <pc:sldMk cId="2294609163" sldId="308"/>
            <ac:spMk id="4" creationId="{3B9B979D-A90F-4836-B137-9F046D081B6A}"/>
          </ac:spMkLst>
        </pc:spChg>
        <pc:spChg chg="del">
          <ac:chgData name="Bert Gollnick" userId="ed8d9daad869d599" providerId="LiveId" clId="{65B62B1D-3C98-44BE-94AF-0650ADD7D2A1}" dt="2018-12-17T09:05:53.517" v="296" actId="478"/>
          <ac:spMkLst>
            <pc:docMk/>
            <pc:sldMk cId="2294609163" sldId="308"/>
            <ac:spMk id="5" creationId="{D9F8F24B-D7B7-4713-9135-4D20A6BFBD4A}"/>
          </ac:spMkLst>
        </pc:spChg>
        <pc:spChg chg="del">
          <ac:chgData name="Bert Gollnick" userId="ed8d9daad869d599" providerId="LiveId" clId="{65B62B1D-3C98-44BE-94AF-0650ADD7D2A1}" dt="2018-12-17T09:05:54.691" v="297" actId="478"/>
          <ac:spMkLst>
            <pc:docMk/>
            <pc:sldMk cId="2294609163" sldId="308"/>
            <ac:spMk id="6" creationId="{4B1186EE-B595-46F7-86F8-D70ACAE1ED44}"/>
          </ac:spMkLst>
        </pc:spChg>
        <pc:spChg chg="del">
          <ac:chgData name="Bert Gollnick" userId="ed8d9daad869d599" providerId="LiveId" clId="{65B62B1D-3C98-44BE-94AF-0650ADD7D2A1}" dt="2018-12-17T09:05:56.090" v="298" actId="478"/>
          <ac:spMkLst>
            <pc:docMk/>
            <pc:sldMk cId="2294609163" sldId="308"/>
            <ac:spMk id="7" creationId="{E4F8260A-2307-4115-A25D-9BA23CBFE587}"/>
          </ac:spMkLst>
        </pc:spChg>
        <pc:spChg chg="add mod">
          <ac:chgData name="Bert Gollnick" userId="ed8d9daad869d599" providerId="LiveId" clId="{65B62B1D-3C98-44BE-94AF-0650ADD7D2A1}" dt="2018-12-17T09:09:33.818" v="423" actId="113"/>
          <ac:spMkLst>
            <pc:docMk/>
            <pc:sldMk cId="2294609163" sldId="308"/>
            <ac:spMk id="11" creationId="{A8D8C298-6456-4317-BA05-7F11D2261F5A}"/>
          </ac:spMkLst>
        </pc:spChg>
        <pc:graphicFrameChg chg="add mod">
          <ac:chgData name="Bert Gollnick" userId="ed8d9daad869d599" providerId="LiveId" clId="{65B62B1D-3C98-44BE-94AF-0650ADD7D2A1}" dt="2018-12-17T09:08:13.350" v="379" actId="20577"/>
          <ac:graphicFrameMkLst>
            <pc:docMk/>
            <pc:sldMk cId="2294609163" sldId="308"/>
            <ac:graphicFrameMk id="8" creationId="{D64BEB79-2383-4138-9C41-DA435549557F}"/>
          </ac:graphicFrameMkLst>
        </pc:graphicFrameChg>
        <pc:cxnChg chg="del mod">
          <ac:chgData name="Bert Gollnick" userId="ed8d9daad869d599" providerId="LiveId" clId="{65B62B1D-3C98-44BE-94AF-0650ADD7D2A1}" dt="2018-12-17T09:05:57.224" v="299" actId="478"/>
          <ac:cxnSpMkLst>
            <pc:docMk/>
            <pc:sldMk cId="2294609163" sldId="308"/>
            <ac:cxnSpMk id="9" creationId="{1654B927-64A3-4BEA-A0B4-11E9353E04E2}"/>
          </ac:cxnSpMkLst>
        </pc:cxnChg>
        <pc:cxnChg chg="del mod">
          <ac:chgData name="Bert Gollnick" userId="ed8d9daad869d599" providerId="LiveId" clId="{65B62B1D-3C98-44BE-94AF-0650ADD7D2A1}" dt="2018-12-17T09:05:57.994" v="300" actId="478"/>
          <ac:cxnSpMkLst>
            <pc:docMk/>
            <pc:sldMk cId="2294609163" sldId="308"/>
            <ac:cxnSpMk id="10" creationId="{EFE06A52-9DD7-4788-AC6B-E98ACAB62E7F}"/>
          </ac:cxnSpMkLst>
        </pc:cxnChg>
      </pc:sldChg>
      <pc:sldChg chg="addSp delSp modSp add delAnim">
        <pc:chgData name="Bert Gollnick" userId="ed8d9daad869d599" providerId="LiveId" clId="{65B62B1D-3C98-44BE-94AF-0650ADD7D2A1}" dt="2018-12-17T10:34:58.838" v="1401" actId="1038"/>
        <pc:sldMkLst>
          <pc:docMk/>
          <pc:sldMk cId="485019070" sldId="309"/>
        </pc:sldMkLst>
        <pc:spChg chg="mod">
          <ac:chgData name="Bert Gollnick" userId="ed8d9daad869d599" providerId="LiveId" clId="{65B62B1D-3C98-44BE-94AF-0650ADD7D2A1}" dt="2018-12-17T09:39:55.502" v="664" actId="20577"/>
          <ac:spMkLst>
            <pc:docMk/>
            <pc:sldMk cId="485019070" sldId="309"/>
            <ac:spMk id="2" creationId="{C0BA30F3-33C6-4F58-9198-2CE865738FA2}"/>
          </ac:spMkLst>
        </pc:spChg>
        <pc:spChg chg="mod">
          <ac:chgData name="Bert Gollnick" userId="ed8d9daad869d599" providerId="LiveId" clId="{65B62B1D-3C98-44BE-94AF-0650ADD7D2A1}" dt="2018-12-17T09:40:01.522" v="677" actId="20577"/>
          <ac:spMkLst>
            <pc:docMk/>
            <pc:sldMk cId="485019070" sldId="309"/>
            <ac:spMk id="3" creationId="{E5D9F419-3225-47DC-85CB-B1B4C405B368}"/>
          </ac:spMkLst>
        </pc:spChg>
        <pc:spChg chg="add mod">
          <ac:chgData name="Bert Gollnick" userId="ed8d9daad869d599" providerId="LiveId" clId="{65B62B1D-3C98-44BE-94AF-0650ADD7D2A1}" dt="2018-12-17T09:41:19.361" v="736" actId="1076"/>
          <ac:spMkLst>
            <pc:docMk/>
            <pc:sldMk cId="485019070" sldId="309"/>
            <ac:spMk id="4" creationId="{EAE2502F-9648-48DC-A8EA-33CE4502F828}"/>
          </ac:spMkLst>
        </pc:spChg>
        <pc:spChg chg="add mod">
          <ac:chgData name="Bert Gollnick" userId="ed8d9daad869d599" providerId="LiveId" clId="{65B62B1D-3C98-44BE-94AF-0650ADD7D2A1}" dt="2018-12-17T09:44:42.193" v="844" actId="11529"/>
          <ac:spMkLst>
            <pc:docMk/>
            <pc:sldMk cId="485019070" sldId="309"/>
            <ac:spMk id="6" creationId="{AB19E552-EE2A-48A7-B13D-99BCE74A3267}"/>
          </ac:spMkLst>
        </pc:spChg>
        <pc:spChg chg="del">
          <ac:chgData name="Bert Gollnick" userId="ed8d9daad869d599" providerId="LiveId" clId="{65B62B1D-3C98-44BE-94AF-0650ADD7D2A1}" dt="2018-12-17T09:38:36.031" v="606" actId="478"/>
          <ac:spMkLst>
            <pc:docMk/>
            <pc:sldMk cId="485019070" sldId="309"/>
            <ac:spMk id="8" creationId="{BF595D48-D689-478D-9EE6-EA12AB1EDD76}"/>
          </ac:spMkLst>
        </pc:spChg>
        <pc:spChg chg="del">
          <ac:chgData name="Bert Gollnick" userId="ed8d9daad869d599" providerId="LiveId" clId="{65B62B1D-3C98-44BE-94AF-0650ADD7D2A1}" dt="2018-12-17T09:38:36.031" v="606" actId="478"/>
          <ac:spMkLst>
            <pc:docMk/>
            <pc:sldMk cId="485019070" sldId="309"/>
            <ac:spMk id="11" creationId="{4115471B-AB60-407D-8641-14A91AF6836C}"/>
          </ac:spMkLst>
        </pc:spChg>
        <pc:spChg chg="del">
          <ac:chgData name="Bert Gollnick" userId="ed8d9daad869d599" providerId="LiveId" clId="{65B62B1D-3C98-44BE-94AF-0650ADD7D2A1}" dt="2018-12-17T09:38:36.031" v="606" actId="478"/>
          <ac:spMkLst>
            <pc:docMk/>
            <pc:sldMk cId="485019070" sldId="309"/>
            <ac:spMk id="12" creationId="{E45FC331-827E-4445-927E-2614138FB1A7}"/>
          </ac:spMkLst>
        </pc:spChg>
        <pc:spChg chg="del">
          <ac:chgData name="Bert Gollnick" userId="ed8d9daad869d599" providerId="LiveId" clId="{65B62B1D-3C98-44BE-94AF-0650ADD7D2A1}" dt="2018-12-17T09:38:36.031" v="606" actId="478"/>
          <ac:spMkLst>
            <pc:docMk/>
            <pc:sldMk cId="485019070" sldId="309"/>
            <ac:spMk id="13" creationId="{1E574B0D-9C2E-4C7E-AE45-1D9E932D5461}"/>
          </ac:spMkLst>
        </pc:spChg>
        <pc:spChg chg="del">
          <ac:chgData name="Bert Gollnick" userId="ed8d9daad869d599" providerId="LiveId" clId="{65B62B1D-3C98-44BE-94AF-0650ADD7D2A1}" dt="2018-12-17T09:38:36.031" v="606" actId="478"/>
          <ac:spMkLst>
            <pc:docMk/>
            <pc:sldMk cId="485019070" sldId="309"/>
            <ac:spMk id="14" creationId="{7D2E3C49-41F3-4BDA-ACD3-64E60F36B06C}"/>
          </ac:spMkLst>
        </pc:spChg>
        <pc:spChg chg="del">
          <ac:chgData name="Bert Gollnick" userId="ed8d9daad869d599" providerId="LiveId" clId="{65B62B1D-3C98-44BE-94AF-0650ADD7D2A1}" dt="2018-12-17T09:38:36.031" v="606" actId="478"/>
          <ac:spMkLst>
            <pc:docMk/>
            <pc:sldMk cId="485019070" sldId="309"/>
            <ac:spMk id="15" creationId="{E5065BF4-620D-4429-9453-FEC60C1FA0CB}"/>
          </ac:spMkLst>
        </pc:spChg>
        <pc:spChg chg="del">
          <ac:chgData name="Bert Gollnick" userId="ed8d9daad869d599" providerId="LiveId" clId="{65B62B1D-3C98-44BE-94AF-0650ADD7D2A1}" dt="2018-12-17T09:38:36.031" v="606" actId="478"/>
          <ac:spMkLst>
            <pc:docMk/>
            <pc:sldMk cId="485019070" sldId="309"/>
            <ac:spMk id="16" creationId="{FD5AE002-4AF0-4D32-A285-1670C9A217C8}"/>
          </ac:spMkLst>
        </pc:spChg>
        <pc:spChg chg="del">
          <ac:chgData name="Bert Gollnick" userId="ed8d9daad869d599" providerId="LiveId" clId="{65B62B1D-3C98-44BE-94AF-0650ADD7D2A1}" dt="2018-12-17T09:38:36.031" v="606" actId="478"/>
          <ac:spMkLst>
            <pc:docMk/>
            <pc:sldMk cId="485019070" sldId="309"/>
            <ac:spMk id="17" creationId="{B2036F06-5058-4A29-A1A6-272D9E05C7E1}"/>
          </ac:spMkLst>
        </pc:spChg>
        <pc:spChg chg="del">
          <ac:chgData name="Bert Gollnick" userId="ed8d9daad869d599" providerId="LiveId" clId="{65B62B1D-3C98-44BE-94AF-0650ADD7D2A1}" dt="2018-12-17T09:38:36.031" v="606" actId="478"/>
          <ac:spMkLst>
            <pc:docMk/>
            <pc:sldMk cId="485019070" sldId="309"/>
            <ac:spMk id="33" creationId="{7193D92A-F1E5-46A4-A4B3-ACBE3375FD58}"/>
          </ac:spMkLst>
        </pc:spChg>
        <pc:spChg chg="del">
          <ac:chgData name="Bert Gollnick" userId="ed8d9daad869d599" providerId="LiveId" clId="{65B62B1D-3C98-44BE-94AF-0650ADD7D2A1}" dt="2018-12-17T09:38:36.031" v="606" actId="478"/>
          <ac:spMkLst>
            <pc:docMk/>
            <pc:sldMk cId="485019070" sldId="309"/>
            <ac:spMk id="34" creationId="{275C41EC-CF46-4E0A-8449-89AEBE2ED557}"/>
          </ac:spMkLst>
        </pc:spChg>
        <pc:spChg chg="del">
          <ac:chgData name="Bert Gollnick" userId="ed8d9daad869d599" providerId="LiveId" clId="{65B62B1D-3C98-44BE-94AF-0650ADD7D2A1}" dt="2018-12-17T09:38:36.031" v="606" actId="478"/>
          <ac:spMkLst>
            <pc:docMk/>
            <pc:sldMk cId="485019070" sldId="309"/>
            <ac:spMk id="36" creationId="{6625760B-4559-4142-9A58-0203BE01DEBE}"/>
          </ac:spMkLst>
        </pc:spChg>
        <pc:spChg chg="del">
          <ac:chgData name="Bert Gollnick" userId="ed8d9daad869d599" providerId="LiveId" clId="{65B62B1D-3C98-44BE-94AF-0650ADD7D2A1}" dt="2018-12-17T09:38:36.031" v="606" actId="478"/>
          <ac:spMkLst>
            <pc:docMk/>
            <pc:sldMk cId="485019070" sldId="309"/>
            <ac:spMk id="37" creationId="{247A16B6-2716-4E45-B309-EB22F77E621F}"/>
          </ac:spMkLst>
        </pc:spChg>
        <pc:spChg chg="add mod">
          <ac:chgData name="Bert Gollnick" userId="ed8d9daad869d599" providerId="LiveId" clId="{65B62B1D-3C98-44BE-94AF-0650ADD7D2A1}" dt="2018-12-17T10:34:55.779" v="1398" actId="1037"/>
          <ac:spMkLst>
            <pc:docMk/>
            <pc:sldMk cId="485019070" sldId="309"/>
            <ac:spMk id="43" creationId="{A653A8C6-AD44-4CDB-9FDA-E9C68F7CB024}"/>
          </ac:spMkLst>
        </pc:spChg>
        <pc:spChg chg="add mod">
          <ac:chgData name="Bert Gollnick" userId="ed8d9daad869d599" providerId="LiveId" clId="{65B62B1D-3C98-44BE-94AF-0650ADD7D2A1}" dt="2018-12-17T10:34:58.838" v="1401" actId="1038"/>
          <ac:spMkLst>
            <pc:docMk/>
            <pc:sldMk cId="485019070" sldId="309"/>
            <ac:spMk id="45" creationId="{4B7EC380-3B2A-4292-9C1A-1D50ED9E4EE2}"/>
          </ac:spMkLst>
        </pc:spChg>
        <pc:spChg chg="add mod">
          <ac:chgData name="Bert Gollnick" userId="ed8d9daad869d599" providerId="LiveId" clId="{65B62B1D-3C98-44BE-94AF-0650ADD7D2A1}" dt="2018-12-17T09:41:07.905" v="732" actId="1076"/>
          <ac:spMkLst>
            <pc:docMk/>
            <pc:sldMk cId="485019070" sldId="309"/>
            <ac:spMk id="46" creationId="{34EB0D2A-EA55-45A4-926B-F0F77244446D}"/>
          </ac:spMkLst>
        </pc:spChg>
        <pc:spChg chg="add mod">
          <ac:chgData name="Bert Gollnick" userId="ed8d9daad869d599" providerId="LiveId" clId="{65B62B1D-3C98-44BE-94AF-0650ADD7D2A1}" dt="2018-12-17T09:41:34.399" v="740" actId="207"/>
          <ac:spMkLst>
            <pc:docMk/>
            <pc:sldMk cId="485019070" sldId="309"/>
            <ac:spMk id="48" creationId="{74ED192A-41F9-4ED6-83BE-34506AC5CAF6}"/>
          </ac:spMkLst>
        </pc:spChg>
        <pc:spChg chg="add mod ord">
          <ac:chgData name="Bert Gollnick" userId="ed8d9daad869d599" providerId="LiveId" clId="{65B62B1D-3C98-44BE-94AF-0650ADD7D2A1}" dt="2018-12-17T09:43:22.731" v="775" actId="166"/>
          <ac:spMkLst>
            <pc:docMk/>
            <pc:sldMk cId="485019070" sldId="309"/>
            <ac:spMk id="49" creationId="{8946DC4A-C85D-462C-BA48-880BE4877429}"/>
          </ac:spMkLst>
        </pc:spChg>
        <pc:spChg chg="add mod">
          <ac:chgData name="Bert Gollnick" userId="ed8d9daad869d599" providerId="LiveId" clId="{65B62B1D-3C98-44BE-94AF-0650ADD7D2A1}" dt="2018-12-17T09:42:51.761" v="747" actId="1076"/>
          <ac:spMkLst>
            <pc:docMk/>
            <pc:sldMk cId="485019070" sldId="309"/>
            <ac:spMk id="51" creationId="{E516E12F-A275-481C-A25B-3C1ED140EFD2}"/>
          </ac:spMkLst>
        </pc:spChg>
        <pc:spChg chg="add mod">
          <ac:chgData name="Bert Gollnick" userId="ed8d9daad869d599" providerId="LiveId" clId="{65B62B1D-3C98-44BE-94AF-0650ADD7D2A1}" dt="2018-12-17T09:43:03.129" v="769" actId="20577"/>
          <ac:spMkLst>
            <pc:docMk/>
            <pc:sldMk cId="485019070" sldId="309"/>
            <ac:spMk id="52" creationId="{97B8A034-4DBC-4048-B588-84FE2E237987}"/>
          </ac:spMkLst>
        </pc:spChg>
        <pc:spChg chg="add mod">
          <ac:chgData name="Bert Gollnick" userId="ed8d9daad869d599" providerId="LiveId" clId="{65B62B1D-3C98-44BE-94AF-0650ADD7D2A1}" dt="2018-12-17T09:43:25.569" v="776" actId="14100"/>
          <ac:spMkLst>
            <pc:docMk/>
            <pc:sldMk cId="485019070" sldId="309"/>
            <ac:spMk id="54" creationId="{AC433A84-D840-4AD8-8B01-4C9E68C4C6AD}"/>
          </ac:spMkLst>
        </pc:spChg>
        <pc:spChg chg="add mod">
          <ac:chgData name="Bert Gollnick" userId="ed8d9daad869d599" providerId="LiveId" clId="{65B62B1D-3C98-44BE-94AF-0650ADD7D2A1}" dt="2018-12-17T09:43:27.761" v="777" actId="14100"/>
          <ac:spMkLst>
            <pc:docMk/>
            <pc:sldMk cId="485019070" sldId="309"/>
            <ac:spMk id="55" creationId="{8B401A4E-99E8-431F-BDE4-97BEA5796AD3}"/>
          </ac:spMkLst>
        </pc:spChg>
        <pc:spChg chg="add mod">
          <ac:chgData name="Bert Gollnick" userId="ed8d9daad869d599" providerId="LiveId" clId="{65B62B1D-3C98-44BE-94AF-0650ADD7D2A1}" dt="2018-12-17T09:43:16.094" v="773" actId="20577"/>
          <ac:spMkLst>
            <pc:docMk/>
            <pc:sldMk cId="485019070" sldId="309"/>
            <ac:spMk id="57" creationId="{E3E99B43-07F2-4A7D-8998-4C75A44971A3}"/>
          </ac:spMkLst>
        </pc:spChg>
        <pc:spChg chg="add mod">
          <ac:chgData name="Bert Gollnick" userId="ed8d9daad869d599" providerId="LiveId" clId="{65B62B1D-3C98-44BE-94AF-0650ADD7D2A1}" dt="2018-12-17T09:44:25.068" v="838" actId="1035"/>
          <ac:spMkLst>
            <pc:docMk/>
            <pc:sldMk cId="485019070" sldId="309"/>
            <ac:spMk id="58" creationId="{22ECD3EB-C7D4-4AEA-BDFF-533A69475740}"/>
          </ac:spMkLst>
        </pc:spChg>
        <pc:spChg chg="add mod">
          <ac:chgData name="Bert Gollnick" userId="ed8d9daad869d599" providerId="LiveId" clId="{65B62B1D-3C98-44BE-94AF-0650ADD7D2A1}" dt="2018-12-17T09:44:29.184" v="843" actId="1036"/>
          <ac:spMkLst>
            <pc:docMk/>
            <pc:sldMk cId="485019070" sldId="309"/>
            <ac:spMk id="60" creationId="{25B323B9-7794-4662-B39F-DD75410DEA04}"/>
          </ac:spMkLst>
        </pc:spChg>
        <pc:spChg chg="add mod">
          <ac:chgData name="Bert Gollnick" userId="ed8d9daad869d599" providerId="LiveId" clId="{65B62B1D-3C98-44BE-94AF-0650ADD7D2A1}" dt="2018-12-17T09:44:56.425" v="847" actId="14100"/>
          <ac:spMkLst>
            <pc:docMk/>
            <pc:sldMk cId="485019070" sldId="309"/>
            <ac:spMk id="61" creationId="{BD476EB9-33D2-4120-BBDA-72ECC50E220E}"/>
          </ac:spMkLst>
        </pc:spChg>
        <pc:spChg chg="add mod">
          <ac:chgData name="Bert Gollnick" userId="ed8d9daad869d599" providerId="LiveId" clId="{65B62B1D-3C98-44BE-94AF-0650ADD7D2A1}" dt="2018-12-17T09:45:29.354" v="856" actId="1076"/>
          <ac:spMkLst>
            <pc:docMk/>
            <pc:sldMk cId="485019070" sldId="309"/>
            <ac:spMk id="65" creationId="{6CA8AE14-61DE-412C-9EE1-568FE3A2BB47}"/>
          </ac:spMkLst>
        </pc:spChg>
        <pc:spChg chg="add mod">
          <ac:chgData name="Bert Gollnick" userId="ed8d9daad869d599" providerId="LiveId" clId="{65B62B1D-3C98-44BE-94AF-0650ADD7D2A1}" dt="2018-12-17T09:45:29.354" v="856" actId="1076"/>
          <ac:spMkLst>
            <pc:docMk/>
            <pc:sldMk cId="485019070" sldId="309"/>
            <ac:spMk id="66" creationId="{8445A1A4-579E-4232-BDD6-1E2CC64D1D17}"/>
          </ac:spMkLst>
        </pc:spChg>
        <pc:spChg chg="add mod">
          <ac:chgData name="Bert Gollnick" userId="ed8d9daad869d599" providerId="LiveId" clId="{65B62B1D-3C98-44BE-94AF-0650ADD7D2A1}" dt="2018-12-17T09:45:29.354" v="856" actId="1076"/>
          <ac:spMkLst>
            <pc:docMk/>
            <pc:sldMk cId="485019070" sldId="309"/>
            <ac:spMk id="67" creationId="{A6162C15-9528-4940-A9D7-9FE330A277F4}"/>
          </ac:spMkLst>
        </pc:spChg>
        <pc:spChg chg="add mod">
          <ac:chgData name="Bert Gollnick" userId="ed8d9daad869d599" providerId="LiveId" clId="{65B62B1D-3C98-44BE-94AF-0650ADD7D2A1}" dt="2018-12-17T09:45:29.354" v="856" actId="1076"/>
          <ac:spMkLst>
            <pc:docMk/>
            <pc:sldMk cId="485019070" sldId="309"/>
            <ac:spMk id="68" creationId="{D11A21D5-C775-4600-85ED-B289F2040A73}"/>
          </ac:spMkLst>
        </pc:spChg>
        <pc:spChg chg="add mod">
          <ac:chgData name="Bert Gollnick" userId="ed8d9daad869d599" providerId="LiveId" clId="{65B62B1D-3C98-44BE-94AF-0650ADD7D2A1}" dt="2018-12-17T09:45:29.354" v="856" actId="1076"/>
          <ac:spMkLst>
            <pc:docMk/>
            <pc:sldMk cId="485019070" sldId="309"/>
            <ac:spMk id="69" creationId="{6FCDCFF6-EB4A-48D3-8E90-D579FDD96B56}"/>
          </ac:spMkLst>
        </pc:spChg>
        <pc:spChg chg="del">
          <ac:chgData name="Bert Gollnick" userId="ed8d9daad869d599" providerId="LiveId" clId="{65B62B1D-3C98-44BE-94AF-0650ADD7D2A1}" dt="2018-12-17T09:38:36.031" v="606" actId="478"/>
          <ac:spMkLst>
            <pc:docMk/>
            <pc:sldMk cId="485019070" sldId="309"/>
            <ac:spMk id="70" creationId="{5E000862-4F9B-4FE0-9064-555755825CB9}"/>
          </ac:spMkLst>
        </pc:spChg>
        <pc:spChg chg="del">
          <ac:chgData name="Bert Gollnick" userId="ed8d9daad869d599" providerId="LiveId" clId="{65B62B1D-3C98-44BE-94AF-0650ADD7D2A1}" dt="2018-12-17T09:38:36.031" v="606" actId="478"/>
          <ac:spMkLst>
            <pc:docMk/>
            <pc:sldMk cId="485019070" sldId="309"/>
            <ac:spMk id="71" creationId="{85ABC1F7-F224-47FA-8625-9B88A4B26397}"/>
          </ac:spMkLst>
        </pc:spChg>
        <pc:spChg chg="del">
          <ac:chgData name="Bert Gollnick" userId="ed8d9daad869d599" providerId="LiveId" clId="{65B62B1D-3C98-44BE-94AF-0650ADD7D2A1}" dt="2018-12-17T09:38:36.031" v="606" actId="478"/>
          <ac:spMkLst>
            <pc:docMk/>
            <pc:sldMk cId="485019070" sldId="309"/>
            <ac:spMk id="72" creationId="{0260B930-D47B-417A-AE1E-20A9D57F4A41}"/>
          </ac:spMkLst>
        </pc:spChg>
        <pc:spChg chg="del">
          <ac:chgData name="Bert Gollnick" userId="ed8d9daad869d599" providerId="LiveId" clId="{65B62B1D-3C98-44BE-94AF-0650ADD7D2A1}" dt="2018-12-17T09:38:36.031" v="606" actId="478"/>
          <ac:spMkLst>
            <pc:docMk/>
            <pc:sldMk cId="485019070" sldId="309"/>
            <ac:spMk id="73" creationId="{AC3A1A42-CDA1-4911-AE57-9F2261F12A1B}"/>
          </ac:spMkLst>
        </pc:spChg>
        <pc:spChg chg="add mod">
          <ac:chgData name="Bert Gollnick" userId="ed8d9daad869d599" providerId="LiveId" clId="{65B62B1D-3C98-44BE-94AF-0650ADD7D2A1}" dt="2018-12-17T09:45:29.354" v="856" actId="1076"/>
          <ac:spMkLst>
            <pc:docMk/>
            <pc:sldMk cId="485019070" sldId="309"/>
            <ac:spMk id="74" creationId="{37F28EEE-324C-45B9-884B-C7D8FAD32E97}"/>
          </ac:spMkLst>
        </pc:spChg>
        <pc:spChg chg="add mod">
          <ac:chgData name="Bert Gollnick" userId="ed8d9daad869d599" providerId="LiveId" clId="{65B62B1D-3C98-44BE-94AF-0650ADD7D2A1}" dt="2018-12-17T09:45:29.354" v="856" actId="1076"/>
          <ac:spMkLst>
            <pc:docMk/>
            <pc:sldMk cId="485019070" sldId="309"/>
            <ac:spMk id="75" creationId="{FA3CF44A-FCDC-4F1F-A083-1DE560028679}"/>
          </ac:spMkLst>
        </pc:spChg>
        <pc:spChg chg="add mod">
          <ac:chgData name="Bert Gollnick" userId="ed8d9daad869d599" providerId="LiveId" clId="{65B62B1D-3C98-44BE-94AF-0650ADD7D2A1}" dt="2018-12-17T09:45:29.354" v="856" actId="1076"/>
          <ac:spMkLst>
            <pc:docMk/>
            <pc:sldMk cId="485019070" sldId="309"/>
            <ac:spMk id="76" creationId="{AA9D36A4-62E0-4D57-A904-D286572004C2}"/>
          </ac:spMkLst>
        </pc:spChg>
        <pc:spChg chg="add mod">
          <ac:chgData name="Bert Gollnick" userId="ed8d9daad869d599" providerId="LiveId" clId="{65B62B1D-3C98-44BE-94AF-0650ADD7D2A1}" dt="2018-12-17T09:45:29.354" v="856" actId="1076"/>
          <ac:spMkLst>
            <pc:docMk/>
            <pc:sldMk cId="485019070" sldId="309"/>
            <ac:spMk id="77" creationId="{0F566214-0CB2-4D6D-BF59-0EF3B7A44DE0}"/>
          </ac:spMkLst>
        </pc:spChg>
        <pc:cxnChg chg="del mod">
          <ac:chgData name="Bert Gollnick" userId="ed8d9daad869d599" providerId="LiveId" clId="{65B62B1D-3C98-44BE-94AF-0650ADD7D2A1}" dt="2018-12-17T09:38:36.031" v="606" actId="478"/>
          <ac:cxnSpMkLst>
            <pc:docMk/>
            <pc:sldMk cId="485019070" sldId="309"/>
            <ac:cxnSpMk id="5" creationId="{1702CE0A-A36B-42F3-A24B-A1410962B9AE}"/>
          </ac:cxnSpMkLst>
        </pc:cxnChg>
        <pc:cxnChg chg="add mod">
          <ac:chgData name="Bert Gollnick" userId="ed8d9daad869d599" providerId="LiveId" clId="{65B62B1D-3C98-44BE-94AF-0650ADD7D2A1}" dt="2018-12-17T10:34:55.779" v="1398" actId="1037"/>
          <ac:cxnSpMkLst>
            <pc:docMk/>
            <pc:sldMk cId="485019070" sldId="309"/>
            <ac:cxnSpMk id="9" creationId="{FFE0272D-EB91-4AAB-91C5-5A8009879573}"/>
          </ac:cxnSpMkLst>
        </pc:cxnChg>
        <pc:cxnChg chg="del mod">
          <ac:chgData name="Bert Gollnick" userId="ed8d9daad869d599" providerId="LiveId" clId="{65B62B1D-3C98-44BE-94AF-0650ADD7D2A1}" dt="2018-12-17T09:38:36.031" v="606" actId="478"/>
          <ac:cxnSpMkLst>
            <pc:docMk/>
            <pc:sldMk cId="485019070" sldId="309"/>
            <ac:cxnSpMk id="19" creationId="{52A7A542-BCB9-426B-8092-27F0248A3140}"/>
          </ac:cxnSpMkLst>
        </pc:cxnChg>
        <pc:cxnChg chg="del mod">
          <ac:chgData name="Bert Gollnick" userId="ed8d9daad869d599" providerId="LiveId" clId="{65B62B1D-3C98-44BE-94AF-0650ADD7D2A1}" dt="2018-12-17T09:38:36.031" v="606" actId="478"/>
          <ac:cxnSpMkLst>
            <pc:docMk/>
            <pc:sldMk cId="485019070" sldId="309"/>
            <ac:cxnSpMk id="20" creationId="{4B795B39-069D-4318-8CE2-5E8DD6B24EA2}"/>
          </ac:cxnSpMkLst>
        </pc:cxnChg>
        <pc:cxnChg chg="del mod">
          <ac:chgData name="Bert Gollnick" userId="ed8d9daad869d599" providerId="LiveId" clId="{65B62B1D-3C98-44BE-94AF-0650ADD7D2A1}" dt="2018-12-17T09:38:36.031" v="606" actId="478"/>
          <ac:cxnSpMkLst>
            <pc:docMk/>
            <pc:sldMk cId="485019070" sldId="309"/>
            <ac:cxnSpMk id="23" creationId="{7D439267-7166-4C88-A809-DFEC1BF0CAF5}"/>
          </ac:cxnSpMkLst>
        </pc:cxnChg>
        <pc:cxnChg chg="del mod">
          <ac:chgData name="Bert Gollnick" userId="ed8d9daad869d599" providerId="LiveId" clId="{65B62B1D-3C98-44BE-94AF-0650ADD7D2A1}" dt="2018-12-17T09:38:36.031" v="606" actId="478"/>
          <ac:cxnSpMkLst>
            <pc:docMk/>
            <pc:sldMk cId="485019070" sldId="309"/>
            <ac:cxnSpMk id="26" creationId="{AD761C22-FB17-45F1-BEAA-C908298C8341}"/>
          </ac:cxnSpMkLst>
        </pc:cxnChg>
        <pc:cxnChg chg="del mod">
          <ac:chgData name="Bert Gollnick" userId="ed8d9daad869d599" providerId="LiveId" clId="{65B62B1D-3C98-44BE-94AF-0650ADD7D2A1}" dt="2018-12-17T09:38:36.031" v="606" actId="478"/>
          <ac:cxnSpMkLst>
            <pc:docMk/>
            <pc:sldMk cId="485019070" sldId="309"/>
            <ac:cxnSpMk id="29" creationId="{92D6C024-19C0-454B-B89F-E625AB54279F}"/>
          </ac:cxnSpMkLst>
        </pc:cxnChg>
        <pc:cxnChg chg="del mod">
          <ac:chgData name="Bert Gollnick" userId="ed8d9daad869d599" providerId="LiveId" clId="{65B62B1D-3C98-44BE-94AF-0650ADD7D2A1}" dt="2018-12-17T09:38:36.031" v="606" actId="478"/>
          <ac:cxnSpMkLst>
            <pc:docMk/>
            <pc:sldMk cId="485019070" sldId="309"/>
            <ac:cxnSpMk id="32" creationId="{A9DA5C19-C40D-44F9-89C5-F55271DCEE23}"/>
          </ac:cxnSpMkLst>
        </pc:cxnChg>
        <pc:cxnChg chg="del mod">
          <ac:chgData name="Bert Gollnick" userId="ed8d9daad869d599" providerId="LiveId" clId="{65B62B1D-3C98-44BE-94AF-0650ADD7D2A1}" dt="2018-12-17T09:38:36.031" v="606" actId="478"/>
          <ac:cxnSpMkLst>
            <pc:docMk/>
            <pc:sldMk cId="485019070" sldId="309"/>
            <ac:cxnSpMk id="35" creationId="{BEB7898D-DA14-4F8C-BFD6-7AA4E4438AF1}"/>
          </ac:cxnSpMkLst>
        </pc:cxnChg>
        <pc:cxnChg chg="del mod">
          <ac:chgData name="Bert Gollnick" userId="ed8d9daad869d599" providerId="LiveId" clId="{65B62B1D-3C98-44BE-94AF-0650ADD7D2A1}" dt="2018-12-17T09:38:36.031" v="606" actId="478"/>
          <ac:cxnSpMkLst>
            <pc:docMk/>
            <pc:sldMk cId="485019070" sldId="309"/>
            <ac:cxnSpMk id="38" creationId="{88B439E3-9E49-42F0-9AFE-D24092116D07}"/>
          </ac:cxnSpMkLst>
        </pc:cxnChg>
        <pc:cxnChg chg="del">
          <ac:chgData name="Bert Gollnick" userId="ed8d9daad869d599" providerId="LiveId" clId="{65B62B1D-3C98-44BE-94AF-0650ADD7D2A1}" dt="2018-12-17T09:38:36.031" v="606" actId="478"/>
          <ac:cxnSpMkLst>
            <pc:docMk/>
            <pc:sldMk cId="485019070" sldId="309"/>
            <ac:cxnSpMk id="39" creationId="{11CC7A33-79EC-4A7A-B227-3395681EE63B}"/>
          </ac:cxnSpMkLst>
        </pc:cxnChg>
        <pc:cxnChg chg="del">
          <ac:chgData name="Bert Gollnick" userId="ed8d9daad869d599" providerId="LiveId" clId="{65B62B1D-3C98-44BE-94AF-0650ADD7D2A1}" dt="2018-12-17T09:38:36.031" v="606" actId="478"/>
          <ac:cxnSpMkLst>
            <pc:docMk/>
            <pc:sldMk cId="485019070" sldId="309"/>
            <ac:cxnSpMk id="40" creationId="{8179ED8D-2620-4498-A0AC-2876484168F7}"/>
          </ac:cxnSpMkLst>
        </pc:cxnChg>
        <pc:cxnChg chg="del mod">
          <ac:chgData name="Bert Gollnick" userId="ed8d9daad869d599" providerId="LiveId" clId="{65B62B1D-3C98-44BE-94AF-0650ADD7D2A1}" dt="2018-12-17T09:38:36.031" v="606" actId="478"/>
          <ac:cxnSpMkLst>
            <pc:docMk/>
            <pc:sldMk cId="485019070" sldId="309"/>
            <ac:cxnSpMk id="41" creationId="{8F2B677B-426B-4F89-9ACF-24AE7EDE93FF}"/>
          </ac:cxnSpMkLst>
        </pc:cxnChg>
        <pc:cxnChg chg="del">
          <ac:chgData name="Bert Gollnick" userId="ed8d9daad869d599" providerId="LiveId" clId="{65B62B1D-3C98-44BE-94AF-0650ADD7D2A1}" dt="2018-12-17T09:38:36.031" v="606" actId="478"/>
          <ac:cxnSpMkLst>
            <pc:docMk/>
            <pc:sldMk cId="485019070" sldId="309"/>
            <ac:cxnSpMk id="42" creationId="{8D55A6D7-D118-4643-A92B-A193BB2D6BFE}"/>
          </ac:cxnSpMkLst>
        </pc:cxnChg>
        <pc:cxnChg chg="del mod">
          <ac:chgData name="Bert Gollnick" userId="ed8d9daad869d599" providerId="LiveId" clId="{65B62B1D-3C98-44BE-94AF-0650ADD7D2A1}" dt="2018-12-17T09:38:36.031" v="606" actId="478"/>
          <ac:cxnSpMkLst>
            <pc:docMk/>
            <pc:sldMk cId="485019070" sldId="309"/>
            <ac:cxnSpMk id="44" creationId="{5571DB15-6722-4A7D-8282-B0B00CC7B16C}"/>
          </ac:cxnSpMkLst>
        </pc:cxnChg>
        <pc:cxnChg chg="del mod">
          <ac:chgData name="Bert Gollnick" userId="ed8d9daad869d599" providerId="LiveId" clId="{65B62B1D-3C98-44BE-94AF-0650ADD7D2A1}" dt="2018-12-17T09:38:36.031" v="606" actId="478"/>
          <ac:cxnSpMkLst>
            <pc:docMk/>
            <pc:sldMk cId="485019070" sldId="309"/>
            <ac:cxnSpMk id="47" creationId="{985B48D5-1397-4693-ADEA-F7DE9AB2387C}"/>
          </ac:cxnSpMkLst>
        </pc:cxnChg>
        <pc:cxnChg chg="del mod">
          <ac:chgData name="Bert Gollnick" userId="ed8d9daad869d599" providerId="LiveId" clId="{65B62B1D-3C98-44BE-94AF-0650ADD7D2A1}" dt="2018-12-17T09:38:36.031" v="606" actId="478"/>
          <ac:cxnSpMkLst>
            <pc:docMk/>
            <pc:sldMk cId="485019070" sldId="309"/>
            <ac:cxnSpMk id="50" creationId="{A4FE6E3A-A0F9-4B0D-9CE5-DFCE5ECF39B8}"/>
          </ac:cxnSpMkLst>
        </pc:cxnChg>
        <pc:cxnChg chg="del mod">
          <ac:chgData name="Bert Gollnick" userId="ed8d9daad869d599" providerId="LiveId" clId="{65B62B1D-3C98-44BE-94AF-0650ADD7D2A1}" dt="2018-12-17T09:38:36.031" v="606" actId="478"/>
          <ac:cxnSpMkLst>
            <pc:docMk/>
            <pc:sldMk cId="485019070" sldId="309"/>
            <ac:cxnSpMk id="53" creationId="{E68296C8-9070-4DE3-8EDD-855F8592BACB}"/>
          </ac:cxnSpMkLst>
        </pc:cxnChg>
        <pc:cxnChg chg="del mod">
          <ac:chgData name="Bert Gollnick" userId="ed8d9daad869d599" providerId="LiveId" clId="{65B62B1D-3C98-44BE-94AF-0650ADD7D2A1}" dt="2018-12-17T09:38:36.031" v="606" actId="478"/>
          <ac:cxnSpMkLst>
            <pc:docMk/>
            <pc:sldMk cId="485019070" sldId="309"/>
            <ac:cxnSpMk id="56" creationId="{4EF1A39B-E397-44E5-BD8A-11475F8D8283}"/>
          </ac:cxnSpMkLst>
        </pc:cxnChg>
        <pc:cxnChg chg="del mod">
          <ac:chgData name="Bert Gollnick" userId="ed8d9daad869d599" providerId="LiveId" clId="{65B62B1D-3C98-44BE-94AF-0650ADD7D2A1}" dt="2018-12-17T09:38:36.031" v="606" actId="478"/>
          <ac:cxnSpMkLst>
            <pc:docMk/>
            <pc:sldMk cId="485019070" sldId="309"/>
            <ac:cxnSpMk id="59" creationId="{72700B24-1784-4E91-A497-248A6864B81B}"/>
          </ac:cxnSpMkLst>
        </pc:cxnChg>
        <pc:cxnChg chg="del mod">
          <ac:chgData name="Bert Gollnick" userId="ed8d9daad869d599" providerId="LiveId" clId="{65B62B1D-3C98-44BE-94AF-0650ADD7D2A1}" dt="2018-12-17T09:38:36.031" v="606" actId="478"/>
          <ac:cxnSpMkLst>
            <pc:docMk/>
            <pc:sldMk cId="485019070" sldId="309"/>
            <ac:cxnSpMk id="62" creationId="{FB52D1E9-CF4F-4F8E-803E-29E9838131EE}"/>
          </ac:cxnSpMkLst>
        </pc:cxnChg>
        <pc:cxnChg chg="add mod">
          <ac:chgData name="Bert Gollnick" userId="ed8d9daad869d599" providerId="LiveId" clId="{65B62B1D-3C98-44BE-94AF-0650ADD7D2A1}" dt="2018-12-17T10:34:55.779" v="1398" actId="1037"/>
          <ac:cxnSpMkLst>
            <pc:docMk/>
            <pc:sldMk cId="485019070" sldId="309"/>
            <ac:cxnSpMk id="63" creationId="{2C6ACE29-E057-479D-A0A9-64963BE383B9}"/>
          </ac:cxnSpMkLst>
        </pc:cxnChg>
        <pc:cxnChg chg="add mod">
          <ac:chgData name="Bert Gollnick" userId="ed8d9daad869d599" providerId="LiveId" clId="{65B62B1D-3C98-44BE-94AF-0650ADD7D2A1}" dt="2018-12-17T10:34:55.779" v="1398" actId="1037"/>
          <ac:cxnSpMkLst>
            <pc:docMk/>
            <pc:sldMk cId="485019070" sldId="309"/>
            <ac:cxnSpMk id="64" creationId="{45DC791A-D654-4552-99A5-92177648D6CD}"/>
          </ac:cxnSpMkLst>
        </pc:cxnChg>
        <pc:cxnChg chg="add del mod">
          <ac:chgData name="Bert Gollnick" userId="ed8d9daad869d599" providerId="LiveId" clId="{65B62B1D-3C98-44BE-94AF-0650ADD7D2A1}" dt="2018-12-17T09:50:08.944" v="866" actId="478"/>
          <ac:cxnSpMkLst>
            <pc:docMk/>
            <pc:sldMk cId="485019070" sldId="309"/>
            <ac:cxnSpMk id="78" creationId="{480A0312-2288-47DC-8659-FF4B692F1317}"/>
          </ac:cxnSpMkLst>
        </pc:cxnChg>
        <pc:cxnChg chg="add del mod">
          <ac:chgData name="Bert Gollnick" userId="ed8d9daad869d599" providerId="LiveId" clId="{65B62B1D-3C98-44BE-94AF-0650ADD7D2A1}" dt="2018-12-17T09:50:10.724" v="867" actId="478"/>
          <ac:cxnSpMkLst>
            <pc:docMk/>
            <pc:sldMk cId="485019070" sldId="309"/>
            <ac:cxnSpMk id="79" creationId="{DC79E96D-728B-43C4-90C0-C421D396906A}"/>
          </ac:cxnSpMkLst>
        </pc:cxnChg>
        <pc:cxnChg chg="add del mod">
          <ac:chgData name="Bert Gollnick" userId="ed8d9daad869d599" providerId="LiveId" clId="{65B62B1D-3C98-44BE-94AF-0650ADD7D2A1}" dt="2018-12-17T09:50:12.555" v="868" actId="478"/>
          <ac:cxnSpMkLst>
            <pc:docMk/>
            <pc:sldMk cId="485019070" sldId="309"/>
            <ac:cxnSpMk id="80" creationId="{2A502A66-732A-4FE9-933B-359191210C37}"/>
          </ac:cxnSpMkLst>
        </pc:cxnChg>
        <pc:cxnChg chg="add mod">
          <ac:chgData name="Bert Gollnick" userId="ed8d9daad869d599" providerId="LiveId" clId="{65B62B1D-3C98-44BE-94AF-0650ADD7D2A1}" dt="2018-12-17T10:34:58.838" v="1401" actId="1038"/>
          <ac:cxnSpMkLst>
            <pc:docMk/>
            <pc:sldMk cId="485019070" sldId="309"/>
            <ac:cxnSpMk id="85" creationId="{E603949F-5AAB-44C3-897D-A70DF760901F}"/>
          </ac:cxnSpMkLst>
        </pc:cxnChg>
        <pc:cxnChg chg="add mod">
          <ac:chgData name="Bert Gollnick" userId="ed8d9daad869d599" providerId="LiveId" clId="{65B62B1D-3C98-44BE-94AF-0650ADD7D2A1}" dt="2018-12-17T10:34:58.838" v="1401" actId="1038"/>
          <ac:cxnSpMkLst>
            <pc:docMk/>
            <pc:sldMk cId="485019070" sldId="309"/>
            <ac:cxnSpMk id="86" creationId="{992B54E7-8269-46C7-B26B-0D2B6C5B2F1B}"/>
          </ac:cxnSpMkLst>
        </pc:cxnChg>
        <pc:cxnChg chg="add mod">
          <ac:chgData name="Bert Gollnick" userId="ed8d9daad869d599" providerId="LiveId" clId="{65B62B1D-3C98-44BE-94AF-0650ADD7D2A1}" dt="2018-12-17T10:34:58.838" v="1401" actId="1038"/>
          <ac:cxnSpMkLst>
            <pc:docMk/>
            <pc:sldMk cId="485019070" sldId="309"/>
            <ac:cxnSpMk id="89" creationId="{53CAAA60-76EA-4108-9AA9-94E5427FCFE8}"/>
          </ac:cxnSpMkLst>
        </pc:cxnChg>
      </pc:sldChg>
      <pc:sldChg chg="delSp modSp add delAnim modAnim">
        <pc:chgData name="Bert Gollnick" userId="ed8d9daad869d599" providerId="LiveId" clId="{65B62B1D-3C98-44BE-94AF-0650ADD7D2A1}" dt="2018-12-17T10:38:33.222" v="1405" actId="6549"/>
        <pc:sldMkLst>
          <pc:docMk/>
          <pc:sldMk cId="4091470836" sldId="310"/>
        </pc:sldMkLst>
        <pc:spChg chg="mod">
          <ac:chgData name="Bert Gollnick" userId="ed8d9daad869d599" providerId="LiveId" clId="{65B62B1D-3C98-44BE-94AF-0650ADD7D2A1}" dt="2018-12-17T10:37:42.043" v="1404" actId="20577"/>
          <ac:spMkLst>
            <pc:docMk/>
            <pc:sldMk cId="4091470836" sldId="310"/>
            <ac:spMk id="3" creationId="{E5D9F419-3225-47DC-85CB-B1B4C405B368}"/>
          </ac:spMkLst>
        </pc:spChg>
        <pc:spChg chg="mod">
          <ac:chgData name="Bert Gollnick" userId="ed8d9daad869d599" providerId="LiveId" clId="{65B62B1D-3C98-44BE-94AF-0650ADD7D2A1}" dt="2018-12-17T10:38:33.222" v="1405" actId="6549"/>
          <ac:spMkLst>
            <pc:docMk/>
            <pc:sldMk cId="4091470836" sldId="310"/>
            <ac:spMk id="4" creationId="{3B9B979D-A90F-4836-B137-9F046D081B6A}"/>
          </ac:spMkLst>
        </pc:spChg>
        <pc:spChg chg="del">
          <ac:chgData name="Bert Gollnick" userId="ed8d9daad869d599" providerId="LiveId" clId="{65B62B1D-3C98-44BE-94AF-0650ADD7D2A1}" dt="2018-12-17T09:59:33.050" v="980" actId="478"/>
          <ac:spMkLst>
            <pc:docMk/>
            <pc:sldMk cId="4091470836" sldId="310"/>
            <ac:spMk id="12" creationId="{EC3F3781-BCF3-4737-A238-F778256B675C}"/>
          </ac:spMkLst>
        </pc:spChg>
        <pc:spChg chg="del">
          <ac:chgData name="Bert Gollnick" userId="ed8d9daad869d599" providerId="LiveId" clId="{65B62B1D-3C98-44BE-94AF-0650ADD7D2A1}" dt="2018-12-17T09:59:28.145" v="977" actId="478"/>
          <ac:spMkLst>
            <pc:docMk/>
            <pc:sldMk cId="4091470836" sldId="310"/>
            <ac:spMk id="35" creationId="{3C3BA281-B07A-4451-8098-54D1DD115FB2}"/>
          </ac:spMkLst>
        </pc:spChg>
        <pc:picChg chg="del">
          <ac:chgData name="Bert Gollnick" userId="ed8d9daad869d599" providerId="LiveId" clId="{65B62B1D-3C98-44BE-94AF-0650ADD7D2A1}" dt="2018-12-17T09:59:26.583" v="976" actId="478"/>
          <ac:picMkLst>
            <pc:docMk/>
            <pc:sldMk cId="4091470836" sldId="310"/>
            <ac:picMk id="7" creationId="{486DB792-F599-48C3-B193-3F5A54992CC7}"/>
          </ac:picMkLst>
        </pc:picChg>
        <pc:cxnChg chg="del">
          <ac:chgData name="Bert Gollnick" userId="ed8d9daad869d599" providerId="LiveId" clId="{65B62B1D-3C98-44BE-94AF-0650ADD7D2A1}" dt="2018-12-17T09:59:30.909" v="979" actId="478"/>
          <ac:cxnSpMkLst>
            <pc:docMk/>
            <pc:sldMk cId="4091470836" sldId="310"/>
            <ac:cxnSpMk id="9" creationId="{183FDEED-D2B6-4FA3-979C-8DC5E9C4B373}"/>
          </ac:cxnSpMkLst>
        </pc:cxnChg>
        <pc:cxnChg chg="del">
          <ac:chgData name="Bert Gollnick" userId="ed8d9daad869d599" providerId="LiveId" clId="{65B62B1D-3C98-44BE-94AF-0650ADD7D2A1}" dt="2018-12-17T09:59:29.974" v="978" actId="478"/>
          <ac:cxnSpMkLst>
            <pc:docMk/>
            <pc:sldMk cId="4091470836" sldId="310"/>
            <ac:cxnSpMk id="37" creationId="{44D84C76-9C0E-4DCD-84BB-60FEE2B75D29}"/>
          </ac:cxnSpMkLst>
        </pc:cxnChg>
      </pc:sldChg>
    </pc:docChg>
  </pc:docChgLst>
  <pc:docChgLst>
    <pc:chgData name="Bert Gollnick" userId="ed8d9daad869d599" providerId="LiveId" clId="{ED9F1539-A1CB-4DA9-9F86-16F03D3418D5}"/>
    <pc:docChg chg="custSel addSld delSld modSld delMainMaster modMainMaster">
      <pc:chgData name="Bert Gollnick" userId="ed8d9daad869d599" providerId="LiveId" clId="{ED9F1539-A1CB-4DA9-9F86-16F03D3418D5}" dt="2018-11-24T15:08:24.367" v="157" actId="20577"/>
      <pc:docMkLst>
        <pc:docMk/>
      </pc:docMkLst>
      <pc:sldChg chg="modSp">
        <pc:chgData name="Bert Gollnick" userId="ed8d9daad869d599" providerId="LiveId" clId="{ED9F1539-A1CB-4DA9-9F86-16F03D3418D5}" dt="2018-11-24T15:08:00.053" v="124" actId="20577"/>
        <pc:sldMkLst>
          <pc:docMk/>
          <pc:sldMk cId="2971841378" sldId="256"/>
        </pc:sldMkLst>
        <pc:spChg chg="mod">
          <ac:chgData name="Bert Gollnick" userId="ed8d9daad869d599" providerId="LiveId" clId="{ED9F1539-A1CB-4DA9-9F86-16F03D3418D5}" dt="2018-11-24T15:08:00.053" v="124" actId="20577"/>
          <ac:spMkLst>
            <pc:docMk/>
            <pc:sldMk cId="2971841378" sldId="256"/>
            <ac:spMk id="7" creationId="{E68A32DD-BEAC-4C38-81E8-87C0EB537B29}"/>
          </ac:spMkLst>
        </pc:spChg>
      </pc:sldChg>
      <pc:sldChg chg="addSp modSp">
        <pc:chgData name="Bert Gollnick" userId="ed8d9daad869d599" providerId="LiveId" clId="{ED9F1539-A1CB-4DA9-9F86-16F03D3418D5}" dt="2018-11-24T15:08:24.367" v="157" actId="20577"/>
        <pc:sldMkLst>
          <pc:docMk/>
          <pc:sldMk cId="1287663574" sldId="298"/>
        </pc:sldMkLst>
        <pc:spChg chg="mod">
          <ac:chgData name="Bert Gollnick" userId="ed8d9daad869d599" providerId="LiveId" clId="{ED9F1539-A1CB-4DA9-9F86-16F03D3418D5}" dt="2018-11-24T15:08:06.851" v="139" actId="20577"/>
          <ac:spMkLst>
            <pc:docMk/>
            <pc:sldMk cId="1287663574" sldId="298"/>
            <ac:spMk id="2" creationId="{C0BA30F3-33C6-4F58-9198-2CE865738FA2}"/>
          </ac:spMkLst>
        </pc:spChg>
        <pc:spChg chg="mod">
          <ac:chgData name="Bert Gollnick" userId="ed8d9daad869d599" providerId="LiveId" clId="{ED9F1539-A1CB-4DA9-9F86-16F03D3418D5}" dt="2018-11-24T15:08:11.568" v="149" actId="20577"/>
          <ac:spMkLst>
            <pc:docMk/>
            <pc:sldMk cId="1287663574" sldId="298"/>
            <ac:spMk id="3" creationId="{E5D9F419-3225-47DC-85CB-B1B4C405B368}"/>
          </ac:spMkLst>
        </pc:spChg>
        <pc:spChg chg="add mod">
          <ac:chgData name="Bert Gollnick" userId="ed8d9daad869d599" providerId="LiveId" clId="{ED9F1539-A1CB-4DA9-9F86-16F03D3418D5}" dt="2018-11-24T15:08:24.367" v="157" actId="20577"/>
          <ac:spMkLst>
            <pc:docMk/>
            <pc:sldMk cId="1287663574" sldId="298"/>
            <ac:spMk id="4" creationId="{3B9B979D-A90F-4836-B137-9F046D081B6A}"/>
          </ac:spMkLst>
        </pc:spChg>
      </pc:sldChg>
      <pc:sldMasterChg chg="addSp modSp delSldLayout modSldLayout">
        <pc:chgData name="Bert Gollnick" userId="ed8d9daad869d599" providerId="LiveId" clId="{ED9F1539-A1CB-4DA9-9F86-16F03D3418D5}" dt="2018-11-24T15:07:15.115" v="105" actId="2696"/>
        <pc:sldMasterMkLst>
          <pc:docMk/>
          <pc:sldMasterMk cId="1172459893" sldId="2147483653"/>
        </pc:sldMasterMkLst>
        <pc:spChg chg="add mod">
          <ac:chgData name="Bert Gollnick" userId="ed8d9daad869d599" providerId="LiveId" clId="{ED9F1539-A1CB-4DA9-9F86-16F03D3418D5}" dt="2018-11-24T15:01:59.413" v="57"/>
          <ac:spMkLst>
            <pc:docMk/>
            <pc:sldMasterMk cId="1172459893" sldId="2147483653"/>
            <ac:spMk id="2" creationId="{D70DBD47-D734-4499-A1D5-627AFE8E862E}"/>
          </ac:spMkLst>
        </pc:spChg>
        <pc:spChg chg="add mod">
          <ac:chgData name="Bert Gollnick" userId="ed8d9daad869d599" providerId="LiveId" clId="{ED9F1539-A1CB-4DA9-9F86-16F03D3418D5}" dt="2018-11-24T15:01:59.413" v="57"/>
          <ac:spMkLst>
            <pc:docMk/>
            <pc:sldMasterMk cId="1172459893" sldId="2147483653"/>
            <ac:spMk id="3" creationId="{A752742B-663F-4D3A-A722-CD0B6A0CF3E0}"/>
          </ac:spMkLst>
        </pc:spChg>
        <pc:spChg chg="add mod">
          <ac:chgData name="Bert Gollnick" userId="ed8d9daad869d599" providerId="LiveId" clId="{ED9F1539-A1CB-4DA9-9F86-16F03D3418D5}" dt="2018-11-24T15:01:59.413" v="57"/>
          <ac:spMkLst>
            <pc:docMk/>
            <pc:sldMasterMk cId="1172459893" sldId="2147483653"/>
            <ac:spMk id="4" creationId="{20881C37-6258-4AF1-8215-8A67CACBE6D3}"/>
          </ac:spMkLst>
        </pc:spChg>
        <pc:spChg chg="add mod">
          <ac:chgData name="Bert Gollnick" userId="ed8d9daad869d599" providerId="LiveId" clId="{ED9F1539-A1CB-4DA9-9F86-16F03D3418D5}" dt="2018-11-24T15:01:59.413" v="57"/>
          <ac:spMkLst>
            <pc:docMk/>
            <pc:sldMasterMk cId="1172459893" sldId="2147483653"/>
            <ac:spMk id="5" creationId="{E26FABB8-3D34-454A-AC77-EBFE65E34233}"/>
          </ac:spMkLst>
        </pc:spChg>
        <pc:spChg chg="add mod">
          <ac:chgData name="Bert Gollnick" userId="ed8d9daad869d599" providerId="LiveId" clId="{ED9F1539-A1CB-4DA9-9F86-16F03D3418D5}" dt="2018-11-24T15:01:59.413" v="57"/>
          <ac:spMkLst>
            <pc:docMk/>
            <pc:sldMasterMk cId="1172459893" sldId="2147483653"/>
            <ac:spMk id="6" creationId="{60F1E3D8-87D2-4FBE-82D7-B75364701FC1}"/>
          </ac:spMkLst>
        </pc:spChg>
      </pc:sldMasterChg>
    </pc:docChg>
  </pc:docChgLst>
  <pc:docChgLst>
    <pc:chgData name="Bert Gollnick" userId="ed8d9daad869d599" providerId="LiveId" clId="{4CE9AC9E-A448-4A63-8467-842C979A3318}"/>
    <pc:docChg chg="undo custSel addSld modSld">
      <pc:chgData name="Bert Gollnick" userId="ed8d9daad869d599" providerId="LiveId" clId="{4CE9AC9E-A448-4A63-8467-842C979A3318}" dt="2018-12-17T07:06:12.324" v="2500"/>
      <pc:docMkLst>
        <pc:docMk/>
      </pc:docMkLst>
      <pc:sldChg chg="modSp">
        <pc:chgData name="Bert Gollnick" userId="ed8d9daad869d599" providerId="LiveId" clId="{4CE9AC9E-A448-4A63-8467-842C979A3318}" dt="2018-12-14T16:20:16.675" v="27" actId="20577"/>
        <pc:sldMkLst>
          <pc:docMk/>
          <pc:sldMk cId="2971841378" sldId="256"/>
        </pc:sldMkLst>
        <pc:spChg chg="mod">
          <ac:chgData name="Bert Gollnick" userId="ed8d9daad869d599" providerId="LiveId" clId="{4CE9AC9E-A448-4A63-8467-842C979A3318}" dt="2018-12-14T16:20:16.675" v="27" actId="20577"/>
          <ac:spMkLst>
            <pc:docMk/>
            <pc:sldMk cId="2971841378" sldId="256"/>
            <ac:spMk id="7" creationId="{E68A32DD-BEAC-4C38-81E8-87C0EB537B29}"/>
          </ac:spMkLst>
        </pc:spChg>
      </pc:sldChg>
      <pc:sldChg chg="modSp">
        <pc:chgData name="Bert Gollnick" userId="ed8d9daad869d599" providerId="LiveId" clId="{4CE9AC9E-A448-4A63-8467-842C979A3318}" dt="2018-12-15T17:52:44.033" v="1464" actId="20577"/>
        <pc:sldMkLst>
          <pc:docMk/>
          <pc:sldMk cId="1287663574" sldId="298"/>
        </pc:sldMkLst>
        <pc:spChg chg="mod">
          <ac:chgData name="Bert Gollnick" userId="ed8d9daad869d599" providerId="LiveId" clId="{4CE9AC9E-A448-4A63-8467-842C979A3318}" dt="2018-12-14T16:20:26.754" v="55" actId="20577"/>
          <ac:spMkLst>
            <pc:docMk/>
            <pc:sldMk cId="1287663574" sldId="298"/>
            <ac:spMk id="2" creationId="{C0BA30F3-33C6-4F58-9198-2CE865738FA2}"/>
          </ac:spMkLst>
        </pc:spChg>
        <pc:spChg chg="mod">
          <ac:chgData name="Bert Gollnick" userId="ed8d9daad869d599" providerId="LiveId" clId="{4CE9AC9E-A448-4A63-8467-842C979A3318}" dt="2018-12-14T16:20:32.337" v="67" actId="20577"/>
          <ac:spMkLst>
            <pc:docMk/>
            <pc:sldMk cId="1287663574" sldId="298"/>
            <ac:spMk id="3" creationId="{E5D9F419-3225-47DC-85CB-B1B4C405B368}"/>
          </ac:spMkLst>
        </pc:spChg>
        <pc:spChg chg="mod">
          <ac:chgData name="Bert Gollnick" userId="ed8d9daad869d599" providerId="LiveId" clId="{4CE9AC9E-A448-4A63-8467-842C979A3318}" dt="2018-12-15T17:52:44.033" v="1464" actId="20577"/>
          <ac:spMkLst>
            <pc:docMk/>
            <pc:sldMk cId="1287663574" sldId="298"/>
            <ac:spMk id="4" creationId="{3B9B979D-A90F-4836-B137-9F046D081B6A}"/>
          </ac:spMkLst>
        </pc:spChg>
      </pc:sldChg>
      <pc:sldChg chg="addSp delSp modSp add modAnim">
        <pc:chgData name="Bert Gollnick" userId="ed8d9daad869d599" providerId="LiveId" clId="{4CE9AC9E-A448-4A63-8467-842C979A3318}" dt="2018-12-15T18:19:40.376" v="1828" actId="20577"/>
        <pc:sldMkLst>
          <pc:docMk/>
          <pc:sldMk cId="696831564" sldId="304"/>
        </pc:sldMkLst>
        <pc:spChg chg="mod">
          <ac:chgData name="Bert Gollnick" userId="ed8d9daad869d599" providerId="LiveId" clId="{4CE9AC9E-A448-4A63-8467-842C979A3318}" dt="2018-12-15T17:54:05.507" v="1473" actId="20577"/>
          <ac:spMkLst>
            <pc:docMk/>
            <pc:sldMk cId="696831564" sldId="304"/>
            <ac:spMk id="3" creationId="{E5D9F419-3225-47DC-85CB-B1B4C405B368}"/>
          </ac:spMkLst>
        </pc:spChg>
        <pc:spChg chg="mod">
          <ac:chgData name="Bert Gollnick" userId="ed8d9daad869d599" providerId="LiveId" clId="{4CE9AC9E-A448-4A63-8467-842C979A3318}" dt="2018-12-15T18:19:40.376" v="1828" actId="20577"/>
          <ac:spMkLst>
            <pc:docMk/>
            <pc:sldMk cId="696831564" sldId="304"/>
            <ac:spMk id="4" creationId="{3B9B979D-A90F-4836-B137-9F046D081B6A}"/>
          </ac:spMkLst>
        </pc:spChg>
        <pc:spChg chg="add mod">
          <ac:chgData name="Bert Gollnick" userId="ed8d9daad869d599" providerId="LiveId" clId="{4CE9AC9E-A448-4A63-8467-842C979A3318}" dt="2018-12-15T17:56:08.297" v="1505" actId="20577"/>
          <ac:spMkLst>
            <pc:docMk/>
            <pc:sldMk cId="696831564" sldId="304"/>
            <ac:spMk id="11" creationId="{238692EE-6A36-4E35-82E9-6FD7973CD1EF}"/>
          </ac:spMkLst>
        </pc:spChg>
        <pc:spChg chg="add mod">
          <ac:chgData name="Bert Gollnick" userId="ed8d9daad869d599" providerId="LiveId" clId="{4CE9AC9E-A448-4A63-8467-842C979A3318}" dt="2018-12-15T17:56:16.702" v="1509" actId="20577"/>
          <ac:spMkLst>
            <pc:docMk/>
            <pc:sldMk cId="696831564" sldId="304"/>
            <ac:spMk id="13" creationId="{140BE7FA-B39F-4B6E-91B6-8DAC017F2CF2}"/>
          </ac:spMkLst>
        </pc:spChg>
        <pc:spChg chg="add mod">
          <ac:chgData name="Bert Gollnick" userId="ed8d9daad869d599" providerId="LiveId" clId="{4CE9AC9E-A448-4A63-8467-842C979A3318}" dt="2018-12-15T18:11:43.911" v="1791" actId="1076"/>
          <ac:spMkLst>
            <pc:docMk/>
            <pc:sldMk cId="696831564" sldId="304"/>
            <ac:spMk id="14" creationId="{36498E99-8334-476B-9D50-773EB66819E4}"/>
          </ac:spMkLst>
        </pc:spChg>
        <pc:spChg chg="add mod">
          <ac:chgData name="Bert Gollnick" userId="ed8d9daad869d599" providerId="LiveId" clId="{4CE9AC9E-A448-4A63-8467-842C979A3318}" dt="2018-12-15T18:11:41.887" v="1790" actId="1076"/>
          <ac:spMkLst>
            <pc:docMk/>
            <pc:sldMk cId="696831564" sldId="304"/>
            <ac:spMk id="15" creationId="{B654FC76-3575-45C1-BB64-50E138B81F5E}"/>
          </ac:spMkLst>
        </pc:spChg>
        <pc:spChg chg="add mod">
          <ac:chgData name="Bert Gollnick" userId="ed8d9daad869d599" providerId="LiveId" clId="{4CE9AC9E-A448-4A63-8467-842C979A3318}" dt="2018-12-15T17:57:12.963" v="1518" actId="1076"/>
          <ac:spMkLst>
            <pc:docMk/>
            <pc:sldMk cId="696831564" sldId="304"/>
            <ac:spMk id="16" creationId="{3904D14D-D39B-46CA-9F29-63CDEEDBC871}"/>
          </ac:spMkLst>
        </pc:spChg>
        <pc:spChg chg="add mod">
          <ac:chgData name="Bert Gollnick" userId="ed8d9daad869d599" providerId="LiveId" clId="{4CE9AC9E-A448-4A63-8467-842C979A3318}" dt="2018-12-15T17:57:15.369" v="1520" actId="1076"/>
          <ac:spMkLst>
            <pc:docMk/>
            <pc:sldMk cId="696831564" sldId="304"/>
            <ac:spMk id="17" creationId="{C3946F53-76F6-43FC-A969-F3B8FF48A383}"/>
          </ac:spMkLst>
        </pc:spChg>
        <pc:spChg chg="add mod">
          <ac:chgData name="Bert Gollnick" userId="ed8d9daad869d599" providerId="LiveId" clId="{4CE9AC9E-A448-4A63-8467-842C979A3318}" dt="2018-12-15T17:57:18.619" v="1522" actId="1076"/>
          <ac:spMkLst>
            <pc:docMk/>
            <pc:sldMk cId="696831564" sldId="304"/>
            <ac:spMk id="18" creationId="{CD48A02E-48D9-45EF-A400-D0B5AE7C7422}"/>
          </ac:spMkLst>
        </pc:spChg>
        <pc:spChg chg="add mod">
          <ac:chgData name="Bert Gollnick" userId="ed8d9daad869d599" providerId="LiveId" clId="{4CE9AC9E-A448-4A63-8467-842C979A3318}" dt="2018-12-15T17:58:23.497" v="1548" actId="20577"/>
          <ac:spMkLst>
            <pc:docMk/>
            <pc:sldMk cId="696831564" sldId="304"/>
            <ac:spMk id="23" creationId="{6404D2D0-6D0A-4FFE-9A68-888A4DE202D8}"/>
          </ac:spMkLst>
        </pc:spChg>
        <pc:spChg chg="add mod">
          <ac:chgData name="Bert Gollnick" userId="ed8d9daad869d599" providerId="LiveId" clId="{4CE9AC9E-A448-4A63-8467-842C979A3318}" dt="2018-12-15T17:58:30.719" v="1552" actId="20577"/>
          <ac:spMkLst>
            <pc:docMk/>
            <pc:sldMk cId="696831564" sldId="304"/>
            <ac:spMk id="24" creationId="{325948A1-A59B-4F48-9861-978AE41DDD01}"/>
          </ac:spMkLst>
        </pc:spChg>
        <pc:spChg chg="add mod">
          <ac:chgData name="Bert Gollnick" userId="ed8d9daad869d599" providerId="LiveId" clId="{4CE9AC9E-A448-4A63-8467-842C979A3318}" dt="2018-12-15T17:59:17.221" v="1555" actId="1076"/>
          <ac:spMkLst>
            <pc:docMk/>
            <pc:sldMk cId="696831564" sldId="304"/>
            <ac:spMk id="25" creationId="{79AC95DB-DBAA-4023-A64E-3DF981781A8D}"/>
          </ac:spMkLst>
        </pc:spChg>
        <pc:spChg chg="add mod">
          <ac:chgData name="Bert Gollnick" userId="ed8d9daad869d599" providerId="LiveId" clId="{4CE9AC9E-A448-4A63-8467-842C979A3318}" dt="2018-12-15T18:11:46.948" v="1792" actId="1076"/>
          <ac:spMkLst>
            <pc:docMk/>
            <pc:sldMk cId="696831564" sldId="304"/>
            <ac:spMk id="26" creationId="{3C44ABC8-8E52-48E2-9373-DA73EAF0FE7C}"/>
          </ac:spMkLst>
        </pc:spChg>
        <pc:spChg chg="add mod">
          <ac:chgData name="Bert Gollnick" userId="ed8d9daad869d599" providerId="LiveId" clId="{4CE9AC9E-A448-4A63-8467-842C979A3318}" dt="2018-12-15T17:59:23.721" v="1559" actId="1076"/>
          <ac:spMkLst>
            <pc:docMk/>
            <pc:sldMk cId="696831564" sldId="304"/>
            <ac:spMk id="27" creationId="{AD79CCB3-6185-4306-97A0-D6FE09F0F018}"/>
          </ac:spMkLst>
        </pc:spChg>
        <pc:grpChg chg="add mod">
          <ac:chgData name="Bert Gollnick" userId="ed8d9daad869d599" providerId="LiveId" clId="{4CE9AC9E-A448-4A63-8467-842C979A3318}" dt="2018-12-15T17:57:49.639" v="1523" actId="164"/>
          <ac:grpSpMkLst>
            <pc:docMk/>
            <pc:sldMk cId="696831564" sldId="304"/>
            <ac:grpSpMk id="19" creationId="{F150D20B-20CA-4F81-A17E-1FB81E3D8753}"/>
          </ac:grpSpMkLst>
        </pc:grpChg>
        <pc:grpChg chg="add mod">
          <ac:chgData name="Bert Gollnick" userId="ed8d9daad869d599" providerId="LiveId" clId="{4CE9AC9E-A448-4A63-8467-842C979A3318}" dt="2018-12-15T17:58:07.169" v="1542" actId="1076"/>
          <ac:grpSpMkLst>
            <pc:docMk/>
            <pc:sldMk cId="696831564" sldId="304"/>
            <ac:grpSpMk id="20" creationId="{F8C5387A-47FF-4118-9BBD-6D76B8BD3F42}"/>
          </ac:grpSpMkLst>
        </pc:grpChg>
        <pc:picChg chg="del">
          <ac:chgData name="Bert Gollnick" userId="ed8d9daad869d599" providerId="LiveId" clId="{4CE9AC9E-A448-4A63-8467-842C979A3318}" dt="2018-12-15T17:54:08.054" v="1474" actId="478"/>
          <ac:picMkLst>
            <pc:docMk/>
            <pc:sldMk cId="696831564" sldId="304"/>
            <ac:picMk id="9" creationId="{247332DD-C5E9-4159-ACD0-C62413A7868A}"/>
          </ac:picMkLst>
        </pc:picChg>
        <pc:picChg chg="del">
          <ac:chgData name="Bert Gollnick" userId="ed8d9daad869d599" providerId="LiveId" clId="{4CE9AC9E-A448-4A63-8467-842C979A3318}" dt="2018-12-15T17:54:09.367" v="1475" actId="478"/>
          <ac:picMkLst>
            <pc:docMk/>
            <pc:sldMk cId="696831564" sldId="304"/>
            <ac:picMk id="12" creationId="{8A44BD1D-CC14-43FD-8DD4-1CA0AF83E309}"/>
          </ac:picMkLst>
        </pc:picChg>
        <pc:cxnChg chg="add mod">
          <ac:chgData name="Bert Gollnick" userId="ed8d9daad869d599" providerId="LiveId" clId="{4CE9AC9E-A448-4A63-8467-842C979A3318}" dt="2018-12-15T17:57:49.639" v="1523" actId="164"/>
          <ac:cxnSpMkLst>
            <pc:docMk/>
            <pc:sldMk cId="696831564" sldId="304"/>
            <ac:cxnSpMk id="6" creationId="{7A6657CB-5AC7-492F-9C5A-DC2EC890182F}"/>
          </ac:cxnSpMkLst>
        </pc:cxnChg>
        <pc:cxnChg chg="add mod">
          <ac:chgData name="Bert Gollnick" userId="ed8d9daad869d599" providerId="LiveId" clId="{4CE9AC9E-A448-4A63-8467-842C979A3318}" dt="2018-12-15T17:57:49.639" v="1523" actId="164"/>
          <ac:cxnSpMkLst>
            <pc:docMk/>
            <pc:sldMk cId="696831564" sldId="304"/>
            <ac:cxnSpMk id="10" creationId="{19F27DBC-699C-4686-97B9-ABB6469603D4}"/>
          </ac:cxnSpMkLst>
        </pc:cxnChg>
        <pc:cxnChg chg="mod">
          <ac:chgData name="Bert Gollnick" userId="ed8d9daad869d599" providerId="LiveId" clId="{4CE9AC9E-A448-4A63-8467-842C979A3318}" dt="2018-12-15T17:58:16.185" v="1543" actId="208"/>
          <ac:cxnSpMkLst>
            <pc:docMk/>
            <pc:sldMk cId="696831564" sldId="304"/>
            <ac:cxnSpMk id="21" creationId="{1676E566-CA9A-46F2-9539-A12C5435D256}"/>
          </ac:cxnSpMkLst>
        </pc:cxnChg>
        <pc:cxnChg chg="mod">
          <ac:chgData name="Bert Gollnick" userId="ed8d9daad869d599" providerId="LiveId" clId="{4CE9AC9E-A448-4A63-8467-842C979A3318}" dt="2018-12-15T17:58:16.185" v="1543" actId="208"/>
          <ac:cxnSpMkLst>
            <pc:docMk/>
            <pc:sldMk cId="696831564" sldId="304"/>
            <ac:cxnSpMk id="22" creationId="{A870905C-3924-4B1A-8A6F-42711E3CF35F}"/>
          </ac:cxnSpMkLst>
        </pc:cxnChg>
      </pc:sldChg>
      <pc:sldChg chg="modSp add">
        <pc:chgData name="Bert Gollnick" userId="ed8d9daad869d599" providerId="LiveId" clId="{4CE9AC9E-A448-4A63-8467-842C979A3318}" dt="2018-12-15T18:31:46.828" v="2296" actId="20577"/>
        <pc:sldMkLst>
          <pc:docMk/>
          <pc:sldMk cId="579804787" sldId="305"/>
        </pc:sldMkLst>
        <pc:spChg chg="mod">
          <ac:chgData name="Bert Gollnick" userId="ed8d9daad869d599" providerId="LiveId" clId="{4CE9AC9E-A448-4A63-8467-842C979A3318}" dt="2018-12-15T18:23:11.131" v="2023" actId="20577"/>
          <ac:spMkLst>
            <pc:docMk/>
            <pc:sldMk cId="579804787" sldId="305"/>
            <ac:spMk id="2" creationId="{C0BA30F3-33C6-4F58-9198-2CE865738FA2}"/>
          </ac:spMkLst>
        </pc:spChg>
        <pc:spChg chg="mod">
          <ac:chgData name="Bert Gollnick" userId="ed8d9daad869d599" providerId="LiveId" clId="{4CE9AC9E-A448-4A63-8467-842C979A3318}" dt="2018-12-15T18:30:44.183" v="2240" actId="20577"/>
          <ac:spMkLst>
            <pc:docMk/>
            <pc:sldMk cId="579804787" sldId="305"/>
            <ac:spMk id="4" creationId="{3B9B979D-A90F-4836-B137-9F046D081B6A}"/>
          </ac:spMkLst>
        </pc:spChg>
        <pc:spChg chg="mod">
          <ac:chgData name="Bert Gollnick" userId="ed8d9daad869d599" providerId="LiveId" clId="{4CE9AC9E-A448-4A63-8467-842C979A3318}" dt="2018-12-15T18:31:46.828" v="2296" actId="20577"/>
          <ac:spMkLst>
            <pc:docMk/>
            <pc:sldMk cId="579804787" sldId="305"/>
            <ac:spMk id="6" creationId="{79F43289-FB6F-4D82-A0B0-951F76572BF4}"/>
          </ac:spMkLst>
        </pc:spChg>
      </pc:sldChg>
      <pc:sldChg chg="addSp delSp modSp add delAnim modAnim">
        <pc:chgData name="Bert Gollnick" userId="ed8d9daad869d599" providerId="LiveId" clId="{4CE9AC9E-A448-4A63-8467-842C979A3318}" dt="2018-12-17T07:06:12.324" v="2500"/>
        <pc:sldMkLst>
          <pc:docMk/>
          <pc:sldMk cId="374608838" sldId="307"/>
        </pc:sldMkLst>
        <pc:spChg chg="mod">
          <ac:chgData name="Bert Gollnick" userId="ed8d9daad869d599" providerId="LiveId" clId="{4CE9AC9E-A448-4A63-8467-842C979A3318}" dt="2018-12-17T06:54:29.568" v="2317" actId="20577"/>
          <ac:spMkLst>
            <pc:docMk/>
            <pc:sldMk cId="374608838" sldId="307"/>
            <ac:spMk id="3" creationId="{E5D9F419-3225-47DC-85CB-B1B4C405B368}"/>
          </ac:spMkLst>
        </pc:spChg>
        <pc:spChg chg="mod">
          <ac:chgData name="Bert Gollnick" userId="ed8d9daad869d599" providerId="LiveId" clId="{4CE9AC9E-A448-4A63-8467-842C979A3318}" dt="2018-12-17T07:05:41.641" v="2498" actId="20577"/>
          <ac:spMkLst>
            <pc:docMk/>
            <pc:sldMk cId="374608838" sldId="307"/>
            <ac:spMk id="4" creationId="{3B9B979D-A90F-4836-B137-9F046D081B6A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5" creationId="{7D3C880D-534D-4373-9BE8-A8F3E70831FB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11" creationId="{238692EE-6A36-4E35-82E9-6FD7973CD1EF}"/>
          </ac:spMkLst>
        </pc:spChg>
        <pc:spChg chg="add mod">
          <ac:chgData name="Bert Gollnick" userId="ed8d9daad869d599" providerId="LiveId" clId="{4CE9AC9E-A448-4A63-8467-842C979A3318}" dt="2018-12-17T07:02:35.571" v="2433" actId="1038"/>
          <ac:spMkLst>
            <pc:docMk/>
            <pc:sldMk cId="374608838" sldId="307"/>
            <ac:spMk id="12" creationId="{EC3F3781-BCF3-4737-A238-F778256B675C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13" creationId="{140BE7FA-B39F-4B6E-91B6-8DAC017F2CF2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14" creationId="{36498E99-8334-476B-9D50-773EB66819E4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15" creationId="{B654FC76-3575-45C1-BB64-50E138B81F5E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16" creationId="{3904D14D-D39B-46CA-9F29-63CDEEDBC871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17" creationId="{C3946F53-76F6-43FC-A969-F3B8FF48A383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18" creationId="{CD48A02E-48D9-45EF-A400-D0B5AE7C7422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23" creationId="{6404D2D0-6D0A-4FFE-9A68-888A4DE202D8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24" creationId="{325948A1-A59B-4F48-9861-978AE41DDD01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25" creationId="{79AC95DB-DBAA-4023-A64E-3DF981781A8D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26" creationId="{3C44ABC8-8E52-48E2-9373-DA73EAF0FE7C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27" creationId="{AD79CCB3-6185-4306-97A0-D6FE09F0F018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28" creationId="{9CFEB81E-1E4D-47C8-AE9A-6B46442BE954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29" creationId="{EECDF950-A404-4EFC-ADB1-DAD5F1ACDB28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30" creationId="{8F2041C4-9DA6-443D-A312-6757B115834D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31" creationId="{71158956-451D-4061-B72D-C4B878F321C3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32" creationId="{4C4EE72D-2369-4064-AB10-475F1B429D70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33" creationId="{28D521CD-DC7E-4695-B029-9146FD76D346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34" creationId="{091E8E00-ED31-45C6-94F3-F39E396C474A}"/>
          </ac:spMkLst>
        </pc:spChg>
        <pc:spChg chg="add mod">
          <ac:chgData name="Bert Gollnick" userId="ed8d9daad869d599" providerId="LiveId" clId="{4CE9AC9E-A448-4A63-8467-842C979A3318}" dt="2018-12-17T07:03:02.252" v="2448" actId="1076"/>
          <ac:spMkLst>
            <pc:docMk/>
            <pc:sldMk cId="374608838" sldId="307"/>
            <ac:spMk id="35" creationId="{3C3BA281-B07A-4451-8098-54D1DD115FB2}"/>
          </ac:spMkLst>
        </pc:spChg>
        <pc:spChg chg="add mod">
          <ac:chgData name="Bert Gollnick" userId="ed8d9daad869d599" providerId="LiveId" clId="{4CE9AC9E-A448-4A63-8467-842C979A3318}" dt="2018-12-17T07:04:16.104" v="2460" actId="2085"/>
          <ac:spMkLst>
            <pc:docMk/>
            <pc:sldMk cId="374608838" sldId="307"/>
            <ac:spMk id="38" creationId="{498689A5-6D6B-45A2-AF49-F42ADAEDFD5C}"/>
          </ac:spMkLst>
        </pc:spChg>
        <pc:grpChg chg="del">
          <ac:chgData name="Bert Gollnick" userId="ed8d9daad869d599" providerId="LiveId" clId="{4CE9AC9E-A448-4A63-8467-842C979A3318}" dt="2018-12-17T06:54:33.535" v="2318" actId="478"/>
          <ac:grpSpMkLst>
            <pc:docMk/>
            <pc:sldMk cId="374608838" sldId="307"/>
            <ac:grpSpMk id="19" creationId="{F150D20B-20CA-4F81-A17E-1FB81E3D8753}"/>
          </ac:grpSpMkLst>
        </pc:grpChg>
        <pc:grpChg chg="del">
          <ac:chgData name="Bert Gollnick" userId="ed8d9daad869d599" providerId="LiveId" clId="{4CE9AC9E-A448-4A63-8467-842C979A3318}" dt="2018-12-17T06:54:41.207" v="2319" actId="478"/>
          <ac:grpSpMkLst>
            <pc:docMk/>
            <pc:sldMk cId="374608838" sldId="307"/>
            <ac:grpSpMk id="20" creationId="{F8C5387A-47FF-4118-9BBD-6D76B8BD3F42}"/>
          </ac:grpSpMkLst>
        </pc:grpChg>
        <pc:picChg chg="add mod">
          <ac:chgData name="Bert Gollnick" userId="ed8d9daad869d599" providerId="LiveId" clId="{4CE9AC9E-A448-4A63-8467-842C979A3318}" dt="2018-12-17T06:54:48.669" v="2323" actId="1076"/>
          <ac:picMkLst>
            <pc:docMk/>
            <pc:sldMk cId="374608838" sldId="307"/>
            <ac:picMk id="7" creationId="{486DB792-F599-48C3-B193-3F5A54992CC7}"/>
          </ac:picMkLst>
        </pc:picChg>
        <pc:cxnChg chg="add mod">
          <ac:chgData name="Bert Gollnick" userId="ed8d9daad869d599" providerId="LiveId" clId="{4CE9AC9E-A448-4A63-8467-842C979A3318}" dt="2018-12-17T07:02:16.335" v="2407" actId="208"/>
          <ac:cxnSpMkLst>
            <pc:docMk/>
            <pc:sldMk cId="374608838" sldId="307"/>
            <ac:cxnSpMk id="9" creationId="{183FDEED-D2B6-4FA3-979C-8DC5E9C4B373}"/>
          </ac:cxnSpMkLst>
        </pc:cxnChg>
        <pc:cxnChg chg="add mod">
          <ac:chgData name="Bert Gollnick" userId="ed8d9daad869d599" providerId="LiveId" clId="{4CE9AC9E-A448-4A63-8467-842C979A3318}" dt="2018-12-17T07:03:09.580" v="2449" actId="11529"/>
          <ac:cxnSpMkLst>
            <pc:docMk/>
            <pc:sldMk cId="374608838" sldId="307"/>
            <ac:cxnSpMk id="37" creationId="{44D84C76-9C0E-4DCD-84BB-60FEE2B75D2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9AE260-727F-48C0-BA90-6111DD5762F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968906E-4AF4-40D1-99EA-147A193E7BDB}">
      <dgm:prSet phldrT="[Text]" custT="1"/>
      <dgm:spPr/>
      <dgm:t>
        <a:bodyPr/>
        <a:lstStyle/>
        <a:p>
          <a:r>
            <a:rPr lang="de-DE" sz="1400" dirty="0" err="1"/>
            <a:t>Openness</a:t>
          </a:r>
          <a:endParaRPr lang="en-GB" sz="1400" dirty="0"/>
        </a:p>
      </dgm:t>
    </dgm:pt>
    <dgm:pt modelId="{476B38FE-3E6B-4673-B2DB-4ACEF93B64AB}" type="parTrans" cxnId="{4596EF80-C05D-4EC7-B7DE-D83C67C3649D}">
      <dgm:prSet/>
      <dgm:spPr/>
      <dgm:t>
        <a:bodyPr/>
        <a:lstStyle/>
        <a:p>
          <a:endParaRPr lang="en-GB"/>
        </a:p>
      </dgm:t>
    </dgm:pt>
    <dgm:pt modelId="{AF58D8A0-6B9F-471F-9B42-39E2748B6928}" type="sibTrans" cxnId="{4596EF80-C05D-4EC7-B7DE-D83C67C3649D}">
      <dgm:prSet/>
      <dgm:spPr/>
      <dgm:t>
        <a:bodyPr/>
        <a:lstStyle/>
        <a:p>
          <a:endParaRPr lang="en-GB"/>
        </a:p>
      </dgm:t>
    </dgm:pt>
    <dgm:pt modelId="{4D67B751-82D8-4C7B-9B72-23B61A06A0FA}">
      <dgm:prSet phldrT="[Text]" custT="1"/>
      <dgm:spPr/>
      <dgm:t>
        <a:bodyPr/>
        <a:lstStyle/>
        <a:p>
          <a:r>
            <a:rPr lang="de-DE" sz="1400" dirty="0" err="1"/>
            <a:t>Conscient-iousness</a:t>
          </a:r>
          <a:endParaRPr lang="en-GB" sz="1400" dirty="0"/>
        </a:p>
      </dgm:t>
    </dgm:pt>
    <dgm:pt modelId="{AA78ED98-9014-4DD2-9907-5A69CCD6C6FB}" type="parTrans" cxnId="{B3187660-7206-4DA2-B214-43469DB8594F}">
      <dgm:prSet/>
      <dgm:spPr/>
      <dgm:t>
        <a:bodyPr/>
        <a:lstStyle/>
        <a:p>
          <a:endParaRPr lang="en-GB"/>
        </a:p>
      </dgm:t>
    </dgm:pt>
    <dgm:pt modelId="{821E4DA7-B99F-42E9-A25A-8EB941061CAB}" type="sibTrans" cxnId="{B3187660-7206-4DA2-B214-43469DB8594F}">
      <dgm:prSet/>
      <dgm:spPr/>
      <dgm:t>
        <a:bodyPr/>
        <a:lstStyle/>
        <a:p>
          <a:endParaRPr lang="en-GB"/>
        </a:p>
      </dgm:t>
    </dgm:pt>
    <dgm:pt modelId="{A844014E-4109-43C2-AA74-7CBB61B0D876}">
      <dgm:prSet phldrT="[Text]" custT="1"/>
      <dgm:spPr/>
      <dgm:t>
        <a:bodyPr/>
        <a:lstStyle/>
        <a:p>
          <a:r>
            <a:rPr lang="de-DE" sz="1400" dirty="0"/>
            <a:t>Extra-version</a:t>
          </a:r>
          <a:endParaRPr lang="en-GB" sz="1400" dirty="0"/>
        </a:p>
      </dgm:t>
    </dgm:pt>
    <dgm:pt modelId="{A4B60FB9-03CF-49B9-8CF3-F3C307163F6D}" type="parTrans" cxnId="{74AE8070-634A-46AB-B9F3-7D6C27C3E929}">
      <dgm:prSet/>
      <dgm:spPr/>
      <dgm:t>
        <a:bodyPr/>
        <a:lstStyle/>
        <a:p>
          <a:endParaRPr lang="en-GB"/>
        </a:p>
      </dgm:t>
    </dgm:pt>
    <dgm:pt modelId="{72C51D92-0AD6-44CD-880F-F11E0DB16819}" type="sibTrans" cxnId="{74AE8070-634A-46AB-B9F3-7D6C27C3E929}">
      <dgm:prSet/>
      <dgm:spPr/>
      <dgm:t>
        <a:bodyPr/>
        <a:lstStyle/>
        <a:p>
          <a:endParaRPr lang="en-GB"/>
        </a:p>
      </dgm:t>
    </dgm:pt>
    <dgm:pt modelId="{5B4B9D8A-4ABE-465E-B546-6AC6529AA695}">
      <dgm:prSet phldrT="[Text]" custT="1"/>
      <dgm:spPr/>
      <dgm:t>
        <a:bodyPr/>
        <a:lstStyle/>
        <a:p>
          <a:r>
            <a:rPr lang="de-DE" sz="1400" dirty="0" err="1"/>
            <a:t>Agreeable</a:t>
          </a:r>
          <a:r>
            <a:rPr lang="de-DE" sz="1400" dirty="0"/>
            <a:t>-ness</a:t>
          </a:r>
          <a:endParaRPr lang="en-GB" sz="1400" dirty="0"/>
        </a:p>
      </dgm:t>
    </dgm:pt>
    <dgm:pt modelId="{BCF03F33-41AA-4759-9053-EEAAA1738B0C}" type="parTrans" cxnId="{401026E9-2566-4311-A797-49DD99F96FED}">
      <dgm:prSet/>
      <dgm:spPr/>
      <dgm:t>
        <a:bodyPr/>
        <a:lstStyle/>
        <a:p>
          <a:endParaRPr lang="en-GB"/>
        </a:p>
      </dgm:t>
    </dgm:pt>
    <dgm:pt modelId="{047873D6-1017-417F-91A3-C8CF430C195C}" type="sibTrans" cxnId="{401026E9-2566-4311-A797-49DD99F96FED}">
      <dgm:prSet/>
      <dgm:spPr/>
      <dgm:t>
        <a:bodyPr/>
        <a:lstStyle/>
        <a:p>
          <a:endParaRPr lang="en-GB"/>
        </a:p>
      </dgm:t>
    </dgm:pt>
    <dgm:pt modelId="{46C6A13C-E5FC-43D1-B17A-F452BCC51DAF}">
      <dgm:prSet phldrT="[Text]" custT="1"/>
      <dgm:spPr/>
      <dgm:t>
        <a:bodyPr/>
        <a:lstStyle/>
        <a:p>
          <a:r>
            <a:rPr lang="de-DE" sz="1400" dirty="0" err="1"/>
            <a:t>Neuroti-cism</a:t>
          </a:r>
          <a:endParaRPr lang="en-GB" sz="1400" dirty="0"/>
        </a:p>
      </dgm:t>
    </dgm:pt>
    <dgm:pt modelId="{D9591808-3A5E-4FEA-8D81-9DE4F1A78A47}" type="parTrans" cxnId="{2850BF54-71DD-4D99-BAB3-837E8FC28638}">
      <dgm:prSet/>
      <dgm:spPr/>
      <dgm:t>
        <a:bodyPr/>
        <a:lstStyle/>
        <a:p>
          <a:endParaRPr lang="en-GB"/>
        </a:p>
      </dgm:t>
    </dgm:pt>
    <dgm:pt modelId="{8AF23E97-33D4-4C4E-8335-9E1ED7DDAE73}" type="sibTrans" cxnId="{2850BF54-71DD-4D99-BAB3-837E8FC28638}">
      <dgm:prSet/>
      <dgm:spPr/>
      <dgm:t>
        <a:bodyPr/>
        <a:lstStyle/>
        <a:p>
          <a:endParaRPr lang="en-GB"/>
        </a:p>
      </dgm:t>
    </dgm:pt>
    <dgm:pt modelId="{DF23FF97-2051-4101-8837-6C27F181A4A0}" type="pres">
      <dgm:prSet presAssocID="{359AE260-727F-48C0-BA90-6111DD5762FA}" presName="cycle" presStyleCnt="0">
        <dgm:presLayoutVars>
          <dgm:dir/>
          <dgm:resizeHandles val="exact"/>
        </dgm:presLayoutVars>
      </dgm:prSet>
      <dgm:spPr/>
    </dgm:pt>
    <dgm:pt modelId="{4E8DE902-67CA-4A97-8632-A0AB6FCF34B1}" type="pres">
      <dgm:prSet presAssocID="{7968906E-4AF4-40D1-99EA-147A193E7BDB}" presName="node" presStyleLbl="node1" presStyleIdx="0" presStyleCnt="5">
        <dgm:presLayoutVars>
          <dgm:bulletEnabled val="1"/>
        </dgm:presLayoutVars>
      </dgm:prSet>
      <dgm:spPr/>
    </dgm:pt>
    <dgm:pt modelId="{0F1688A9-B7E2-4D35-9214-6E6C5BB7D6F5}" type="pres">
      <dgm:prSet presAssocID="{AF58D8A0-6B9F-471F-9B42-39E2748B6928}" presName="sibTrans" presStyleLbl="sibTrans2D1" presStyleIdx="0" presStyleCnt="5"/>
      <dgm:spPr/>
    </dgm:pt>
    <dgm:pt modelId="{D0167A99-CCCD-4C8F-82B5-9B9BF1B46A77}" type="pres">
      <dgm:prSet presAssocID="{AF58D8A0-6B9F-471F-9B42-39E2748B6928}" presName="connectorText" presStyleLbl="sibTrans2D1" presStyleIdx="0" presStyleCnt="5"/>
      <dgm:spPr/>
    </dgm:pt>
    <dgm:pt modelId="{64AFA09E-5729-4B10-B578-8F87B4FA292A}" type="pres">
      <dgm:prSet presAssocID="{4D67B751-82D8-4C7B-9B72-23B61A06A0FA}" presName="node" presStyleLbl="node1" presStyleIdx="1" presStyleCnt="5">
        <dgm:presLayoutVars>
          <dgm:bulletEnabled val="1"/>
        </dgm:presLayoutVars>
      </dgm:prSet>
      <dgm:spPr/>
    </dgm:pt>
    <dgm:pt modelId="{26D0278E-197D-4FD6-AD46-2FBD42425638}" type="pres">
      <dgm:prSet presAssocID="{821E4DA7-B99F-42E9-A25A-8EB941061CAB}" presName="sibTrans" presStyleLbl="sibTrans2D1" presStyleIdx="1" presStyleCnt="5"/>
      <dgm:spPr/>
    </dgm:pt>
    <dgm:pt modelId="{F28DBD91-4636-4DC0-87BE-420E1E592962}" type="pres">
      <dgm:prSet presAssocID="{821E4DA7-B99F-42E9-A25A-8EB941061CAB}" presName="connectorText" presStyleLbl="sibTrans2D1" presStyleIdx="1" presStyleCnt="5"/>
      <dgm:spPr/>
    </dgm:pt>
    <dgm:pt modelId="{962BF920-E6E8-4239-80D0-7243B4219255}" type="pres">
      <dgm:prSet presAssocID="{A844014E-4109-43C2-AA74-7CBB61B0D876}" presName="node" presStyleLbl="node1" presStyleIdx="2" presStyleCnt="5">
        <dgm:presLayoutVars>
          <dgm:bulletEnabled val="1"/>
        </dgm:presLayoutVars>
      </dgm:prSet>
      <dgm:spPr/>
    </dgm:pt>
    <dgm:pt modelId="{E819BA77-2CD5-4270-8E70-719A0E940397}" type="pres">
      <dgm:prSet presAssocID="{72C51D92-0AD6-44CD-880F-F11E0DB16819}" presName="sibTrans" presStyleLbl="sibTrans2D1" presStyleIdx="2" presStyleCnt="5"/>
      <dgm:spPr/>
    </dgm:pt>
    <dgm:pt modelId="{DBF2AB75-C106-4331-A7B6-127FE17C82E4}" type="pres">
      <dgm:prSet presAssocID="{72C51D92-0AD6-44CD-880F-F11E0DB16819}" presName="connectorText" presStyleLbl="sibTrans2D1" presStyleIdx="2" presStyleCnt="5"/>
      <dgm:spPr/>
    </dgm:pt>
    <dgm:pt modelId="{01CEC73D-3573-4BF3-BCEE-E7DE643A068A}" type="pres">
      <dgm:prSet presAssocID="{5B4B9D8A-4ABE-465E-B546-6AC6529AA695}" presName="node" presStyleLbl="node1" presStyleIdx="3" presStyleCnt="5">
        <dgm:presLayoutVars>
          <dgm:bulletEnabled val="1"/>
        </dgm:presLayoutVars>
      </dgm:prSet>
      <dgm:spPr/>
    </dgm:pt>
    <dgm:pt modelId="{A97A2B76-7E62-49B3-83D9-092AAC2E997A}" type="pres">
      <dgm:prSet presAssocID="{047873D6-1017-417F-91A3-C8CF430C195C}" presName="sibTrans" presStyleLbl="sibTrans2D1" presStyleIdx="3" presStyleCnt="5"/>
      <dgm:spPr/>
    </dgm:pt>
    <dgm:pt modelId="{1AA5C248-31AD-457C-AC9B-2CD273B4259E}" type="pres">
      <dgm:prSet presAssocID="{047873D6-1017-417F-91A3-C8CF430C195C}" presName="connectorText" presStyleLbl="sibTrans2D1" presStyleIdx="3" presStyleCnt="5"/>
      <dgm:spPr/>
    </dgm:pt>
    <dgm:pt modelId="{51FFEBA9-BA76-4B9C-96A4-C46F5BCCB463}" type="pres">
      <dgm:prSet presAssocID="{46C6A13C-E5FC-43D1-B17A-F452BCC51DAF}" presName="node" presStyleLbl="node1" presStyleIdx="4" presStyleCnt="5">
        <dgm:presLayoutVars>
          <dgm:bulletEnabled val="1"/>
        </dgm:presLayoutVars>
      </dgm:prSet>
      <dgm:spPr/>
    </dgm:pt>
    <dgm:pt modelId="{6F0BBA98-C02C-49F8-B280-81530298B2B0}" type="pres">
      <dgm:prSet presAssocID="{8AF23E97-33D4-4C4E-8335-9E1ED7DDAE73}" presName="sibTrans" presStyleLbl="sibTrans2D1" presStyleIdx="4" presStyleCnt="5"/>
      <dgm:spPr/>
    </dgm:pt>
    <dgm:pt modelId="{4934764F-25E0-486E-B615-D2CF0F3B4707}" type="pres">
      <dgm:prSet presAssocID="{8AF23E97-33D4-4C4E-8335-9E1ED7DDAE73}" presName="connectorText" presStyleLbl="sibTrans2D1" presStyleIdx="4" presStyleCnt="5"/>
      <dgm:spPr/>
    </dgm:pt>
  </dgm:ptLst>
  <dgm:cxnLst>
    <dgm:cxn modelId="{57A5FF1F-2A84-449F-ACA0-39CC8358EC93}" type="presOf" srcId="{047873D6-1017-417F-91A3-C8CF430C195C}" destId="{A97A2B76-7E62-49B3-83D9-092AAC2E997A}" srcOrd="0" destOrd="0" presId="urn:microsoft.com/office/officeart/2005/8/layout/cycle2"/>
    <dgm:cxn modelId="{14706727-FCBB-4CFF-B1F4-8EC2D5077400}" type="presOf" srcId="{AF58D8A0-6B9F-471F-9B42-39E2748B6928}" destId="{0F1688A9-B7E2-4D35-9214-6E6C5BB7D6F5}" srcOrd="0" destOrd="0" presId="urn:microsoft.com/office/officeart/2005/8/layout/cycle2"/>
    <dgm:cxn modelId="{73DE3E29-8500-48D0-9114-E9FDF5D231B8}" type="presOf" srcId="{047873D6-1017-417F-91A3-C8CF430C195C}" destId="{1AA5C248-31AD-457C-AC9B-2CD273B4259E}" srcOrd="1" destOrd="0" presId="urn:microsoft.com/office/officeart/2005/8/layout/cycle2"/>
    <dgm:cxn modelId="{EA64252E-CE8B-4DB2-B39A-C3B8139332DA}" type="presOf" srcId="{72C51D92-0AD6-44CD-880F-F11E0DB16819}" destId="{E819BA77-2CD5-4270-8E70-719A0E940397}" srcOrd="0" destOrd="0" presId="urn:microsoft.com/office/officeart/2005/8/layout/cycle2"/>
    <dgm:cxn modelId="{B3187660-7206-4DA2-B214-43469DB8594F}" srcId="{359AE260-727F-48C0-BA90-6111DD5762FA}" destId="{4D67B751-82D8-4C7B-9B72-23B61A06A0FA}" srcOrd="1" destOrd="0" parTransId="{AA78ED98-9014-4DD2-9907-5A69CCD6C6FB}" sibTransId="{821E4DA7-B99F-42E9-A25A-8EB941061CAB}"/>
    <dgm:cxn modelId="{74AE8070-634A-46AB-B9F3-7D6C27C3E929}" srcId="{359AE260-727F-48C0-BA90-6111DD5762FA}" destId="{A844014E-4109-43C2-AA74-7CBB61B0D876}" srcOrd="2" destOrd="0" parTransId="{A4B60FB9-03CF-49B9-8CF3-F3C307163F6D}" sibTransId="{72C51D92-0AD6-44CD-880F-F11E0DB16819}"/>
    <dgm:cxn modelId="{851E6B71-236D-4A75-9651-B7B46E760B27}" type="presOf" srcId="{359AE260-727F-48C0-BA90-6111DD5762FA}" destId="{DF23FF97-2051-4101-8837-6C27F181A4A0}" srcOrd="0" destOrd="0" presId="urn:microsoft.com/office/officeart/2005/8/layout/cycle2"/>
    <dgm:cxn modelId="{2850BF54-71DD-4D99-BAB3-837E8FC28638}" srcId="{359AE260-727F-48C0-BA90-6111DD5762FA}" destId="{46C6A13C-E5FC-43D1-B17A-F452BCC51DAF}" srcOrd="4" destOrd="0" parTransId="{D9591808-3A5E-4FEA-8D81-9DE4F1A78A47}" sibTransId="{8AF23E97-33D4-4C4E-8335-9E1ED7DDAE73}"/>
    <dgm:cxn modelId="{86DED15A-4205-4479-8444-392A012DEBDE}" type="presOf" srcId="{8AF23E97-33D4-4C4E-8335-9E1ED7DDAE73}" destId="{4934764F-25E0-486E-B615-D2CF0F3B4707}" srcOrd="1" destOrd="0" presId="urn:microsoft.com/office/officeart/2005/8/layout/cycle2"/>
    <dgm:cxn modelId="{F05C337C-3181-4DC9-A55B-4144DA96FD1D}" type="presOf" srcId="{72C51D92-0AD6-44CD-880F-F11E0DB16819}" destId="{DBF2AB75-C106-4331-A7B6-127FE17C82E4}" srcOrd="1" destOrd="0" presId="urn:microsoft.com/office/officeart/2005/8/layout/cycle2"/>
    <dgm:cxn modelId="{4596EF80-C05D-4EC7-B7DE-D83C67C3649D}" srcId="{359AE260-727F-48C0-BA90-6111DD5762FA}" destId="{7968906E-4AF4-40D1-99EA-147A193E7BDB}" srcOrd="0" destOrd="0" parTransId="{476B38FE-3E6B-4673-B2DB-4ACEF93B64AB}" sibTransId="{AF58D8A0-6B9F-471F-9B42-39E2748B6928}"/>
    <dgm:cxn modelId="{0008E883-9DB3-4FCA-9DCA-92EF22FA57A0}" type="presOf" srcId="{821E4DA7-B99F-42E9-A25A-8EB941061CAB}" destId="{F28DBD91-4636-4DC0-87BE-420E1E592962}" srcOrd="1" destOrd="0" presId="urn:microsoft.com/office/officeart/2005/8/layout/cycle2"/>
    <dgm:cxn modelId="{0DAEED83-9182-453A-B3C0-5F8952EADD7E}" type="presOf" srcId="{8AF23E97-33D4-4C4E-8335-9E1ED7DDAE73}" destId="{6F0BBA98-C02C-49F8-B280-81530298B2B0}" srcOrd="0" destOrd="0" presId="urn:microsoft.com/office/officeart/2005/8/layout/cycle2"/>
    <dgm:cxn modelId="{D711A48B-9879-46B4-8817-08C7704DBB8B}" type="presOf" srcId="{AF58D8A0-6B9F-471F-9B42-39E2748B6928}" destId="{D0167A99-CCCD-4C8F-82B5-9B9BF1B46A77}" srcOrd="1" destOrd="0" presId="urn:microsoft.com/office/officeart/2005/8/layout/cycle2"/>
    <dgm:cxn modelId="{4512F492-46D1-47E8-B08F-2F92A1B9E864}" type="presOf" srcId="{46C6A13C-E5FC-43D1-B17A-F452BCC51DAF}" destId="{51FFEBA9-BA76-4B9C-96A4-C46F5BCCB463}" srcOrd="0" destOrd="0" presId="urn:microsoft.com/office/officeart/2005/8/layout/cycle2"/>
    <dgm:cxn modelId="{B0D447AC-8CFC-4933-8FAC-33CCC7955543}" type="presOf" srcId="{821E4DA7-B99F-42E9-A25A-8EB941061CAB}" destId="{26D0278E-197D-4FD6-AD46-2FBD42425638}" srcOrd="0" destOrd="0" presId="urn:microsoft.com/office/officeart/2005/8/layout/cycle2"/>
    <dgm:cxn modelId="{E14DB0BB-4B94-410A-8BB4-C367B3F3107B}" type="presOf" srcId="{4D67B751-82D8-4C7B-9B72-23B61A06A0FA}" destId="{64AFA09E-5729-4B10-B578-8F87B4FA292A}" srcOrd="0" destOrd="0" presId="urn:microsoft.com/office/officeart/2005/8/layout/cycle2"/>
    <dgm:cxn modelId="{EA6B67BD-F4A4-4C93-A645-D3F1443CAC23}" type="presOf" srcId="{A844014E-4109-43C2-AA74-7CBB61B0D876}" destId="{962BF920-E6E8-4239-80D0-7243B4219255}" srcOrd="0" destOrd="0" presId="urn:microsoft.com/office/officeart/2005/8/layout/cycle2"/>
    <dgm:cxn modelId="{6BE3AACB-1C27-4796-A5C2-A2E4189DF662}" type="presOf" srcId="{7968906E-4AF4-40D1-99EA-147A193E7BDB}" destId="{4E8DE902-67CA-4A97-8632-A0AB6FCF34B1}" srcOrd="0" destOrd="0" presId="urn:microsoft.com/office/officeart/2005/8/layout/cycle2"/>
    <dgm:cxn modelId="{1470CBE1-3700-41B0-92DA-5EB11669DB59}" type="presOf" srcId="{5B4B9D8A-4ABE-465E-B546-6AC6529AA695}" destId="{01CEC73D-3573-4BF3-BCEE-E7DE643A068A}" srcOrd="0" destOrd="0" presId="urn:microsoft.com/office/officeart/2005/8/layout/cycle2"/>
    <dgm:cxn modelId="{401026E9-2566-4311-A797-49DD99F96FED}" srcId="{359AE260-727F-48C0-BA90-6111DD5762FA}" destId="{5B4B9D8A-4ABE-465E-B546-6AC6529AA695}" srcOrd="3" destOrd="0" parTransId="{BCF03F33-41AA-4759-9053-EEAAA1738B0C}" sibTransId="{047873D6-1017-417F-91A3-C8CF430C195C}"/>
    <dgm:cxn modelId="{0282B098-AC29-4F48-91DB-39DCC9DC23F7}" type="presParOf" srcId="{DF23FF97-2051-4101-8837-6C27F181A4A0}" destId="{4E8DE902-67CA-4A97-8632-A0AB6FCF34B1}" srcOrd="0" destOrd="0" presId="urn:microsoft.com/office/officeart/2005/8/layout/cycle2"/>
    <dgm:cxn modelId="{A4FC3799-50F4-42A7-8049-42A9219A1E24}" type="presParOf" srcId="{DF23FF97-2051-4101-8837-6C27F181A4A0}" destId="{0F1688A9-B7E2-4D35-9214-6E6C5BB7D6F5}" srcOrd="1" destOrd="0" presId="urn:microsoft.com/office/officeart/2005/8/layout/cycle2"/>
    <dgm:cxn modelId="{FF62FCDE-1EAA-4F91-9923-ADCE87F600E8}" type="presParOf" srcId="{0F1688A9-B7E2-4D35-9214-6E6C5BB7D6F5}" destId="{D0167A99-CCCD-4C8F-82B5-9B9BF1B46A77}" srcOrd="0" destOrd="0" presId="urn:microsoft.com/office/officeart/2005/8/layout/cycle2"/>
    <dgm:cxn modelId="{AC86511E-C5B0-4D9C-B0DD-DDC002AC53D1}" type="presParOf" srcId="{DF23FF97-2051-4101-8837-6C27F181A4A0}" destId="{64AFA09E-5729-4B10-B578-8F87B4FA292A}" srcOrd="2" destOrd="0" presId="urn:microsoft.com/office/officeart/2005/8/layout/cycle2"/>
    <dgm:cxn modelId="{87799097-48FC-43DD-8C43-C53BC76E65C6}" type="presParOf" srcId="{DF23FF97-2051-4101-8837-6C27F181A4A0}" destId="{26D0278E-197D-4FD6-AD46-2FBD42425638}" srcOrd="3" destOrd="0" presId="urn:microsoft.com/office/officeart/2005/8/layout/cycle2"/>
    <dgm:cxn modelId="{AD3100C1-30F5-4532-ABFB-ADB4931C24F7}" type="presParOf" srcId="{26D0278E-197D-4FD6-AD46-2FBD42425638}" destId="{F28DBD91-4636-4DC0-87BE-420E1E592962}" srcOrd="0" destOrd="0" presId="urn:microsoft.com/office/officeart/2005/8/layout/cycle2"/>
    <dgm:cxn modelId="{96223FC8-CF35-4D22-9BA5-49B9961A1B34}" type="presParOf" srcId="{DF23FF97-2051-4101-8837-6C27F181A4A0}" destId="{962BF920-E6E8-4239-80D0-7243B4219255}" srcOrd="4" destOrd="0" presId="urn:microsoft.com/office/officeart/2005/8/layout/cycle2"/>
    <dgm:cxn modelId="{14DF2F82-FCFE-489D-8207-6412A14E2045}" type="presParOf" srcId="{DF23FF97-2051-4101-8837-6C27F181A4A0}" destId="{E819BA77-2CD5-4270-8E70-719A0E940397}" srcOrd="5" destOrd="0" presId="urn:microsoft.com/office/officeart/2005/8/layout/cycle2"/>
    <dgm:cxn modelId="{A629E85D-971B-4C8E-AB13-98D9104F8AE6}" type="presParOf" srcId="{E819BA77-2CD5-4270-8E70-719A0E940397}" destId="{DBF2AB75-C106-4331-A7B6-127FE17C82E4}" srcOrd="0" destOrd="0" presId="urn:microsoft.com/office/officeart/2005/8/layout/cycle2"/>
    <dgm:cxn modelId="{CEB0A1A3-1213-49EB-AD8E-379A298D7032}" type="presParOf" srcId="{DF23FF97-2051-4101-8837-6C27F181A4A0}" destId="{01CEC73D-3573-4BF3-BCEE-E7DE643A068A}" srcOrd="6" destOrd="0" presId="urn:microsoft.com/office/officeart/2005/8/layout/cycle2"/>
    <dgm:cxn modelId="{657EB0E5-70CE-4132-8D0B-E0B136845E1B}" type="presParOf" srcId="{DF23FF97-2051-4101-8837-6C27F181A4A0}" destId="{A97A2B76-7E62-49B3-83D9-092AAC2E997A}" srcOrd="7" destOrd="0" presId="urn:microsoft.com/office/officeart/2005/8/layout/cycle2"/>
    <dgm:cxn modelId="{57D39ADA-25B6-40F6-82AF-A130D855B43F}" type="presParOf" srcId="{A97A2B76-7E62-49B3-83D9-092AAC2E997A}" destId="{1AA5C248-31AD-457C-AC9B-2CD273B4259E}" srcOrd="0" destOrd="0" presId="urn:microsoft.com/office/officeart/2005/8/layout/cycle2"/>
    <dgm:cxn modelId="{CB42EDAC-6E61-4D5A-B17D-3A327F887B12}" type="presParOf" srcId="{DF23FF97-2051-4101-8837-6C27F181A4A0}" destId="{51FFEBA9-BA76-4B9C-96A4-C46F5BCCB463}" srcOrd="8" destOrd="0" presId="urn:microsoft.com/office/officeart/2005/8/layout/cycle2"/>
    <dgm:cxn modelId="{43C8493F-A65C-42BF-87E1-E7AD710F4FC8}" type="presParOf" srcId="{DF23FF97-2051-4101-8837-6C27F181A4A0}" destId="{6F0BBA98-C02C-49F8-B280-81530298B2B0}" srcOrd="9" destOrd="0" presId="urn:microsoft.com/office/officeart/2005/8/layout/cycle2"/>
    <dgm:cxn modelId="{B5BF32C3-792A-4A91-A484-5B989F5F5C82}" type="presParOf" srcId="{6F0BBA98-C02C-49F8-B280-81530298B2B0}" destId="{4934764F-25E0-486E-B615-D2CF0F3B470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DE902-67CA-4A97-8632-A0AB6FCF34B1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Openness</a:t>
          </a:r>
          <a:endParaRPr lang="en-GB" sz="1400" kern="1200" dirty="0"/>
        </a:p>
      </dsp:txBody>
      <dsp:txXfrm>
        <a:off x="2614422" y="179995"/>
        <a:ext cx="867155" cy="867155"/>
      </dsp:txXfrm>
    </dsp:sp>
    <dsp:sp modelId="{0F1688A9-B7E2-4D35-9214-6E6C5BB7D6F5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3632045" y="996915"/>
        <a:ext cx="228964" cy="248335"/>
      </dsp:txXfrm>
    </dsp:sp>
    <dsp:sp modelId="{64AFA09E-5729-4B10-B578-8F87B4FA292A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Conscient-iousness</a:t>
          </a:r>
          <a:endParaRPr lang="en-GB" sz="1400" kern="1200" dirty="0"/>
        </a:p>
      </dsp:txBody>
      <dsp:txXfrm>
        <a:off x="4105844" y="1263576"/>
        <a:ext cx="867155" cy="867155"/>
      </dsp:txXfrm>
    </dsp:sp>
    <dsp:sp modelId="{26D0278E-197D-4FD6-AD46-2FBD42425638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 rot="10800000">
        <a:off x="4158126" y="2394156"/>
        <a:ext cx="228964" cy="248335"/>
      </dsp:txXfrm>
    </dsp:sp>
    <dsp:sp modelId="{962BF920-E6E8-4239-80D0-7243B4219255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Extra-version</a:t>
          </a:r>
          <a:endParaRPr lang="en-GB" sz="1400" kern="1200" dirty="0"/>
        </a:p>
      </dsp:txBody>
      <dsp:txXfrm>
        <a:off x="3536171" y="3016849"/>
        <a:ext cx="867155" cy="867155"/>
      </dsp:txXfrm>
    </dsp:sp>
    <dsp:sp modelId="{E819BA77-2CD5-4270-8E70-719A0E940397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 rot="10800000">
        <a:off x="2991839" y="3326259"/>
        <a:ext cx="228964" cy="248335"/>
      </dsp:txXfrm>
    </dsp:sp>
    <dsp:sp modelId="{01CEC73D-3573-4BF3-BCEE-E7DE643A068A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Agreeable</a:t>
          </a:r>
          <a:r>
            <a:rPr lang="de-DE" sz="1400" kern="1200" dirty="0"/>
            <a:t>-ness</a:t>
          </a:r>
          <a:endParaRPr lang="en-GB" sz="1400" kern="1200" dirty="0"/>
        </a:p>
      </dsp:txBody>
      <dsp:txXfrm>
        <a:off x="1692672" y="3016849"/>
        <a:ext cx="867155" cy="867155"/>
      </dsp:txXfrm>
    </dsp:sp>
    <dsp:sp modelId="{A97A2B76-7E62-49B3-83D9-092AAC2E997A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 rot="10800000">
        <a:off x="1744954" y="2505090"/>
        <a:ext cx="228964" cy="248335"/>
      </dsp:txXfrm>
    </dsp:sp>
    <dsp:sp modelId="{51FFEBA9-BA76-4B9C-96A4-C46F5BCCB463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Neuroti-cism</a:t>
          </a:r>
          <a:endParaRPr lang="en-GB" sz="1400" kern="1200" dirty="0"/>
        </a:p>
      </dsp:txBody>
      <dsp:txXfrm>
        <a:off x="1122999" y="1263576"/>
        <a:ext cx="867155" cy="867155"/>
      </dsp:txXfrm>
    </dsp:sp>
    <dsp:sp modelId="{6F0BBA98-C02C-49F8-B280-81530298B2B0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2140623" y="1065476"/>
        <a:ext cx="228964" cy="24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B8D37-F2C9-4AA7-9088-A1D556DE4F3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7DA08-A421-428F-B2A2-13165CAF97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AEFD-F0CA-40B0-91E7-913D9FD5623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6118-A8F0-4C13-BF86-10944E626E13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4299941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482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1525516-F454-4F78-8A92-8C16925461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520" y="1131590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685800" indent="-22860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de-DE" dirty="0" err="1"/>
              <a:t>dfgMastertextformat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0DBD47-D734-4499-A1D5-627AFE8E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52742B-663F-4D3A-A722-CD0B6A0C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81C37-6258-4AF1-8215-8A67CAC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D014-1DC2-4B17-B8DA-BF27C1E58C5E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FABB8-3D34-454A-AC77-EBFE65E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F1E3D8-87D2-4FBE-82D7-B75364701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669-64BD-4BC2-86D9-881C111E1F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5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4371949"/>
          </a:xfrm>
        </p:spPr>
        <p:txBody>
          <a:bodyPr/>
          <a:lstStyle/>
          <a:p>
            <a:r>
              <a:rPr lang="de-DE" dirty="0" err="1"/>
              <a:t>Factor</a:t>
            </a:r>
            <a:r>
              <a:rPr lang="de-DE" dirty="0"/>
              <a:t> Analysis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A21BCF-E223-43E1-A88B-51A1D68D24B5}"/>
              </a:ext>
            </a:extLst>
          </p:cNvPr>
          <p:cNvSpPr txBox="1"/>
          <p:nvPr/>
        </p:nvSpPr>
        <p:spPr>
          <a:xfrm>
            <a:off x="107504" y="458797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Bert Gollnick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Factor</a:t>
            </a:r>
            <a:r>
              <a:rPr lang="de-DE" dirty="0"/>
              <a:t> Analysis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Advantages / </a:t>
            </a:r>
            <a:r>
              <a:rPr lang="de-DE" dirty="0" err="1"/>
              <a:t>Disadvantages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41044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B050"/>
                </a:solidFill>
              </a:rPr>
              <a:t>		+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a </a:t>
            </a:r>
            <a:r>
              <a:rPr lang="de-DE" dirty="0" err="1"/>
              <a:t>theory</a:t>
            </a:r>
            <a:r>
              <a:rPr lang="de-DE" dirty="0"/>
              <a:t> on latent </a:t>
            </a:r>
            <a:r>
              <a:rPr lang="de-DE" dirty="0" err="1"/>
              <a:t>factors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Applicable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feature </a:t>
            </a:r>
            <a:r>
              <a:rPr lang="de-DE" dirty="0" err="1"/>
              <a:t>selection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Well </a:t>
            </a:r>
            <a:r>
              <a:rPr lang="de-DE" dirty="0" err="1"/>
              <a:t>established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9F43289-FB6F-4D82-A0B0-951F76572BF4}"/>
              </a:ext>
            </a:extLst>
          </p:cNvPr>
          <p:cNvSpPr txBox="1"/>
          <p:nvPr/>
        </p:nvSpPr>
        <p:spPr>
          <a:xfrm>
            <a:off x="4572000" y="1131590"/>
            <a:ext cx="41044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B050"/>
                </a:solidFill>
              </a:rPr>
              <a:t>		</a:t>
            </a:r>
            <a:r>
              <a:rPr lang="de-DE" sz="4000" dirty="0">
                <a:solidFill>
                  <a:srgbClr val="FF0000"/>
                </a:solidFill>
              </a:rPr>
              <a:t>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Requires</a:t>
            </a:r>
            <a:r>
              <a:rPr lang="de-DE" dirty="0"/>
              <a:t> a </a:t>
            </a:r>
            <a:r>
              <a:rPr lang="de-DE" dirty="0" err="1"/>
              <a:t>theory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Subjective</a:t>
            </a:r>
            <a:r>
              <a:rPr lang="de-DE" dirty="0"/>
              <a:t> </a:t>
            </a:r>
            <a:r>
              <a:rPr lang="de-DE" dirty="0" err="1"/>
              <a:t>interpretation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was </a:t>
            </a:r>
          </a:p>
          <a:p>
            <a:r>
              <a:rPr lang="de-DE" dirty="0"/>
              <a:t>      </a:t>
            </a:r>
            <a:r>
              <a:rPr lang="de-DE" dirty="0" err="1"/>
              <a:t>measured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980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Factor</a:t>
            </a:r>
            <a:r>
              <a:rPr lang="de-DE" dirty="0"/>
              <a:t> Analysis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Problem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Data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variables – </a:t>
            </a:r>
            <a:r>
              <a:rPr lang="de-DE" dirty="0" err="1"/>
              <a:t>curse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dimensionality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 </a:t>
            </a:r>
            <a:r>
              <a:rPr lang="de-DE" dirty="0" err="1"/>
              <a:t>hard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Visualisation</a:t>
            </a:r>
            <a:r>
              <a:rPr lang="de-DE" dirty="0"/>
              <a:t> not possible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Main </a:t>
            </a:r>
            <a:r>
              <a:rPr lang="de-DE" dirty="0" err="1"/>
              <a:t>objective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Identify</a:t>
            </a:r>
            <a:r>
              <a:rPr lang="de-DE" dirty="0"/>
              <a:t> and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measureable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FA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technique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Very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PCA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assumption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latent (</a:t>
            </a:r>
            <a:r>
              <a:rPr lang="de-DE" dirty="0" err="1"/>
              <a:t>hidden</a:t>
            </a:r>
            <a:r>
              <a:rPr lang="de-DE" dirty="0"/>
              <a:t>, not observable) variables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As </a:t>
            </a:r>
            <a:r>
              <a:rPr lang="de-DE" dirty="0" err="1"/>
              <a:t>many</a:t>
            </a:r>
            <a:r>
              <a:rPr lang="de-DE" dirty="0"/>
              <a:t> latent </a:t>
            </a: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variables in </a:t>
            </a:r>
            <a:r>
              <a:rPr lang="de-DE" dirty="0" err="1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66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Factor</a:t>
            </a:r>
            <a:r>
              <a:rPr lang="de-DE" dirty="0">
                <a:latin typeface="+mj-lt"/>
              </a:rPr>
              <a:t> Analysis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Latent </a:t>
            </a:r>
            <a:r>
              <a:rPr lang="de-DE" dirty="0" err="1">
                <a:latin typeface="+mj-lt"/>
              </a:rPr>
              <a:t>Factors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797660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D64BEB79-2383-4138-9C41-DA4355495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628843"/>
              </p:ext>
            </p:extLst>
          </p:nvPr>
        </p:nvGraphicFramePr>
        <p:xfrm>
          <a:off x="1763688" y="9478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A8D8C298-6456-4317-BA05-7F11D2261F5A}"/>
              </a:ext>
            </a:extLst>
          </p:cNvPr>
          <p:cNvSpPr txBox="1"/>
          <p:nvPr/>
        </p:nvSpPr>
        <p:spPr>
          <a:xfrm>
            <a:off x="251520" y="113159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Example: </a:t>
            </a:r>
            <a:r>
              <a:rPr lang="de-DE" b="1" dirty="0">
                <a:sym typeface="Wingdings" panose="05000000000000000000" pitchFamily="2" charset="2"/>
              </a:rPr>
              <a:t>Big Five </a:t>
            </a:r>
          </a:p>
          <a:p>
            <a:r>
              <a:rPr lang="de-DE" b="1" dirty="0" err="1">
                <a:sym typeface="Wingdings" panose="05000000000000000000" pitchFamily="2" charset="2"/>
              </a:rPr>
              <a:t>personality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traits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29460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Factor</a:t>
            </a:r>
            <a:r>
              <a:rPr lang="de-DE" dirty="0">
                <a:latin typeface="+mj-lt"/>
              </a:rPr>
              <a:t> Analysis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Principle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797660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Required</a:t>
            </a:r>
            <a:r>
              <a:rPr lang="de-DE" dirty="0">
                <a:latin typeface="+mj-lt"/>
              </a:rPr>
              <a:t>: (</a:t>
            </a:r>
            <a:r>
              <a:rPr lang="de-DE" dirty="0" err="1">
                <a:latin typeface="+mj-lt"/>
              </a:rPr>
              <a:t>observed</a:t>
            </a:r>
            <a:r>
              <a:rPr lang="de-DE" dirty="0">
                <a:latin typeface="+mj-lt"/>
              </a:rPr>
              <a:t>) </a:t>
            </a:r>
            <a:r>
              <a:rPr lang="de-DE" dirty="0" err="1">
                <a:latin typeface="+mj-lt"/>
              </a:rPr>
              <a:t>correlated</a:t>
            </a:r>
            <a:r>
              <a:rPr lang="de-DE" dirty="0">
                <a:latin typeface="+mj-lt"/>
              </a:rPr>
              <a:t> variables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FA </a:t>
            </a:r>
            <a:r>
              <a:rPr lang="de-DE" dirty="0" err="1">
                <a:latin typeface="+mj-lt"/>
              </a:rPr>
              <a:t>transforms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correlated</a:t>
            </a:r>
            <a:r>
              <a:rPr lang="de-DE" dirty="0">
                <a:latin typeface="+mj-lt"/>
              </a:rPr>
              <a:t> variables </a:t>
            </a:r>
            <a:r>
              <a:rPr lang="de-DE" dirty="0" err="1">
                <a:latin typeface="+mj-lt"/>
              </a:rPr>
              <a:t>into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unobservable</a:t>
            </a:r>
            <a:r>
              <a:rPr lang="de-DE" dirty="0">
                <a:latin typeface="+mj-lt"/>
              </a:rPr>
              <a:t>, latent </a:t>
            </a:r>
            <a:r>
              <a:rPr lang="de-DE" dirty="0" err="1">
                <a:latin typeface="+mj-lt"/>
              </a:rPr>
              <a:t>factors</a:t>
            </a:r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9F8F24B-D7B7-4713-9135-4D20A6BFBD4A}"/>
              </a:ext>
            </a:extLst>
          </p:cNvPr>
          <p:cNvSpPr/>
          <p:nvPr/>
        </p:nvSpPr>
        <p:spPr>
          <a:xfrm>
            <a:off x="1547664" y="1600806"/>
            <a:ext cx="1440160" cy="8989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+mj-lt"/>
              </a:rPr>
              <a:t>Correlated</a:t>
            </a:r>
            <a:endParaRPr lang="de-DE" dirty="0">
              <a:latin typeface="+mj-lt"/>
            </a:endParaRPr>
          </a:p>
          <a:p>
            <a:pPr algn="ctr"/>
            <a:r>
              <a:rPr lang="de-DE" dirty="0">
                <a:latin typeface="+mj-lt"/>
              </a:rPr>
              <a:t>Variables</a:t>
            </a:r>
            <a:endParaRPr lang="en-GB" dirty="0">
              <a:latin typeface="+mj-lt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B1186EE-B595-46F7-86F8-D70ACAE1ED44}"/>
              </a:ext>
            </a:extLst>
          </p:cNvPr>
          <p:cNvSpPr/>
          <p:nvPr/>
        </p:nvSpPr>
        <p:spPr>
          <a:xfrm>
            <a:off x="3635896" y="1600806"/>
            <a:ext cx="1440160" cy="89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+mj-lt"/>
              </a:rPr>
              <a:t>Factor</a:t>
            </a:r>
            <a:r>
              <a:rPr lang="de-DE" dirty="0">
                <a:latin typeface="+mj-lt"/>
              </a:rPr>
              <a:t> </a:t>
            </a:r>
          </a:p>
          <a:p>
            <a:pPr algn="ctr"/>
            <a:r>
              <a:rPr lang="de-DE" dirty="0">
                <a:latin typeface="+mj-lt"/>
              </a:rPr>
              <a:t>Analysis</a:t>
            </a:r>
            <a:endParaRPr lang="en-GB" dirty="0">
              <a:latin typeface="+mj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F8260A-2307-4115-A25D-9BA23CBFE587}"/>
              </a:ext>
            </a:extLst>
          </p:cNvPr>
          <p:cNvSpPr/>
          <p:nvPr/>
        </p:nvSpPr>
        <p:spPr>
          <a:xfrm>
            <a:off x="5832140" y="1600806"/>
            <a:ext cx="1440160" cy="898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Latent </a:t>
            </a:r>
          </a:p>
          <a:p>
            <a:pPr algn="ctr"/>
            <a:r>
              <a:rPr lang="de-DE" dirty="0" err="1">
                <a:latin typeface="+mj-lt"/>
              </a:rPr>
              <a:t>Factors</a:t>
            </a:r>
            <a:endParaRPr lang="en-GB" dirty="0">
              <a:latin typeface="+mj-lt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654B927-64A3-4BEA-A0B4-11E9353E04E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87824" y="2050274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FE06A52-9DD7-4788-AC6B-E98ACAB62E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076056" y="2050274"/>
            <a:ext cx="756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37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Factor</a:t>
            </a:r>
            <a:r>
              <a:rPr lang="de-DE" dirty="0">
                <a:latin typeface="+mj-lt"/>
              </a:rPr>
              <a:t> Analysis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Principle</a:t>
            </a:r>
            <a:endParaRPr lang="de-DE" dirty="0">
              <a:latin typeface="+mj-lt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F595D48-D689-478D-9EE6-EA12AB1EDD76}"/>
              </a:ext>
            </a:extLst>
          </p:cNvPr>
          <p:cNvSpPr/>
          <p:nvPr/>
        </p:nvSpPr>
        <p:spPr>
          <a:xfrm>
            <a:off x="1527251" y="1233871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F1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115471B-AB60-407D-8641-14A91AF6836C}"/>
              </a:ext>
            </a:extLst>
          </p:cNvPr>
          <p:cNvSpPr/>
          <p:nvPr/>
        </p:nvSpPr>
        <p:spPr>
          <a:xfrm>
            <a:off x="1527251" y="2111879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F2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45FC331-827E-4445-927E-2614138FB1A7}"/>
              </a:ext>
            </a:extLst>
          </p:cNvPr>
          <p:cNvSpPr/>
          <p:nvPr/>
        </p:nvSpPr>
        <p:spPr>
          <a:xfrm>
            <a:off x="1527251" y="2989887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F3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E574B0D-9C2E-4C7E-AE45-1D9E932D5461}"/>
              </a:ext>
            </a:extLst>
          </p:cNvPr>
          <p:cNvSpPr/>
          <p:nvPr/>
        </p:nvSpPr>
        <p:spPr>
          <a:xfrm>
            <a:off x="1527251" y="3867894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F4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D2E3C49-41F3-4BDA-ACD3-64E60F36B06C}"/>
              </a:ext>
            </a:extLst>
          </p:cNvPr>
          <p:cNvSpPr/>
          <p:nvPr/>
        </p:nvSpPr>
        <p:spPr>
          <a:xfrm>
            <a:off x="5055643" y="1233871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5065BF4-620D-4429-9453-FEC60C1FA0CB}"/>
              </a:ext>
            </a:extLst>
          </p:cNvPr>
          <p:cNvSpPr/>
          <p:nvPr/>
        </p:nvSpPr>
        <p:spPr>
          <a:xfrm>
            <a:off x="5055643" y="2111879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D5AE002-4AF0-4D32-A285-1670C9A217C8}"/>
              </a:ext>
            </a:extLst>
          </p:cNvPr>
          <p:cNvSpPr/>
          <p:nvPr/>
        </p:nvSpPr>
        <p:spPr>
          <a:xfrm>
            <a:off x="5055643" y="2989887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2036F06-5058-4A29-A1A6-272D9E05C7E1}"/>
              </a:ext>
            </a:extLst>
          </p:cNvPr>
          <p:cNvSpPr/>
          <p:nvPr/>
        </p:nvSpPr>
        <p:spPr>
          <a:xfrm>
            <a:off x="5055643" y="3867894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X4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2A7A542-BCB9-426B-8092-27F0248A3140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2463355" y="1521903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B795B39-069D-4318-8CE2-5E8DD6B24EA2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2463355" y="1521903"/>
            <a:ext cx="2592288" cy="8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D439267-7166-4C88-A809-DFEC1BF0CAF5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2463355" y="1521903"/>
            <a:ext cx="2592288" cy="175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D761C22-FB17-45F1-BEAA-C908298C8341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463355" y="1521903"/>
            <a:ext cx="2592288" cy="263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2D6C024-19C0-454B-B89F-E625AB54279F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2463355" y="1521903"/>
            <a:ext cx="2592288" cy="8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9DA5C19-C40D-44F9-89C5-F55271DCEE23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2463355" y="1521903"/>
            <a:ext cx="2592288" cy="175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EB7898D-DA14-4F8C-BFD6-7AA4E4438AF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463355" y="1521903"/>
            <a:ext cx="2592288" cy="263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8B439E3-9E49-42F0-9AFE-D24092116D07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463355" y="2399911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F2B677B-426B-4F89-9ACF-24AE7EDE93FF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2463355" y="2399911"/>
            <a:ext cx="2592288" cy="8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5571DB15-6722-4A7D-8282-B0B00CC7B16C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2463355" y="2399911"/>
            <a:ext cx="2592288" cy="175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85B48D5-1397-4693-ADEA-F7DE9AB2387C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2463355" y="2399911"/>
            <a:ext cx="2592288" cy="8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4FE6E3A-A0F9-4B0D-9CE5-DFCE5ECF39B8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2463355" y="3277919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68296C8-9070-4DE3-8EDD-855F8592BACB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2463355" y="3277919"/>
            <a:ext cx="2592288" cy="87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EF1A39B-E397-44E5-BD8A-11475F8D8283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463355" y="415592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2700B24-1784-4E91-A497-248A6864B81B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2463355" y="3277919"/>
            <a:ext cx="2592288" cy="87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B52D1E9-CF4F-4F8E-803E-29E9838131EE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463355" y="2399911"/>
            <a:ext cx="2592288" cy="175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5E000862-4F9B-4FE0-9064-555755825CB9}"/>
              </a:ext>
            </a:extLst>
          </p:cNvPr>
          <p:cNvSpPr txBox="1"/>
          <p:nvPr/>
        </p:nvSpPr>
        <p:spPr>
          <a:xfrm>
            <a:off x="4402976" y="1347614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w</a:t>
            </a:r>
            <a:r>
              <a:rPr lang="de-DE" sz="1100" baseline="-25000" dirty="0"/>
              <a:t>1,1</a:t>
            </a:r>
            <a:endParaRPr lang="de-DE" baseline="-250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85ABC1F7-F224-47FA-8625-9B88A4B26397}"/>
              </a:ext>
            </a:extLst>
          </p:cNvPr>
          <p:cNvSpPr txBox="1"/>
          <p:nvPr/>
        </p:nvSpPr>
        <p:spPr>
          <a:xfrm>
            <a:off x="4402976" y="1495011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w</a:t>
            </a:r>
            <a:r>
              <a:rPr lang="de-DE" sz="1100" baseline="-25000" dirty="0"/>
              <a:t>1,2</a:t>
            </a:r>
            <a:endParaRPr lang="de-DE" baseline="-250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260B930-D47B-417A-AE1E-20A9D57F4A41}"/>
              </a:ext>
            </a:extLst>
          </p:cNvPr>
          <p:cNvSpPr txBox="1"/>
          <p:nvPr/>
        </p:nvSpPr>
        <p:spPr>
          <a:xfrm>
            <a:off x="4402976" y="1658335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w</a:t>
            </a:r>
            <a:r>
              <a:rPr lang="de-DE" sz="1100" baseline="-25000" dirty="0"/>
              <a:t>1,3</a:t>
            </a:r>
            <a:endParaRPr lang="de-DE" baseline="-250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C3A1A42-CDA1-4911-AE57-9F2261F12A1B}"/>
              </a:ext>
            </a:extLst>
          </p:cNvPr>
          <p:cNvSpPr txBox="1"/>
          <p:nvPr/>
        </p:nvSpPr>
        <p:spPr>
          <a:xfrm>
            <a:off x="4402976" y="1803807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w</a:t>
            </a:r>
            <a:r>
              <a:rPr lang="de-DE" sz="1100" baseline="-25000" dirty="0"/>
              <a:t>1,4</a:t>
            </a:r>
            <a:endParaRPr lang="de-DE" baseline="-250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193D92A-F1E5-46A4-A4B3-ACBE3375FD58}"/>
              </a:ext>
            </a:extLst>
          </p:cNvPr>
          <p:cNvSpPr/>
          <p:nvPr/>
        </p:nvSpPr>
        <p:spPr>
          <a:xfrm>
            <a:off x="6588224" y="1233871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U1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75C41EC-CF46-4E0A-8449-89AEBE2ED557}"/>
              </a:ext>
            </a:extLst>
          </p:cNvPr>
          <p:cNvSpPr/>
          <p:nvPr/>
        </p:nvSpPr>
        <p:spPr>
          <a:xfrm>
            <a:off x="6588224" y="2989886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U3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625760B-4559-4142-9A58-0203BE01DEBE}"/>
              </a:ext>
            </a:extLst>
          </p:cNvPr>
          <p:cNvSpPr/>
          <p:nvPr/>
        </p:nvSpPr>
        <p:spPr>
          <a:xfrm>
            <a:off x="6588224" y="2111878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U2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47A16B6-2716-4E45-B309-EB22F77E621F}"/>
              </a:ext>
            </a:extLst>
          </p:cNvPr>
          <p:cNvSpPr/>
          <p:nvPr/>
        </p:nvSpPr>
        <p:spPr>
          <a:xfrm>
            <a:off x="6588224" y="3859674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U4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702CE0A-A36B-42F3-A24B-A1410962B9AE}"/>
              </a:ext>
            </a:extLst>
          </p:cNvPr>
          <p:cNvCxnSpPr>
            <a:stCxn id="33" idx="1"/>
            <a:endCxn id="14" idx="3"/>
          </p:cNvCxnSpPr>
          <p:nvPr/>
        </p:nvCxnSpPr>
        <p:spPr>
          <a:xfrm flipH="1">
            <a:off x="5991747" y="1521903"/>
            <a:ext cx="596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1CC7A33-79EC-4A7A-B227-3395681EE63B}"/>
              </a:ext>
            </a:extLst>
          </p:cNvPr>
          <p:cNvCxnSpPr/>
          <p:nvPr/>
        </p:nvCxnSpPr>
        <p:spPr>
          <a:xfrm flipH="1">
            <a:off x="5991746" y="2399910"/>
            <a:ext cx="596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179ED8D-2620-4498-A0AC-2876484168F7}"/>
              </a:ext>
            </a:extLst>
          </p:cNvPr>
          <p:cNvCxnSpPr/>
          <p:nvPr/>
        </p:nvCxnSpPr>
        <p:spPr>
          <a:xfrm flipH="1">
            <a:off x="5991745" y="3277918"/>
            <a:ext cx="596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D55A6D7-D118-4643-A92B-A193BB2D6BFE}"/>
              </a:ext>
            </a:extLst>
          </p:cNvPr>
          <p:cNvCxnSpPr/>
          <p:nvPr/>
        </p:nvCxnSpPr>
        <p:spPr>
          <a:xfrm flipH="1">
            <a:off x="5991744" y="4166917"/>
            <a:ext cx="596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0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70" grpId="0"/>
      <p:bldP spid="71" grpId="0"/>
      <p:bldP spid="72" grpId="0"/>
      <p:bldP spid="73" grpId="0"/>
      <p:bldP spid="33" grpId="0" animBg="1"/>
      <p:bldP spid="34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Factor</a:t>
            </a:r>
            <a:r>
              <a:rPr lang="de-DE" dirty="0">
                <a:latin typeface="+mj-lt"/>
              </a:rPr>
              <a:t> Analysis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PCA and FA 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653A8C6-AD44-4CDB-9FDA-E9C68F7CB024}"/>
              </a:ext>
            </a:extLst>
          </p:cNvPr>
          <p:cNvSpPr/>
          <p:nvPr/>
        </p:nvSpPr>
        <p:spPr>
          <a:xfrm>
            <a:off x="1907704" y="1233871"/>
            <a:ext cx="1388565" cy="90583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+mj-lt"/>
              </a:rPr>
              <a:t>Principal</a:t>
            </a:r>
            <a:r>
              <a:rPr lang="de-DE" dirty="0">
                <a:latin typeface="+mj-lt"/>
              </a:rPr>
              <a:t> </a:t>
            </a:r>
          </a:p>
          <a:p>
            <a:pPr algn="ctr"/>
            <a:r>
              <a:rPr lang="de-DE" dirty="0" err="1">
                <a:latin typeface="+mj-lt"/>
              </a:rPr>
              <a:t>Component</a:t>
            </a:r>
            <a:r>
              <a:rPr lang="de-DE" dirty="0">
                <a:latin typeface="+mj-lt"/>
              </a:rPr>
              <a:t> </a:t>
            </a:r>
          </a:p>
          <a:p>
            <a:pPr algn="ctr"/>
            <a:r>
              <a:rPr lang="de-DE" dirty="0">
                <a:latin typeface="+mj-lt"/>
              </a:rPr>
              <a:t>Analysis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B7EC380-3B2A-4292-9C1A-1D50ED9E4EE2}"/>
              </a:ext>
            </a:extLst>
          </p:cNvPr>
          <p:cNvSpPr/>
          <p:nvPr/>
        </p:nvSpPr>
        <p:spPr>
          <a:xfrm>
            <a:off x="5703715" y="1233871"/>
            <a:ext cx="1388565" cy="905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+mj-lt"/>
              </a:rPr>
              <a:t>Factor</a:t>
            </a:r>
            <a:r>
              <a:rPr lang="de-DE" dirty="0">
                <a:latin typeface="+mj-lt"/>
              </a:rPr>
              <a:t> </a:t>
            </a:r>
          </a:p>
          <a:p>
            <a:pPr algn="ctr"/>
            <a:r>
              <a:rPr lang="de-DE" dirty="0">
                <a:latin typeface="+mj-lt"/>
              </a:rPr>
              <a:t>Analysis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4EB0D2A-EA55-45A4-926B-F0F77244446D}"/>
              </a:ext>
            </a:extLst>
          </p:cNvPr>
          <p:cNvSpPr/>
          <p:nvPr/>
        </p:nvSpPr>
        <p:spPr>
          <a:xfrm>
            <a:off x="1403648" y="3507854"/>
            <a:ext cx="648072" cy="545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AE2502F-9648-48DC-A8EA-33CE4502F828}"/>
              </a:ext>
            </a:extLst>
          </p:cNvPr>
          <p:cNvSpPr txBox="1"/>
          <p:nvPr/>
        </p:nvSpPr>
        <p:spPr>
          <a:xfrm>
            <a:off x="1516729" y="469973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X1</a:t>
            </a:r>
            <a:endParaRPr lang="en-GB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4ED192A-41F9-4ED6-83BE-34506AC5CAF6}"/>
              </a:ext>
            </a:extLst>
          </p:cNvPr>
          <p:cNvSpPr/>
          <p:nvPr/>
        </p:nvSpPr>
        <p:spPr>
          <a:xfrm>
            <a:off x="1403648" y="4053645"/>
            <a:ext cx="648072" cy="3693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516E12F-A275-481C-A25B-3C1ED140EFD2}"/>
              </a:ext>
            </a:extLst>
          </p:cNvPr>
          <p:cNvSpPr/>
          <p:nvPr/>
        </p:nvSpPr>
        <p:spPr>
          <a:xfrm>
            <a:off x="2274066" y="4053645"/>
            <a:ext cx="648072" cy="3693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7B8A034-4DBC-4048-B588-84FE2E237987}"/>
              </a:ext>
            </a:extLst>
          </p:cNvPr>
          <p:cNvSpPr txBox="1"/>
          <p:nvPr/>
        </p:nvSpPr>
        <p:spPr>
          <a:xfrm>
            <a:off x="2421898" y="472269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X2</a:t>
            </a:r>
            <a:endParaRPr lang="en-GB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C433A84-D840-4AD8-8B01-4C9E68C4C6AD}"/>
              </a:ext>
            </a:extLst>
          </p:cNvPr>
          <p:cNvSpPr/>
          <p:nvPr/>
        </p:nvSpPr>
        <p:spPr>
          <a:xfrm>
            <a:off x="3179235" y="3507854"/>
            <a:ext cx="648072" cy="2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B401A4E-99E8-431F-BDE4-97BEA5796AD3}"/>
              </a:ext>
            </a:extLst>
          </p:cNvPr>
          <p:cNvSpPr/>
          <p:nvPr/>
        </p:nvSpPr>
        <p:spPr>
          <a:xfrm>
            <a:off x="3179235" y="3795887"/>
            <a:ext cx="648072" cy="6270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3E99B43-07F2-4A7D-8998-4C75A44971A3}"/>
              </a:ext>
            </a:extLst>
          </p:cNvPr>
          <p:cNvSpPr txBox="1"/>
          <p:nvPr/>
        </p:nvSpPr>
        <p:spPr>
          <a:xfrm>
            <a:off x="3327067" y="472269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X3</a:t>
            </a:r>
            <a:endParaRPr lang="en-GB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946DC4A-C85D-462C-BA48-880BE4877429}"/>
              </a:ext>
            </a:extLst>
          </p:cNvPr>
          <p:cNvSpPr/>
          <p:nvPr/>
        </p:nvSpPr>
        <p:spPr>
          <a:xfrm>
            <a:off x="2274066" y="3507854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2ECD3EB-C7D4-4AEA-BDFF-533A69475740}"/>
              </a:ext>
            </a:extLst>
          </p:cNvPr>
          <p:cNvSpPr txBox="1"/>
          <p:nvPr/>
        </p:nvSpPr>
        <p:spPr>
          <a:xfrm>
            <a:off x="92586" y="3219822"/>
            <a:ext cx="103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Intended</a:t>
            </a:r>
            <a:endParaRPr lang="de-DE" dirty="0"/>
          </a:p>
          <a:p>
            <a:r>
              <a:rPr lang="de-DE" dirty="0" err="1"/>
              <a:t>Variance</a:t>
            </a:r>
            <a:endParaRPr lang="en-GB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5B323B9-7794-4662-B39F-DD75410DEA04}"/>
              </a:ext>
            </a:extLst>
          </p:cNvPr>
          <p:cNvSpPr txBox="1"/>
          <p:nvPr/>
        </p:nvSpPr>
        <p:spPr>
          <a:xfrm>
            <a:off x="92584" y="3880668"/>
            <a:ext cx="1167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Other </a:t>
            </a:r>
          </a:p>
          <a:p>
            <a:r>
              <a:rPr lang="de-DE" dirty="0" err="1"/>
              <a:t>Variance</a:t>
            </a:r>
            <a:r>
              <a:rPr lang="de-DE" dirty="0"/>
              <a:t>,</a:t>
            </a:r>
          </a:p>
          <a:p>
            <a:r>
              <a:rPr lang="de-DE" dirty="0"/>
              <a:t>e.g. </a:t>
            </a:r>
            <a:r>
              <a:rPr lang="de-DE" dirty="0" err="1"/>
              <a:t>error</a:t>
            </a:r>
            <a:endParaRPr lang="en-GB" dirty="0"/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AB19E552-EE2A-48A7-B13D-99BCE74A3267}"/>
              </a:ext>
            </a:extLst>
          </p:cNvPr>
          <p:cNvSpPr/>
          <p:nvPr/>
        </p:nvSpPr>
        <p:spPr>
          <a:xfrm>
            <a:off x="1125433" y="3507854"/>
            <a:ext cx="134198" cy="5457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Geschweifte Klammer links 60">
            <a:extLst>
              <a:ext uri="{FF2B5EF4-FFF2-40B4-BE49-F238E27FC236}">
                <a16:creationId xmlns:a16="http://schemas.microsoft.com/office/drawing/2014/main" id="{BD476EB9-33D2-4120-BBDA-72ECC50E220E}"/>
              </a:ext>
            </a:extLst>
          </p:cNvPr>
          <p:cNvSpPr/>
          <p:nvPr/>
        </p:nvSpPr>
        <p:spPr>
          <a:xfrm>
            <a:off x="1114203" y="4053645"/>
            <a:ext cx="145428" cy="3693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FE0272D-EB91-4AAB-91C5-5A8009879573}"/>
              </a:ext>
            </a:extLst>
          </p:cNvPr>
          <p:cNvCxnSpPr>
            <a:stCxn id="46" idx="0"/>
            <a:endCxn id="43" idx="2"/>
          </p:cNvCxnSpPr>
          <p:nvPr/>
        </p:nvCxnSpPr>
        <p:spPr>
          <a:xfrm flipV="1">
            <a:off x="1727684" y="2139703"/>
            <a:ext cx="874303" cy="136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C6ACE29-E057-479D-A0A9-64963BE383B9}"/>
              </a:ext>
            </a:extLst>
          </p:cNvPr>
          <p:cNvCxnSpPr>
            <a:cxnSpLocks/>
            <a:stCxn id="49" idx="0"/>
            <a:endCxn id="43" idx="2"/>
          </p:cNvCxnSpPr>
          <p:nvPr/>
        </p:nvCxnSpPr>
        <p:spPr>
          <a:xfrm flipV="1">
            <a:off x="2598102" y="2139703"/>
            <a:ext cx="3885" cy="136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5DC791A-D654-4552-99A5-92177648D6CD}"/>
              </a:ext>
            </a:extLst>
          </p:cNvPr>
          <p:cNvCxnSpPr>
            <a:cxnSpLocks/>
            <a:stCxn id="54" idx="0"/>
            <a:endCxn id="43" idx="2"/>
          </p:cNvCxnSpPr>
          <p:nvPr/>
        </p:nvCxnSpPr>
        <p:spPr>
          <a:xfrm flipH="1" flipV="1">
            <a:off x="2601987" y="2139703"/>
            <a:ext cx="901284" cy="136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6CA8AE14-61DE-412C-9EE1-568FE3A2BB47}"/>
              </a:ext>
            </a:extLst>
          </p:cNvPr>
          <p:cNvSpPr/>
          <p:nvPr/>
        </p:nvSpPr>
        <p:spPr>
          <a:xfrm>
            <a:off x="5203614" y="3507854"/>
            <a:ext cx="648072" cy="545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445A1A4-579E-4232-BDD6-1E2CC64D1D17}"/>
              </a:ext>
            </a:extLst>
          </p:cNvPr>
          <p:cNvSpPr txBox="1"/>
          <p:nvPr/>
        </p:nvSpPr>
        <p:spPr>
          <a:xfrm>
            <a:off x="5316695" y="469973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X1</a:t>
            </a:r>
            <a:endParaRPr lang="en-GB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A6162C15-9528-4940-A9D7-9FE330A277F4}"/>
              </a:ext>
            </a:extLst>
          </p:cNvPr>
          <p:cNvSpPr/>
          <p:nvPr/>
        </p:nvSpPr>
        <p:spPr>
          <a:xfrm>
            <a:off x="5203614" y="4053645"/>
            <a:ext cx="648072" cy="3693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D11A21D5-C775-4600-85ED-B289F2040A73}"/>
              </a:ext>
            </a:extLst>
          </p:cNvPr>
          <p:cNvSpPr/>
          <p:nvPr/>
        </p:nvSpPr>
        <p:spPr>
          <a:xfrm>
            <a:off x="6074032" y="4053645"/>
            <a:ext cx="648072" cy="3693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6FCDCFF6-EB4A-48D3-8E90-D579FDD96B56}"/>
              </a:ext>
            </a:extLst>
          </p:cNvPr>
          <p:cNvSpPr txBox="1"/>
          <p:nvPr/>
        </p:nvSpPr>
        <p:spPr>
          <a:xfrm>
            <a:off x="6221864" y="472269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X2</a:t>
            </a:r>
            <a:endParaRPr lang="en-GB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37F28EEE-324C-45B9-884B-C7D8FAD32E97}"/>
              </a:ext>
            </a:extLst>
          </p:cNvPr>
          <p:cNvSpPr/>
          <p:nvPr/>
        </p:nvSpPr>
        <p:spPr>
          <a:xfrm>
            <a:off x="6979201" y="3507854"/>
            <a:ext cx="648072" cy="2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A3CF44A-FCDC-4F1F-A083-1DE560028679}"/>
              </a:ext>
            </a:extLst>
          </p:cNvPr>
          <p:cNvSpPr/>
          <p:nvPr/>
        </p:nvSpPr>
        <p:spPr>
          <a:xfrm>
            <a:off x="6979201" y="3795887"/>
            <a:ext cx="648072" cy="6270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AA9D36A4-62E0-4D57-A904-D286572004C2}"/>
              </a:ext>
            </a:extLst>
          </p:cNvPr>
          <p:cNvSpPr txBox="1"/>
          <p:nvPr/>
        </p:nvSpPr>
        <p:spPr>
          <a:xfrm>
            <a:off x="7127033" y="472269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X3</a:t>
            </a:r>
            <a:endParaRPr lang="en-GB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F566214-0CB2-4D6D-BF59-0EF3B7A44DE0}"/>
              </a:ext>
            </a:extLst>
          </p:cNvPr>
          <p:cNvSpPr/>
          <p:nvPr/>
        </p:nvSpPr>
        <p:spPr>
          <a:xfrm>
            <a:off x="6074032" y="3507854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E603949F-5AAB-44C3-897D-A70DF760901F}"/>
              </a:ext>
            </a:extLst>
          </p:cNvPr>
          <p:cNvCxnSpPr>
            <a:stCxn id="45" idx="2"/>
            <a:endCxn id="65" idx="0"/>
          </p:cNvCxnSpPr>
          <p:nvPr/>
        </p:nvCxnSpPr>
        <p:spPr>
          <a:xfrm flipH="1">
            <a:off x="5527650" y="2139703"/>
            <a:ext cx="870348" cy="136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992B54E7-8269-46C7-B26B-0D2B6C5B2F1B}"/>
              </a:ext>
            </a:extLst>
          </p:cNvPr>
          <p:cNvCxnSpPr>
            <a:cxnSpLocks/>
            <a:stCxn id="45" idx="2"/>
            <a:endCxn id="77" idx="0"/>
          </p:cNvCxnSpPr>
          <p:nvPr/>
        </p:nvCxnSpPr>
        <p:spPr>
          <a:xfrm>
            <a:off x="6397998" y="2139703"/>
            <a:ext cx="70" cy="136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53CAAA60-76EA-4108-9AA9-94E5427FCFE8}"/>
              </a:ext>
            </a:extLst>
          </p:cNvPr>
          <p:cNvCxnSpPr>
            <a:cxnSpLocks/>
            <a:stCxn id="45" idx="2"/>
            <a:endCxn id="74" idx="0"/>
          </p:cNvCxnSpPr>
          <p:nvPr/>
        </p:nvCxnSpPr>
        <p:spPr>
          <a:xfrm>
            <a:off x="6397998" y="2139703"/>
            <a:ext cx="905239" cy="136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01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Factor</a:t>
            </a:r>
            <a:r>
              <a:rPr lang="de-DE" dirty="0"/>
              <a:t> Analysis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KMO </a:t>
            </a:r>
            <a:r>
              <a:rPr lang="de-DE" dirty="0" err="1"/>
              <a:t>Criterion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19" y="1131590"/>
            <a:ext cx="71287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Kaiser-Meyer-</a:t>
            </a:r>
            <a:r>
              <a:rPr lang="de-DE" dirty="0" err="1"/>
              <a:t>Olkin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variables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grouped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Range 0 </a:t>
            </a:r>
            <a:r>
              <a:rPr lang="de-DE" dirty="0" err="1"/>
              <a:t>to</a:t>
            </a:r>
            <a:r>
              <a:rPr lang="de-DE" dirty="0"/>
              <a:t>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Usually</a:t>
            </a:r>
            <a:r>
              <a:rPr lang="de-DE" dirty="0"/>
              <a:t> &gt;0.5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proceed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If</a:t>
            </a:r>
            <a:r>
              <a:rPr lang="de-DE" dirty="0"/>
              <a:t> &lt;0.5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FA </a:t>
            </a:r>
            <a:r>
              <a:rPr lang="de-DE" dirty="0" err="1"/>
              <a:t>possibly</a:t>
            </a:r>
            <a:r>
              <a:rPr lang="de-DE" dirty="0"/>
              <a:t> not </a:t>
            </a:r>
            <a:r>
              <a:rPr lang="de-DE" dirty="0" err="1"/>
              <a:t>useful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98689A5-6D6B-45A2-AF49-F42ADAEDFD5C}"/>
              </a:ext>
            </a:extLst>
          </p:cNvPr>
          <p:cNvSpPr/>
          <p:nvPr/>
        </p:nvSpPr>
        <p:spPr>
          <a:xfrm>
            <a:off x="6372200" y="1131590"/>
            <a:ext cx="1368152" cy="606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47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Factor</a:t>
            </a:r>
            <a:r>
              <a:rPr lang="de-DE" dirty="0"/>
              <a:t> Analysis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Components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19" y="1131590"/>
            <a:ext cx="41522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visualisation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Scree</a:t>
            </a:r>
            <a:r>
              <a:rPr lang="de-DE" dirty="0"/>
              <a:t> </a:t>
            </a:r>
            <a:r>
              <a:rPr lang="de-DE" dirty="0" err="1"/>
              <a:t>plot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find „</a:t>
            </a:r>
            <a:r>
              <a:rPr lang="de-DE" dirty="0" err="1"/>
              <a:t>elbow</a:t>
            </a:r>
            <a:r>
              <a:rPr lang="de-DE" dirty="0"/>
              <a:t>“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Kaiser </a:t>
            </a:r>
            <a:r>
              <a:rPr lang="de-DE" dirty="0" err="1"/>
              <a:t>criterion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Eigenvalues &gt;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86DB792-F599-48C3-B193-3F5A54992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618" y="1319574"/>
            <a:ext cx="4797901" cy="2957845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83FDEED-D2B6-4FA3-979C-8DC5E9C4B373}"/>
              </a:ext>
            </a:extLst>
          </p:cNvPr>
          <p:cNvCxnSpPr/>
          <p:nvPr/>
        </p:nvCxnSpPr>
        <p:spPr>
          <a:xfrm>
            <a:off x="5004048" y="2798496"/>
            <a:ext cx="36724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C3F3781-BCF3-4737-A238-F778256B675C}"/>
              </a:ext>
            </a:extLst>
          </p:cNvPr>
          <p:cNvSpPr txBox="1"/>
          <p:nvPr/>
        </p:nvSpPr>
        <p:spPr>
          <a:xfrm>
            <a:off x="7292298" y="2499742"/>
            <a:ext cx="160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Kaiser </a:t>
            </a:r>
            <a:r>
              <a:rPr lang="de-DE" dirty="0" err="1"/>
              <a:t>criterion</a:t>
            </a:r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C3BA281-B07A-4451-8098-54D1DD115FB2}"/>
              </a:ext>
            </a:extLst>
          </p:cNvPr>
          <p:cNvSpPr txBox="1"/>
          <p:nvPr/>
        </p:nvSpPr>
        <p:spPr>
          <a:xfrm>
            <a:off x="5580112" y="2869074"/>
            <a:ext cx="982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Elbow</a:t>
            </a:r>
            <a:r>
              <a:rPr lang="de-DE" dirty="0"/>
              <a:t> </a:t>
            </a:r>
          </a:p>
          <a:p>
            <a:r>
              <a:rPr lang="de-DE" dirty="0" err="1"/>
              <a:t>criterion</a:t>
            </a:r>
            <a:endParaRPr lang="en-GB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44D84C76-9C0E-4DCD-84BB-60FEE2B75D29}"/>
              </a:ext>
            </a:extLst>
          </p:cNvPr>
          <p:cNvCxnSpPr/>
          <p:nvPr/>
        </p:nvCxnSpPr>
        <p:spPr>
          <a:xfrm flipV="1">
            <a:off x="6372200" y="2986481"/>
            <a:ext cx="144016" cy="22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498689A5-6D6B-45A2-AF49-F42ADAEDFD5C}"/>
              </a:ext>
            </a:extLst>
          </p:cNvPr>
          <p:cNvSpPr/>
          <p:nvPr/>
        </p:nvSpPr>
        <p:spPr>
          <a:xfrm>
            <a:off x="6372200" y="1131590"/>
            <a:ext cx="1368152" cy="606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0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Factor</a:t>
            </a:r>
            <a:r>
              <a:rPr lang="de-DE" dirty="0"/>
              <a:t> Analysis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Rotation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19" y="1131590"/>
            <a:ext cx="4152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Base </a:t>
            </a:r>
            <a:r>
              <a:rPr lang="de-DE" dirty="0" err="1"/>
              <a:t>point</a:t>
            </a:r>
            <a:endParaRPr lang="de-DE" dirty="0"/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/>
              <a:t>All </a:t>
            </a:r>
            <a:r>
              <a:rPr lang="de-DE" dirty="0" err="1"/>
              <a:t>observations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partially</a:t>
            </a:r>
            <a:r>
              <a:rPr lang="de-DE" dirty="0"/>
              <a:t> on F1 and F2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/>
              <a:t>Hard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interpret</a:t>
            </a:r>
            <a:endParaRPr lang="de-DE" dirty="0"/>
          </a:p>
          <a:p>
            <a:pPr latinLnBrk="0"/>
            <a:endParaRPr lang="de-DE" dirty="0"/>
          </a:p>
          <a:p>
            <a:pPr latinLnBrk="0"/>
            <a:r>
              <a:rPr lang="de-DE" dirty="0"/>
              <a:t>After </a:t>
            </a:r>
            <a:r>
              <a:rPr lang="de-DE" dirty="0" err="1"/>
              <a:t>rotation</a:t>
            </a:r>
            <a:endParaRPr lang="de-DE" dirty="0"/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/>
              <a:t>Observations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on </a:t>
            </a:r>
            <a:r>
              <a:rPr lang="de-DE" dirty="0" err="1"/>
              <a:t>either</a:t>
            </a:r>
            <a:r>
              <a:rPr lang="de-DE" dirty="0"/>
              <a:t> F1 </a:t>
            </a:r>
            <a:r>
              <a:rPr lang="de-DE" dirty="0" err="1"/>
              <a:t>or</a:t>
            </a:r>
            <a:r>
              <a:rPr lang="de-DE" dirty="0"/>
              <a:t> F2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affect</a:t>
            </a:r>
            <a:r>
              <a:rPr lang="de-DE" dirty="0"/>
              <a:t>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/>
              <a:t>Most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rotation</a:t>
            </a:r>
            <a:r>
              <a:rPr lang="de-DE" dirty="0"/>
              <a:t>: </a:t>
            </a:r>
            <a:r>
              <a:rPr lang="de-DE" dirty="0" err="1"/>
              <a:t>varimax</a:t>
            </a:r>
            <a:endParaRPr lang="de-DE" dirty="0"/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interpret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150D20B-20CA-4F81-A17E-1FB81E3D8753}"/>
              </a:ext>
            </a:extLst>
          </p:cNvPr>
          <p:cNvGrpSpPr/>
          <p:nvPr/>
        </p:nvGrpSpPr>
        <p:grpSpPr>
          <a:xfrm>
            <a:off x="5148064" y="1347614"/>
            <a:ext cx="3312368" cy="3240360"/>
            <a:chOff x="5148064" y="1347614"/>
            <a:chExt cx="3312368" cy="3240360"/>
          </a:xfrm>
        </p:grpSpPr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7A6657CB-5AC7-492F-9C5A-DC2EC890182F}"/>
                </a:ext>
              </a:extLst>
            </p:cNvPr>
            <p:cNvCxnSpPr/>
            <p:nvPr/>
          </p:nvCxnSpPr>
          <p:spPr>
            <a:xfrm flipV="1">
              <a:off x="6804248" y="1347614"/>
              <a:ext cx="0" cy="3240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19F27DBC-699C-4686-97B9-ABB6469603D4}"/>
                </a:ext>
              </a:extLst>
            </p:cNvPr>
            <p:cNvCxnSpPr>
              <a:cxnSpLocks/>
            </p:cNvCxnSpPr>
            <p:nvPr/>
          </p:nvCxnSpPr>
          <p:spPr>
            <a:xfrm>
              <a:off x="5148064" y="2931790"/>
              <a:ext cx="33123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238692EE-6A36-4E35-82E9-6FD7973CD1EF}"/>
              </a:ext>
            </a:extLst>
          </p:cNvPr>
          <p:cNvSpPr txBox="1"/>
          <p:nvPr/>
        </p:nvSpPr>
        <p:spPr>
          <a:xfrm>
            <a:off x="8316416" y="25717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F1</a:t>
            </a:r>
            <a:endParaRPr lang="en-GB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40BE7FA-B39F-4B6E-91B6-8DAC017F2CF2}"/>
              </a:ext>
            </a:extLst>
          </p:cNvPr>
          <p:cNvSpPr txBox="1"/>
          <p:nvPr/>
        </p:nvSpPr>
        <p:spPr>
          <a:xfrm>
            <a:off x="6804248" y="108542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F2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6498E99-8334-476B-9D50-773EB66819E4}"/>
              </a:ext>
            </a:extLst>
          </p:cNvPr>
          <p:cNvSpPr/>
          <p:nvPr/>
        </p:nvSpPr>
        <p:spPr>
          <a:xfrm>
            <a:off x="7304833" y="253575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654FC76-3575-45C1-BB64-50E138B81F5E}"/>
              </a:ext>
            </a:extLst>
          </p:cNvPr>
          <p:cNvSpPr/>
          <p:nvPr/>
        </p:nvSpPr>
        <p:spPr>
          <a:xfrm>
            <a:off x="7970085" y="216599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904D14D-D39B-46CA-9F29-63CDEEDBC871}"/>
              </a:ext>
            </a:extLst>
          </p:cNvPr>
          <p:cNvSpPr/>
          <p:nvPr/>
        </p:nvSpPr>
        <p:spPr>
          <a:xfrm>
            <a:off x="6516216" y="260775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3946F53-76F6-43FC-A969-F3B8FF48A383}"/>
              </a:ext>
            </a:extLst>
          </p:cNvPr>
          <p:cNvSpPr/>
          <p:nvPr/>
        </p:nvSpPr>
        <p:spPr>
          <a:xfrm>
            <a:off x="6318569" y="3291831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D48A02E-48D9-45EF-A400-D0B5AE7C7422}"/>
              </a:ext>
            </a:extLst>
          </p:cNvPr>
          <p:cNvSpPr/>
          <p:nvPr/>
        </p:nvSpPr>
        <p:spPr>
          <a:xfrm>
            <a:off x="5758799" y="3363831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8C5387A-47FF-4118-9BBD-6D76B8BD3F42}"/>
              </a:ext>
            </a:extLst>
          </p:cNvPr>
          <p:cNvGrpSpPr/>
          <p:nvPr/>
        </p:nvGrpSpPr>
        <p:grpSpPr>
          <a:xfrm rot="19890249">
            <a:off x="5176309" y="1347614"/>
            <a:ext cx="3312368" cy="3240360"/>
            <a:chOff x="5148064" y="1347614"/>
            <a:chExt cx="3312368" cy="3240360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1676E566-CA9A-46F2-9539-A12C5435D256}"/>
                </a:ext>
              </a:extLst>
            </p:cNvPr>
            <p:cNvCxnSpPr/>
            <p:nvPr/>
          </p:nvCxnSpPr>
          <p:spPr>
            <a:xfrm flipV="1">
              <a:off x="6804248" y="1347614"/>
              <a:ext cx="0" cy="3240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A870905C-3924-4B1A-8A6F-42711E3CF35F}"/>
                </a:ext>
              </a:extLst>
            </p:cNvPr>
            <p:cNvCxnSpPr>
              <a:cxnSpLocks/>
            </p:cNvCxnSpPr>
            <p:nvPr/>
          </p:nvCxnSpPr>
          <p:spPr>
            <a:xfrm>
              <a:off x="5148064" y="2931790"/>
              <a:ext cx="33123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6404D2D0-6D0A-4FFE-9A68-888A4DE202D8}"/>
              </a:ext>
            </a:extLst>
          </p:cNvPr>
          <p:cNvSpPr txBox="1"/>
          <p:nvPr/>
        </p:nvSpPr>
        <p:spPr>
          <a:xfrm>
            <a:off x="5522929" y="1238274"/>
            <a:ext cx="8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F2new</a:t>
            </a:r>
            <a:endParaRPr lang="en-GB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25948A1-A59B-4F48-9861-978AE41DDD01}"/>
              </a:ext>
            </a:extLst>
          </p:cNvPr>
          <p:cNvSpPr txBox="1"/>
          <p:nvPr/>
        </p:nvSpPr>
        <p:spPr>
          <a:xfrm>
            <a:off x="8070257" y="1809520"/>
            <a:ext cx="8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F1new</a:t>
            </a:r>
            <a:endParaRPr lang="en-GB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9AC95DB-DBAA-4023-A64E-3DF981781A8D}"/>
              </a:ext>
            </a:extLst>
          </p:cNvPr>
          <p:cNvSpPr/>
          <p:nvPr/>
        </p:nvSpPr>
        <p:spPr>
          <a:xfrm>
            <a:off x="6224510" y="1905757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C44ABC8-8E52-48E2-9373-DA73EAF0FE7C}"/>
              </a:ext>
            </a:extLst>
          </p:cNvPr>
          <p:cNvSpPr/>
          <p:nvPr/>
        </p:nvSpPr>
        <p:spPr>
          <a:xfrm>
            <a:off x="7340833" y="4044074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D79CCB3-6185-4306-97A0-D6FE09F0F018}"/>
              </a:ext>
            </a:extLst>
          </p:cNvPr>
          <p:cNvSpPr/>
          <p:nvPr/>
        </p:nvSpPr>
        <p:spPr>
          <a:xfrm>
            <a:off x="7159329" y="3398179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D3C880D-534D-4373-9BE8-A8F3E70831FB}"/>
              </a:ext>
            </a:extLst>
          </p:cNvPr>
          <p:cNvSpPr txBox="1"/>
          <p:nvPr/>
        </p:nvSpPr>
        <p:spPr>
          <a:xfrm>
            <a:off x="7775719" y="204810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A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CFEB81E-1E4D-47C8-AE9A-6B46442BE954}"/>
              </a:ext>
            </a:extLst>
          </p:cNvPr>
          <p:cNvSpPr txBox="1"/>
          <p:nvPr/>
        </p:nvSpPr>
        <p:spPr>
          <a:xfrm>
            <a:off x="7113605" y="2421182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ECDF950-A404-4EFC-ADB1-DAD5F1ACDB28}"/>
              </a:ext>
            </a:extLst>
          </p:cNvPr>
          <p:cNvSpPr txBox="1"/>
          <p:nvPr/>
        </p:nvSpPr>
        <p:spPr>
          <a:xfrm>
            <a:off x="6003024" y="177584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C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F2041C4-9DA6-443D-A312-6757B115834D}"/>
              </a:ext>
            </a:extLst>
          </p:cNvPr>
          <p:cNvSpPr txBox="1"/>
          <p:nvPr/>
        </p:nvSpPr>
        <p:spPr>
          <a:xfrm>
            <a:off x="6313145" y="249975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1158956-451D-4061-B72D-C4B878F321C3}"/>
              </a:ext>
            </a:extLst>
          </p:cNvPr>
          <p:cNvSpPr txBox="1"/>
          <p:nvPr/>
        </p:nvSpPr>
        <p:spPr>
          <a:xfrm>
            <a:off x="6304737" y="3175162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</a:t>
            </a:r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C4EE72D-2369-4064-AB10-475F1B429D70}"/>
              </a:ext>
            </a:extLst>
          </p:cNvPr>
          <p:cNvSpPr txBox="1"/>
          <p:nvPr/>
        </p:nvSpPr>
        <p:spPr>
          <a:xfrm>
            <a:off x="5522975" y="324429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8D521CD-DC7E-4695-B029-9146FD76D346}"/>
              </a:ext>
            </a:extLst>
          </p:cNvPr>
          <p:cNvSpPr txBox="1"/>
          <p:nvPr/>
        </p:nvSpPr>
        <p:spPr>
          <a:xfrm>
            <a:off x="7167556" y="3295462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G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91E8E00-ED31-45C6-94F3-F39E396C474A}"/>
              </a:ext>
            </a:extLst>
          </p:cNvPr>
          <p:cNvSpPr txBox="1"/>
          <p:nvPr/>
        </p:nvSpPr>
        <p:spPr>
          <a:xfrm>
            <a:off x="7113605" y="389890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83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Bildschirmpräsentation (16:9)</PresentationFormat>
  <Paragraphs>135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Wingdings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Bert Gollnick</cp:lastModifiedBy>
  <cp:revision>111</cp:revision>
  <dcterms:created xsi:type="dcterms:W3CDTF">2016-12-05T23:26:54Z</dcterms:created>
  <dcterms:modified xsi:type="dcterms:W3CDTF">2018-12-17T10:39:48Z</dcterms:modified>
</cp:coreProperties>
</file>