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3"/>
  </p:notesMasterIdLst>
  <p:handoutMasterIdLst>
    <p:handoutMasterId r:id="rId14"/>
  </p:handoutMasterIdLst>
  <p:sldIdLst>
    <p:sldId id="256" r:id="rId2"/>
    <p:sldId id="298" r:id="rId3"/>
    <p:sldId id="299" r:id="rId4"/>
    <p:sldId id="306" r:id="rId5"/>
    <p:sldId id="302" r:id="rId6"/>
    <p:sldId id="303" r:id="rId7"/>
    <p:sldId id="300" r:id="rId8"/>
    <p:sldId id="301" r:id="rId9"/>
    <p:sldId id="307" r:id="rId10"/>
    <p:sldId id="304" r:id="rId11"/>
    <p:sldId id="305" r:id="rId1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3" orient="horz" pos="1983">
          <p15:clr>
            <a:srgbClr val="A4A3A4"/>
          </p15:clr>
        </p15:guide>
        <p15:guide id="4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7DE"/>
    <a:srgbClr val="26A1EB"/>
    <a:srgbClr val="2B8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9AC9E-A448-4A63-8467-842C979A3318}" v="571" dt="2018-12-17T07:06:12.324"/>
    <p1510:client id="{0ECE1233-EB65-42A2-9EDD-1C7A307B5355}" v="58" dt="2018-12-16T11:17:06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712" autoAdjust="0"/>
  </p:normalViewPr>
  <p:slideViewPr>
    <p:cSldViewPr>
      <p:cViewPr varScale="1">
        <p:scale>
          <a:sx n="91" d="100"/>
          <a:sy n="91" d="100"/>
        </p:scale>
        <p:origin x="90" y="144"/>
      </p:cViewPr>
      <p:guideLst>
        <p:guide orient="horz" pos="1620"/>
        <p:guide orient="horz" pos="19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576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rt Gollnick" userId="ed8d9daad869d599" providerId="LiveId" clId="{0ECE1233-EB65-42A2-9EDD-1C7A307B5355}"/>
    <pc:docChg chg="custSel addSld modSld">
      <pc:chgData name="Bert Gollnick" userId="ed8d9daad869d599" providerId="LiveId" clId="{0ECE1233-EB65-42A2-9EDD-1C7A307B5355}" dt="2018-12-16T11:17:50.774" v="285" actId="20577"/>
      <pc:docMkLst>
        <pc:docMk/>
      </pc:docMkLst>
      <pc:sldChg chg="modSp">
        <pc:chgData name="Bert Gollnick" userId="ed8d9daad869d599" providerId="LiveId" clId="{0ECE1233-EB65-42A2-9EDD-1C7A307B5355}" dt="2018-12-16T10:53:52.733" v="175" actId="1036"/>
        <pc:sldMkLst>
          <pc:docMk/>
          <pc:sldMk cId="1092376083" sldId="299"/>
        </pc:sldMkLst>
        <pc:spChg chg="mod">
          <ac:chgData name="Bert Gollnick" userId="ed8d9daad869d599" providerId="LiveId" clId="{0ECE1233-EB65-42A2-9EDD-1C7A307B5355}" dt="2018-12-16T10:53:52.733" v="175" actId="1036"/>
          <ac:spMkLst>
            <pc:docMk/>
            <pc:sldMk cId="1092376083" sldId="299"/>
            <ac:spMk id="4" creationId="{3B9B979D-A90F-4836-B137-9F046D081B6A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5" creationId="{D9F8F24B-D7B7-4713-9135-4D20A6BFBD4A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6" creationId="{4B1186EE-B595-46F7-86F8-D70ACAE1ED44}"/>
          </ac:spMkLst>
        </pc:spChg>
        <pc:spChg chg="mod">
          <ac:chgData name="Bert Gollnick" userId="ed8d9daad869d599" providerId="LiveId" clId="{0ECE1233-EB65-42A2-9EDD-1C7A307B5355}" dt="2018-12-16T10:53:49.106" v="171" actId="1036"/>
          <ac:spMkLst>
            <pc:docMk/>
            <pc:sldMk cId="1092376083" sldId="299"/>
            <ac:spMk id="7" creationId="{E4F8260A-2307-4115-A25D-9BA23CBFE587}"/>
          </ac:spMkLst>
        </pc:spChg>
        <pc:cxnChg chg="mod">
          <ac:chgData name="Bert Gollnick" userId="ed8d9daad869d599" providerId="LiveId" clId="{0ECE1233-EB65-42A2-9EDD-1C7A307B5355}" dt="2018-12-16T10:53:49.106" v="171" actId="1036"/>
          <ac:cxnSpMkLst>
            <pc:docMk/>
            <pc:sldMk cId="1092376083" sldId="299"/>
            <ac:cxnSpMk id="9" creationId="{1654B927-64A3-4BEA-A0B4-11E9353E04E2}"/>
          </ac:cxnSpMkLst>
        </pc:cxnChg>
        <pc:cxnChg chg="mod">
          <ac:chgData name="Bert Gollnick" userId="ed8d9daad869d599" providerId="LiveId" clId="{0ECE1233-EB65-42A2-9EDD-1C7A307B5355}" dt="2018-12-16T10:53:49.106" v="171" actId="1036"/>
          <ac:cxnSpMkLst>
            <pc:docMk/>
            <pc:sldMk cId="1092376083" sldId="299"/>
            <ac:cxnSpMk id="10" creationId="{EFE06A52-9DD7-4788-AC6B-E98ACAB62E7F}"/>
          </ac:cxnSpMkLst>
        </pc:cxnChg>
      </pc:sldChg>
      <pc:sldChg chg="addSp modSp modAnim">
        <pc:chgData name="Bert Gollnick" userId="ed8d9daad869d599" providerId="LiveId" clId="{0ECE1233-EB65-42A2-9EDD-1C7A307B5355}" dt="2018-12-16T11:11:10.415" v="248"/>
        <pc:sldMkLst>
          <pc:docMk/>
          <pc:sldMk cId="2051061748" sldId="300"/>
        </pc:sldMkLst>
        <pc:spChg chg="add mo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9" creationId="{10E5A504-DDB2-4FDE-AFD0-91A79A35B131}"/>
          </ac:spMkLst>
        </pc:spChg>
        <pc:spChg chg="add mod or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13" creationId="{AE2770BD-A688-4E0E-847A-C6E71E508804}"/>
          </ac:spMkLst>
        </pc:spChg>
        <pc:spChg chg="mod ord">
          <ac:chgData name="Bert Gollnick" userId="ed8d9daad869d599" providerId="LiveId" clId="{0ECE1233-EB65-42A2-9EDD-1C7A307B5355}" dt="2018-12-16T11:09:39.516" v="227" actId="1037"/>
          <ac:spMkLst>
            <pc:docMk/>
            <pc:sldMk cId="2051061748" sldId="300"/>
            <ac:spMk id="14" creationId="{4BF02308-B8BD-4749-ACD3-70CA656541B0}"/>
          </ac:spMkLst>
        </pc:spChg>
        <pc:spChg chg="mod ord">
          <ac:chgData name="Bert Gollnick" userId="ed8d9daad869d599" providerId="LiveId" clId="{0ECE1233-EB65-42A2-9EDD-1C7A307B5355}" dt="2018-12-16T11:09:39.516" v="227" actId="1037"/>
          <ac:spMkLst>
            <pc:docMk/>
            <pc:sldMk cId="2051061748" sldId="300"/>
            <ac:spMk id="15" creationId="{CEC1FB23-9265-403F-9BE3-87FE2F661E44}"/>
          </ac:spMkLst>
        </pc:spChg>
        <pc:spChg chg="add mod ord">
          <ac:chgData name="Bert Gollnick" userId="ed8d9daad869d599" providerId="LiveId" clId="{0ECE1233-EB65-42A2-9EDD-1C7A307B5355}" dt="2018-12-16T11:10:37.664" v="244" actId="1036"/>
          <ac:spMkLst>
            <pc:docMk/>
            <pc:sldMk cId="2051061748" sldId="300"/>
            <ac:spMk id="16" creationId="{E63CBF30-8ECE-41EC-9765-B10550555F3C}"/>
          </ac:spMkLst>
        </pc:spChg>
        <pc:picChg chg="mod">
          <ac:chgData name="Bert Gollnick" userId="ed8d9daad869d599" providerId="LiveId" clId="{0ECE1233-EB65-42A2-9EDD-1C7A307B5355}" dt="2018-12-16T11:09:26.729" v="211" actId="1076"/>
          <ac:picMkLst>
            <pc:docMk/>
            <pc:sldMk cId="2051061748" sldId="300"/>
            <ac:picMk id="5" creationId="{1E29F4B8-388A-40AA-838C-281DD8CF12F5}"/>
          </ac:picMkLst>
        </pc:picChg>
        <pc:picChg chg="mod ord">
          <ac:chgData name="Bert Gollnick" userId="ed8d9daad869d599" providerId="LiveId" clId="{0ECE1233-EB65-42A2-9EDD-1C7A307B5355}" dt="2018-12-16T11:09:39.516" v="227" actId="1037"/>
          <ac:picMkLst>
            <pc:docMk/>
            <pc:sldMk cId="2051061748" sldId="300"/>
            <ac:picMk id="6" creationId="{301E669A-217C-47B9-88E9-E5E9CDE884C2}"/>
          </ac:picMkLst>
        </pc:picChg>
        <pc:picChg chg="mod">
          <ac:chgData name="Bert Gollnick" userId="ed8d9daad869d599" providerId="LiveId" clId="{0ECE1233-EB65-42A2-9EDD-1C7A307B5355}" dt="2018-12-16T11:09:28.824" v="212" actId="1076"/>
          <ac:picMkLst>
            <pc:docMk/>
            <pc:sldMk cId="2051061748" sldId="300"/>
            <ac:picMk id="7" creationId="{FB193861-B5D8-4967-8C87-07F460A5E8BF}"/>
          </ac:picMkLst>
        </pc:picChg>
        <pc:cxnChg chg="mod ord">
          <ac:chgData name="Bert Gollnick" userId="ed8d9daad869d599" providerId="LiveId" clId="{0ECE1233-EB65-42A2-9EDD-1C7A307B5355}" dt="2018-12-16T11:09:39.516" v="227" actId="1037"/>
          <ac:cxnSpMkLst>
            <pc:docMk/>
            <pc:sldMk cId="2051061748" sldId="300"/>
            <ac:cxnSpMk id="10" creationId="{7506EAE6-3745-4427-AB0C-EA3B896DBD0A}"/>
          </ac:cxnSpMkLst>
        </pc:cxnChg>
        <pc:cxnChg chg="mod ord">
          <ac:chgData name="Bert Gollnick" userId="ed8d9daad869d599" providerId="LiveId" clId="{0ECE1233-EB65-42A2-9EDD-1C7A307B5355}" dt="2018-12-16T11:09:39.516" v="227" actId="1037"/>
          <ac:cxnSpMkLst>
            <pc:docMk/>
            <pc:sldMk cId="2051061748" sldId="300"/>
            <ac:cxnSpMk id="11" creationId="{117BEBD7-2520-424A-B609-462F018FE1A2}"/>
          </ac:cxnSpMkLst>
        </pc:cxnChg>
      </pc:sldChg>
      <pc:sldChg chg="addSp modSp">
        <pc:chgData name="Bert Gollnick" userId="ed8d9daad869d599" providerId="LiveId" clId="{0ECE1233-EB65-42A2-9EDD-1C7A307B5355}" dt="2018-12-16T11:17:50.774" v="285" actId="20577"/>
        <pc:sldMkLst>
          <pc:docMk/>
          <pc:sldMk cId="696831564" sldId="304"/>
        </pc:sldMkLst>
        <pc:spChg chg="add mod">
          <ac:chgData name="Bert Gollnick" userId="ed8d9daad869d599" providerId="LiveId" clId="{0ECE1233-EB65-42A2-9EDD-1C7A307B5355}" dt="2018-12-16T11:16:45.719" v="253" actId="1076"/>
          <ac:spMkLst>
            <pc:docMk/>
            <pc:sldMk cId="696831564" sldId="304"/>
            <ac:spMk id="5" creationId="{7D3C880D-534D-4373-9BE8-A8F3E70831FB}"/>
          </ac:spMkLst>
        </pc:spChg>
        <pc:spChg chg="add mod">
          <ac:chgData name="Bert Gollnick" userId="ed8d9daad869d599" providerId="LiveId" clId="{0ECE1233-EB65-42A2-9EDD-1C7A307B5355}" dt="2018-12-16T11:17:12.888" v="269" actId="20577"/>
          <ac:spMkLst>
            <pc:docMk/>
            <pc:sldMk cId="696831564" sldId="304"/>
            <ac:spMk id="28" creationId="{9CFEB81E-1E4D-47C8-AE9A-6B46442BE954}"/>
          </ac:spMkLst>
        </pc:spChg>
        <pc:spChg chg="add mod">
          <ac:chgData name="Bert Gollnick" userId="ed8d9daad869d599" providerId="LiveId" clId="{0ECE1233-EB65-42A2-9EDD-1C7A307B5355}" dt="2018-12-16T11:17:32.469" v="277" actId="404"/>
          <ac:spMkLst>
            <pc:docMk/>
            <pc:sldMk cId="696831564" sldId="304"/>
            <ac:spMk id="29" creationId="{EECDF950-A404-4EFC-ADB1-DAD5F1ACDB28}"/>
          </ac:spMkLst>
        </pc:spChg>
        <pc:spChg chg="add mod">
          <ac:chgData name="Bert Gollnick" userId="ed8d9daad869d599" providerId="LiveId" clId="{0ECE1233-EB65-42A2-9EDD-1C7A307B5355}" dt="2018-12-16T11:17:26.516" v="275" actId="404"/>
          <ac:spMkLst>
            <pc:docMk/>
            <pc:sldMk cId="696831564" sldId="304"/>
            <ac:spMk id="30" creationId="{8F2041C4-9DA6-443D-A312-6757B115834D}"/>
          </ac:spMkLst>
        </pc:spChg>
        <pc:spChg chg="add mod">
          <ac:chgData name="Bert Gollnick" userId="ed8d9daad869d599" providerId="LiveId" clId="{0ECE1233-EB65-42A2-9EDD-1C7A307B5355}" dt="2018-12-16T11:17:37.324" v="279" actId="20577"/>
          <ac:spMkLst>
            <pc:docMk/>
            <pc:sldMk cId="696831564" sldId="304"/>
            <ac:spMk id="31" creationId="{71158956-451D-4061-B72D-C4B878F321C3}"/>
          </ac:spMkLst>
        </pc:spChg>
        <pc:spChg chg="add mod">
          <ac:chgData name="Bert Gollnick" userId="ed8d9daad869d599" providerId="LiveId" clId="{0ECE1233-EB65-42A2-9EDD-1C7A307B5355}" dt="2018-12-16T11:17:41.277" v="281" actId="20577"/>
          <ac:spMkLst>
            <pc:docMk/>
            <pc:sldMk cId="696831564" sldId="304"/>
            <ac:spMk id="32" creationId="{4C4EE72D-2369-4064-AB10-475F1B429D70}"/>
          </ac:spMkLst>
        </pc:spChg>
        <pc:spChg chg="add mod">
          <ac:chgData name="Bert Gollnick" userId="ed8d9daad869d599" providerId="LiveId" clId="{0ECE1233-EB65-42A2-9EDD-1C7A307B5355}" dt="2018-12-16T11:17:45.293" v="283" actId="20577"/>
          <ac:spMkLst>
            <pc:docMk/>
            <pc:sldMk cId="696831564" sldId="304"/>
            <ac:spMk id="33" creationId="{28D521CD-DC7E-4695-B029-9146FD76D346}"/>
          </ac:spMkLst>
        </pc:spChg>
        <pc:spChg chg="add mod">
          <ac:chgData name="Bert Gollnick" userId="ed8d9daad869d599" providerId="LiveId" clId="{0ECE1233-EB65-42A2-9EDD-1C7A307B5355}" dt="2018-12-16T11:17:50.774" v="285" actId="20577"/>
          <ac:spMkLst>
            <pc:docMk/>
            <pc:sldMk cId="696831564" sldId="304"/>
            <ac:spMk id="34" creationId="{091E8E00-ED31-45C6-94F3-F39E396C474A}"/>
          </ac:spMkLst>
        </pc:spChg>
      </pc:sldChg>
      <pc:sldChg chg="addSp delSp modSp add modAnim">
        <pc:chgData name="Bert Gollnick" userId="ed8d9daad869d599" providerId="LiveId" clId="{0ECE1233-EB65-42A2-9EDD-1C7A307B5355}" dt="2018-12-16T10:34:34.478" v="159"/>
        <pc:sldMkLst>
          <pc:docMk/>
          <pc:sldMk cId="903703835" sldId="306"/>
        </pc:sldMkLst>
        <pc:spChg chg="mod">
          <ac:chgData name="Bert Gollnick" userId="ed8d9daad869d599" providerId="LiveId" clId="{0ECE1233-EB65-42A2-9EDD-1C7A307B5355}" dt="2018-12-16T10:24:22.522" v="16" actId="2711"/>
          <ac:spMkLst>
            <pc:docMk/>
            <pc:sldMk cId="903703835" sldId="306"/>
            <ac:spMk id="2" creationId="{C0BA30F3-33C6-4F58-9198-2CE865738FA2}"/>
          </ac:spMkLst>
        </pc:spChg>
        <pc:spChg chg="mod">
          <ac:chgData name="Bert Gollnick" userId="ed8d9daad869d599" providerId="LiveId" clId="{0ECE1233-EB65-42A2-9EDD-1C7A307B5355}" dt="2018-12-16T10:24:22.522" v="16" actId="2711"/>
          <ac:spMkLst>
            <pc:docMk/>
            <pc:sldMk cId="903703835" sldId="306"/>
            <ac:spMk id="3" creationId="{E5D9F419-3225-47DC-85CB-B1B4C405B368}"/>
          </ac:spMkLst>
        </pc:spChg>
        <pc:spChg chg="del mod">
          <ac:chgData name="Bert Gollnick" userId="ed8d9daad869d599" providerId="LiveId" clId="{0ECE1233-EB65-42A2-9EDD-1C7A307B5355}" dt="2018-12-16T10:25:20.397" v="38" actId="478"/>
          <ac:spMkLst>
            <pc:docMk/>
            <pc:sldMk cId="903703835" sldId="306"/>
            <ac:spMk id="4" creationId="{3B9B979D-A90F-4836-B137-9F046D081B6A}"/>
          </ac:spMkLst>
        </pc:spChg>
        <pc:spChg chg="del">
          <ac:chgData name="Bert Gollnick" userId="ed8d9daad869d599" providerId="LiveId" clId="{0ECE1233-EB65-42A2-9EDD-1C7A307B5355}" dt="2018-12-16T10:23:46.590" v="3" actId="478"/>
          <ac:spMkLst>
            <pc:docMk/>
            <pc:sldMk cId="903703835" sldId="306"/>
            <ac:spMk id="5" creationId="{D9F8F24B-D7B7-4713-9135-4D20A6BFBD4A}"/>
          </ac:spMkLst>
        </pc:spChg>
        <pc:spChg chg="del mod">
          <ac:chgData name="Bert Gollnick" userId="ed8d9daad869d599" providerId="LiveId" clId="{0ECE1233-EB65-42A2-9EDD-1C7A307B5355}" dt="2018-12-16T10:23:48.225" v="4" actId="478"/>
          <ac:spMkLst>
            <pc:docMk/>
            <pc:sldMk cId="903703835" sldId="306"/>
            <ac:spMk id="6" creationId="{4B1186EE-B595-46F7-86F8-D70ACAE1ED44}"/>
          </ac:spMkLst>
        </pc:spChg>
        <pc:spChg chg="del">
          <ac:chgData name="Bert Gollnick" userId="ed8d9daad869d599" providerId="LiveId" clId="{0ECE1233-EB65-42A2-9EDD-1C7A307B5355}" dt="2018-12-16T10:23:42.181" v="1" actId="478"/>
          <ac:spMkLst>
            <pc:docMk/>
            <pc:sldMk cId="903703835" sldId="306"/>
            <ac:spMk id="7" creationId="{E4F8260A-2307-4115-A25D-9BA23CBFE587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8" creationId="{BF595D48-D689-478D-9EE6-EA12AB1EDD76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1" creationId="{4115471B-AB60-407D-8641-14A91AF6836C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2" creationId="{E45FC331-827E-4445-927E-2614138FB1A7}"/>
          </ac:spMkLst>
        </pc:spChg>
        <pc:spChg chg="add mod">
          <ac:chgData name="Bert Gollnick" userId="ed8d9daad869d599" providerId="LiveId" clId="{0ECE1233-EB65-42A2-9EDD-1C7A307B5355}" dt="2018-12-16T10:26:40.881" v="77" actId="465"/>
          <ac:spMkLst>
            <pc:docMk/>
            <pc:sldMk cId="903703835" sldId="306"/>
            <ac:spMk id="13" creationId="{1E574B0D-9C2E-4C7E-AE45-1D9E932D5461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4" creationId="{7D2E3C49-41F3-4BDA-ACD3-64E60F36B06C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5" creationId="{E5065BF4-620D-4429-9453-FEC60C1FA0CB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6" creationId="{FD5AE002-4AF0-4D32-A285-1670C9A217C8}"/>
          </ac:spMkLst>
        </pc:spChg>
        <pc:spChg chg="add mod">
          <ac:chgData name="Bert Gollnick" userId="ed8d9daad869d599" providerId="LiveId" clId="{0ECE1233-EB65-42A2-9EDD-1C7A307B5355}" dt="2018-12-16T10:26:51.112" v="78" actId="465"/>
          <ac:spMkLst>
            <pc:docMk/>
            <pc:sldMk cId="903703835" sldId="306"/>
            <ac:spMk id="17" creationId="{B2036F06-5058-4A29-A1A6-272D9E05C7E1}"/>
          </ac:spMkLst>
        </pc:spChg>
        <pc:spChg chg="add mod">
          <ac:chgData name="Bert Gollnick" userId="ed8d9daad869d599" providerId="LiveId" clId="{0ECE1233-EB65-42A2-9EDD-1C7A307B5355}" dt="2018-12-16T10:29:23.178" v="127" actId="571"/>
          <ac:spMkLst>
            <pc:docMk/>
            <pc:sldMk cId="903703835" sldId="306"/>
            <ac:spMk id="65" creationId="{A60CF311-FD62-4180-89BC-186A9491F5B5}"/>
          </ac:spMkLst>
        </pc:spChg>
        <pc:spChg chg="add mod">
          <ac:chgData name="Bert Gollnick" userId="ed8d9daad869d599" providerId="LiveId" clId="{0ECE1233-EB65-42A2-9EDD-1C7A307B5355}" dt="2018-12-16T10:34:10.261" v="156" actId="1035"/>
          <ac:spMkLst>
            <pc:docMk/>
            <pc:sldMk cId="903703835" sldId="306"/>
            <ac:spMk id="70" creationId="{5E000862-4F9B-4FE0-9064-555755825CB9}"/>
          </ac:spMkLst>
        </pc:spChg>
        <pc:spChg chg="add mod">
          <ac:chgData name="Bert Gollnick" userId="ed8d9daad869d599" providerId="LiveId" clId="{0ECE1233-EB65-42A2-9EDD-1C7A307B5355}" dt="2018-12-16T10:33:44.105" v="146" actId="20577"/>
          <ac:spMkLst>
            <pc:docMk/>
            <pc:sldMk cId="903703835" sldId="306"/>
            <ac:spMk id="71" creationId="{85ABC1F7-F224-47FA-8625-9B88A4B26397}"/>
          </ac:spMkLst>
        </pc:spChg>
        <pc:spChg chg="add mod">
          <ac:chgData name="Bert Gollnick" userId="ed8d9daad869d599" providerId="LiveId" clId="{0ECE1233-EB65-42A2-9EDD-1C7A307B5355}" dt="2018-12-16T10:33:54.623" v="150" actId="20577"/>
          <ac:spMkLst>
            <pc:docMk/>
            <pc:sldMk cId="903703835" sldId="306"/>
            <ac:spMk id="72" creationId="{0260B930-D47B-417A-AE1E-20A9D57F4A41}"/>
          </ac:spMkLst>
        </pc:spChg>
        <pc:spChg chg="add mod">
          <ac:chgData name="Bert Gollnick" userId="ed8d9daad869d599" providerId="LiveId" clId="{0ECE1233-EB65-42A2-9EDD-1C7A307B5355}" dt="2018-12-16T10:34:02.515" v="154" actId="20577"/>
          <ac:spMkLst>
            <pc:docMk/>
            <pc:sldMk cId="903703835" sldId="306"/>
            <ac:spMk id="73" creationId="{AC3A1A42-CDA1-4911-AE57-9F2261F12A1B}"/>
          </ac:spMkLst>
        </pc:spChg>
        <pc:cxnChg chg="del mod">
          <ac:chgData name="Bert Gollnick" userId="ed8d9daad869d599" providerId="LiveId" clId="{0ECE1233-EB65-42A2-9EDD-1C7A307B5355}" dt="2018-12-16T10:23:49.708" v="5" actId="478"/>
          <ac:cxnSpMkLst>
            <pc:docMk/>
            <pc:sldMk cId="903703835" sldId="306"/>
            <ac:cxnSpMk id="9" creationId="{1654B927-64A3-4BEA-A0B4-11E9353E04E2}"/>
          </ac:cxnSpMkLst>
        </pc:cxnChg>
        <pc:cxnChg chg="del mod">
          <ac:chgData name="Bert Gollnick" userId="ed8d9daad869d599" providerId="LiveId" clId="{0ECE1233-EB65-42A2-9EDD-1C7A307B5355}" dt="2018-12-16T10:23:51.063" v="6" actId="478"/>
          <ac:cxnSpMkLst>
            <pc:docMk/>
            <pc:sldMk cId="903703835" sldId="306"/>
            <ac:cxnSpMk id="10" creationId="{EFE06A52-9DD7-4788-AC6B-E98ACAB62E7F}"/>
          </ac:cxnSpMkLst>
        </pc:cxnChg>
        <pc:cxnChg chg="add mod">
          <ac:chgData name="Bert Gollnick" userId="ed8d9daad869d599" providerId="LiveId" clId="{0ECE1233-EB65-42A2-9EDD-1C7A307B5355}" dt="2018-12-16T10:27:00.814" v="79" actId="11529"/>
          <ac:cxnSpMkLst>
            <pc:docMk/>
            <pc:sldMk cId="903703835" sldId="306"/>
            <ac:cxnSpMk id="19" creationId="{52A7A542-BCB9-426B-8092-27F0248A3140}"/>
          </ac:cxnSpMkLst>
        </pc:cxnChg>
        <pc:cxnChg chg="add mod">
          <ac:chgData name="Bert Gollnick" userId="ed8d9daad869d599" providerId="LiveId" clId="{0ECE1233-EB65-42A2-9EDD-1C7A307B5355}" dt="2018-12-16T10:27:07.336" v="82" actId="14100"/>
          <ac:cxnSpMkLst>
            <pc:docMk/>
            <pc:sldMk cId="903703835" sldId="306"/>
            <ac:cxnSpMk id="20" creationId="{4B795B39-069D-4318-8CE2-5E8DD6B24EA2}"/>
          </ac:cxnSpMkLst>
        </pc:cxnChg>
        <pc:cxnChg chg="add mod">
          <ac:chgData name="Bert Gollnick" userId="ed8d9daad869d599" providerId="LiveId" clId="{0ECE1233-EB65-42A2-9EDD-1C7A307B5355}" dt="2018-12-16T10:27:13.942" v="85" actId="14100"/>
          <ac:cxnSpMkLst>
            <pc:docMk/>
            <pc:sldMk cId="903703835" sldId="306"/>
            <ac:cxnSpMk id="23" creationId="{7D439267-7166-4C88-A809-DFEC1BF0CAF5}"/>
          </ac:cxnSpMkLst>
        </pc:cxnChg>
        <pc:cxnChg chg="add mod">
          <ac:chgData name="Bert Gollnick" userId="ed8d9daad869d599" providerId="LiveId" clId="{0ECE1233-EB65-42A2-9EDD-1C7A307B5355}" dt="2018-12-16T10:27:20.833" v="88" actId="14100"/>
          <ac:cxnSpMkLst>
            <pc:docMk/>
            <pc:sldMk cId="903703835" sldId="306"/>
            <ac:cxnSpMk id="26" creationId="{AD761C22-FB17-45F1-BEAA-C908298C8341}"/>
          </ac:cxnSpMkLst>
        </pc:cxnChg>
        <pc:cxnChg chg="add mod">
          <ac:chgData name="Bert Gollnick" userId="ed8d9daad869d599" providerId="LiveId" clId="{0ECE1233-EB65-42A2-9EDD-1C7A307B5355}" dt="2018-12-16T10:27:32.334" v="91" actId="14100"/>
          <ac:cxnSpMkLst>
            <pc:docMk/>
            <pc:sldMk cId="903703835" sldId="306"/>
            <ac:cxnSpMk id="29" creationId="{92D6C024-19C0-454B-B89F-E625AB54279F}"/>
          </ac:cxnSpMkLst>
        </pc:cxnChg>
        <pc:cxnChg chg="add mod">
          <ac:chgData name="Bert Gollnick" userId="ed8d9daad869d599" providerId="LiveId" clId="{0ECE1233-EB65-42A2-9EDD-1C7A307B5355}" dt="2018-12-16T10:27:38.376" v="94" actId="14100"/>
          <ac:cxnSpMkLst>
            <pc:docMk/>
            <pc:sldMk cId="903703835" sldId="306"/>
            <ac:cxnSpMk id="32" creationId="{A9DA5C19-C40D-44F9-89C5-F55271DCEE23}"/>
          </ac:cxnSpMkLst>
        </pc:cxnChg>
        <pc:cxnChg chg="add mod">
          <ac:chgData name="Bert Gollnick" userId="ed8d9daad869d599" providerId="LiveId" clId="{0ECE1233-EB65-42A2-9EDD-1C7A307B5355}" dt="2018-12-16T10:27:44.552" v="97" actId="14100"/>
          <ac:cxnSpMkLst>
            <pc:docMk/>
            <pc:sldMk cId="903703835" sldId="306"/>
            <ac:cxnSpMk id="35" creationId="{BEB7898D-DA14-4F8C-BFD6-7AA4E4438AF1}"/>
          </ac:cxnSpMkLst>
        </pc:cxnChg>
        <pc:cxnChg chg="add mod">
          <ac:chgData name="Bert Gollnick" userId="ed8d9daad869d599" providerId="LiveId" clId="{0ECE1233-EB65-42A2-9EDD-1C7A307B5355}" dt="2018-12-16T10:28:20.263" v="101" actId="14100"/>
          <ac:cxnSpMkLst>
            <pc:docMk/>
            <pc:sldMk cId="903703835" sldId="306"/>
            <ac:cxnSpMk id="38" creationId="{88B439E3-9E49-42F0-9AFE-D24092116D07}"/>
          </ac:cxnSpMkLst>
        </pc:cxnChg>
        <pc:cxnChg chg="add mod">
          <ac:chgData name="Bert Gollnick" userId="ed8d9daad869d599" providerId="LiveId" clId="{0ECE1233-EB65-42A2-9EDD-1C7A307B5355}" dt="2018-12-16T10:28:26.124" v="104" actId="14100"/>
          <ac:cxnSpMkLst>
            <pc:docMk/>
            <pc:sldMk cId="903703835" sldId="306"/>
            <ac:cxnSpMk id="41" creationId="{8F2B677B-426B-4F89-9ACF-24AE7EDE93FF}"/>
          </ac:cxnSpMkLst>
        </pc:cxnChg>
        <pc:cxnChg chg="add mod">
          <ac:chgData name="Bert Gollnick" userId="ed8d9daad869d599" providerId="LiveId" clId="{0ECE1233-EB65-42A2-9EDD-1C7A307B5355}" dt="2018-12-16T10:28:31.686" v="107" actId="14100"/>
          <ac:cxnSpMkLst>
            <pc:docMk/>
            <pc:sldMk cId="903703835" sldId="306"/>
            <ac:cxnSpMk id="44" creationId="{5571DB15-6722-4A7D-8282-B0B00CC7B16C}"/>
          </ac:cxnSpMkLst>
        </pc:cxnChg>
        <pc:cxnChg chg="add mod">
          <ac:chgData name="Bert Gollnick" userId="ed8d9daad869d599" providerId="LiveId" clId="{0ECE1233-EB65-42A2-9EDD-1C7A307B5355}" dt="2018-12-16T10:28:40.665" v="110" actId="14100"/>
          <ac:cxnSpMkLst>
            <pc:docMk/>
            <pc:sldMk cId="903703835" sldId="306"/>
            <ac:cxnSpMk id="47" creationId="{985B48D5-1397-4693-ADEA-F7DE9AB2387C}"/>
          </ac:cxnSpMkLst>
        </pc:cxnChg>
        <pc:cxnChg chg="add mod">
          <ac:chgData name="Bert Gollnick" userId="ed8d9daad869d599" providerId="LiveId" clId="{0ECE1233-EB65-42A2-9EDD-1C7A307B5355}" dt="2018-12-16T10:28:46.229" v="113" actId="14100"/>
          <ac:cxnSpMkLst>
            <pc:docMk/>
            <pc:sldMk cId="903703835" sldId="306"/>
            <ac:cxnSpMk id="50" creationId="{A4FE6E3A-A0F9-4B0D-9CE5-DFCE5ECF39B8}"/>
          </ac:cxnSpMkLst>
        </pc:cxnChg>
        <pc:cxnChg chg="add mod">
          <ac:chgData name="Bert Gollnick" userId="ed8d9daad869d599" providerId="LiveId" clId="{0ECE1233-EB65-42A2-9EDD-1C7A307B5355}" dt="2018-12-16T10:28:52.056" v="116" actId="14100"/>
          <ac:cxnSpMkLst>
            <pc:docMk/>
            <pc:sldMk cId="903703835" sldId="306"/>
            <ac:cxnSpMk id="53" creationId="{E68296C8-9070-4DE3-8EDD-855F8592BACB}"/>
          </ac:cxnSpMkLst>
        </pc:cxnChg>
        <pc:cxnChg chg="add mod">
          <ac:chgData name="Bert Gollnick" userId="ed8d9daad869d599" providerId="LiveId" clId="{0ECE1233-EB65-42A2-9EDD-1C7A307B5355}" dt="2018-12-16T10:28:58.575" v="119" actId="14100"/>
          <ac:cxnSpMkLst>
            <pc:docMk/>
            <pc:sldMk cId="903703835" sldId="306"/>
            <ac:cxnSpMk id="56" creationId="{4EF1A39B-E397-44E5-BD8A-11475F8D8283}"/>
          </ac:cxnSpMkLst>
        </pc:cxnChg>
        <pc:cxnChg chg="add mod">
          <ac:chgData name="Bert Gollnick" userId="ed8d9daad869d599" providerId="LiveId" clId="{0ECE1233-EB65-42A2-9EDD-1C7A307B5355}" dt="2018-12-16T10:29:04.397" v="122" actId="14100"/>
          <ac:cxnSpMkLst>
            <pc:docMk/>
            <pc:sldMk cId="903703835" sldId="306"/>
            <ac:cxnSpMk id="59" creationId="{72700B24-1784-4E91-A497-248A6864B81B}"/>
          </ac:cxnSpMkLst>
        </pc:cxnChg>
        <pc:cxnChg chg="add mod">
          <ac:chgData name="Bert Gollnick" userId="ed8d9daad869d599" providerId="LiveId" clId="{0ECE1233-EB65-42A2-9EDD-1C7A307B5355}" dt="2018-12-16T10:29:10.293" v="125" actId="14100"/>
          <ac:cxnSpMkLst>
            <pc:docMk/>
            <pc:sldMk cId="903703835" sldId="306"/>
            <ac:cxnSpMk id="62" creationId="{FB52D1E9-CF4F-4F8E-803E-29E9838131EE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6" creationId="{6F7BD6C7-31A5-4826-A54E-71655E7A2C36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7" creationId="{8E19DD65-806A-4760-B8DE-49C0F5D20C55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8" creationId="{0E11902C-2D3F-495C-989D-0385CBB59151}"/>
          </ac:cxnSpMkLst>
        </pc:cxnChg>
        <pc:cxnChg chg="add mod">
          <ac:chgData name="Bert Gollnick" userId="ed8d9daad869d599" providerId="LiveId" clId="{0ECE1233-EB65-42A2-9EDD-1C7A307B5355}" dt="2018-12-16T10:29:23.178" v="127" actId="571"/>
          <ac:cxnSpMkLst>
            <pc:docMk/>
            <pc:sldMk cId="903703835" sldId="306"/>
            <ac:cxnSpMk id="69" creationId="{DE1AB16D-ADDD-4C49-B425-C9F8175C749D}"/>
          </ac:cxnSpMkLst>
        </pc:cxnChg>
      </pc:sldChg>
    </pc:docChg>
  </pc:docChgLst>
  <pc:docChgLst>
    <pc:chgData name="Bert Gollnick" userId="ed8d9daad869d599" providerId="LiveId" clId="{ED9F1539-A1CB-4DA9-9F86-16F03D3418D5}"/>
    <pc:docChg chg="custSel addSld delSld modSld delMainMaster modMainMaster">
      <pc:chgData name="Bert Gollnick" userId="ed8d9daad869d599" providerId="LiveId" clId="{ED9F1539-A1CB-4DA9-9F86-16F03D3418D5}" dt="2018-11-24T15:08:24.367" v="157" actId="20577"/>
      <pc:docMkLst>
        <pc:docMk/>
      </pc:docMkLst>
      <pc:sldChg chg="modSp">
        <pc:chgData name="Bert Gollnick" userId="ed8d9daad869d599" providerId="LiveId" clId="{ED9F1539-A1CB-4DA9-9F86-16F03D3418D5}" dt="2018-11-24T15:08:00.053" v="124" actId="20577"/>
        <pc:sldMkLst>
          <pc:docMk/>
          <pc:sldMk cId="2971841378" sldId="256"/>
        </pc:sldMkLst>
        <pc:spChg chg="mod">
          <ac:chgData name="Bert Gollnick" userId="ed8d9daad869d599" providerId="LiveId" clId="{ED9F1539-A1CB-4DA9-9F86-16F03D3418D5}" dt="2018-11-24T15:08:00.053" v="124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addSp modSp">
        <pc:chgData name="Bert Gollnick" userId="ed8d9daad869d599" providerId="LiveId" clId="{ED9F1539-A1CB-4DA9-9F86-16F03D3418D5}" dt="2018-11-24T15:08:24.367" v="157" actId="20577"/>
        <pc:sldMkLst>
          <pc:docMk/>
          <pc:sldMk cId="1287663574" sldId="298"/>
        </pc:sldMkLst>
        <pc:spChg chg="mod">
          <ac:chgData name="Bert Gollnick" userId="ed8d9daad869d599" providerId="LiveId" clId="{ED9F1539-A1CB-4DA9-9F86-16F03D3418D5}" dt="2018-11-24T15:08:06.851" v="139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ED9F1539-A1CB-4DA9-9F86-16F03D3418D5}" dt="2018-11-24T15:08:11.568" v="149" actId="20577"/>
          <ac:spMkLst>
            <pc:docMk/>
            <pc:sldMk cId="1287663574" sldId="298"/>
            <ac:spMk id="3" creationId="{E5D9F419-3225-47DC-85CB-B1B4C405B368}"/>
          </ac:spMkLst>
        </pc:spChg>
        <pc:spChg chg="add mod">
          <ac:chgData name="Bert Gollnick" userId="ed8d9daad869d599" providerId="LiveId" clId="{ED9F1539-A1CB-4DA9-9F86-16F03D3418D5}" dt="2018-11-24T15:08:24.367" v="157" actId="20577"/>
          <ac:spMkLst>
            <pc:docMk/>
            <pc:sldMk cId="1287663574" sldId="298"/>
            <ac:spMk id="4" creationId="{3B9B979D-A90F-4836-B137-9F046D081B6A}"/>
          </ac:spMkLst>
        </pc:spChg>
      </pc:sldChg>
      <pc:sldMasterChg chg="addSp modSp delSldLayout modSldLayout">
        <pc:chgData name="Bert Gollnick" userId="ed8d9daad869d599" providerId="LiveId" clId="{ED9F1539-A1CB-4DA9-9F86-16F03D3418D5}" dt="2018-11-24T15:07:15.115" v="105" actId="2696"/>
        <pc:sldMasterMkLst>
          <pc:docMk/>
          <pc:sldMasterMk cId="1172459893" sldId="2147483653"/>
        </pc:sldMasterMkLst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2" creationId="{D70DBD47-D734-4499-A1D5-627AFE8E862E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3" creationId="{A752742B-663F-4D3A-A722-CD0B6A0CF3E0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4" creationId="{20881C37-6258-4AF1-8215-8A67CACBE6D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5" creationId="{E26FABB8-3D34-454A-AC77-EBFE65E34233}"/>
          </ac:spMkLst>
        </pc:spChg>
        <pc:spChg chg="add mod">
          <ac:chgData name="Bert Gollnick" userId="ed8d9daad869d599" providerId="LiveId" clId="{ED9F1539-A1CB-4DA9-9F86-16F03D3418D5}" dt="2018-11-24T15:01:59.413" v="57"/>
          <ac:spMkLst>
            <pc:docMk/>
            <pc:sldMasterMk cId="1172459893" sldId="2147483653"/>
            <ac:spMk id="6" creationId="{60F1E3D8-87D2-4FBE-82D7-B75364701FC1}"/>
          </ac:spMkLst>
        </pc:spChg>
      </pc:sldMasterChg>
    </pc:docChg>
  </pc:docChgLst>
  <pc:docChgLst>
    <pc:chgData name="Bert Gollnick" userId="ed8d9daad869d599" providerId="LiveId" clId="{4CE9AC9E-A448-4A63-8467-842C979A3318}"/>
    <pc:docChg chg="undo custSel addSld modSld">
      <pc:chgData name="Bert Gollnick" userId="ed8d9daad869d599" providerId="LiveId" clId="{4CE9AC9E-A448-4A63-8467-842C979A3318}" dt="2018-12-17T08:50:32.738" v="2533" actId="20577"/>
      <pc:docMkLst>
        <pc:docMk/>
      </pc:docMkLst>
      <pc:sldChg chg="modSp">
        <pc:chgData name="Bert Gollnick" userId="ed8d9daad869d599" providerId="LiveId" clId="{4CE9AC9E-A448-4A63-8467-842C979A3318}" dt="2018-12-14T16:20:16.675" v="27" actId="20577"/>
        <pc:sldMkLst>
          <pc:docMk/>
          <pc:sldMk cId="2971841378" sldId="256"/>
        </pc:sldMkLst>
        <pc:spChg chg="mod">
          <ac:chgData name="Bert Gollnick" userId="ed8d9daad869d599" providerId="LiveId" clId="{4CE9AC9E-A448-4A63-8467-842C979A3318}" dt="2018-12-14T16:20:16.675" v="27" actId="20577"/>
          <ac:spMkLst>
            <pc:docMk/>
            <pc:sldMk cId="2971841378" sldId="256"/>
            <ac:spMk id="7" creationId="{E68A32DD-BEAC-4C38-81E8-87C0EB537B29}"/>
          </ac:spMkLst>
        </pc:spChg>
      </pc:sldChg>
      <pc:sldChg chg="modSp">
        <pc:chgData name="Bert Gollnick" userId="ed8d9daad869d599" providerId="LiveId" clId="{4CE9AC9E-A448-4A63-8467-842C979A3318}" dt="2018-12-17T08:50:32.738" v="2533" actId="20577"/>
        <pc:sldMkLst>
          <pc:docMk/>
          <pc:sldMk cId="1287663574" sldId="298"/>
        </pc:sldMkLst>
        <pc:spChg chg="mod">
          <ac:chgData name="Bert Gollnick" userId="ed8d9daad869d599" providerId="LiveId" clId="{4CE9AC9E-A448-4A63-8467-842C979A3318}" dt="2018-12-14T16:20:26.754" v="55" actId="20577"/>
          <ac:spMkLst>
            <pc:docMk/>
            <pc:sldMk cId="1287663574" sldId="298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4T16:20:32.337" v="67" actId="20577"/>
          <ac:spMkLst>
            <pc:docMk/>
            <pc:sldMk cId="1287663574" sldId="298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7T08:50:32.738" v="2533" actId="20577"/>
          <ac:spMkLst>
            <pc:docMk/>
            <pc:sldMk cId="1287663574" sldId="298"/>
            <ac:spMk id="4" creationId="{3B9B979D-A90F-4836-B137-9F046D081B6A}"/>
          </ac:spMkLst>
        </pc:spChg>
      </pc:sldChg>
      <pc:sldChg chg="addSp modSp add">
        <pc:chgData name="Bert Gollnick" userId="ed8d9daad869d599" providerId="LiveId" clId="{4CE9AC9E-A448-4A63-8467-842C979A3318}" dt="2018-12-15T18:21:35.988" v="1992" actId="5793"/>
        <pc:sldMkLst>
          <pc:docMk/>
          <pc:sldMk cId="1092376083" sldId="299"/>
        </pc:sldMkLst>
        <pc:spChg chg="mod">
          <ac:chgData name="Bert Gollnick" userId="ed8d9daad869d599" providerId="LiveId" clId="{4CE9AC9E-A448-4A63-8467-842C979A3318}" dt="2018-12-15T06:23:03.557" v="609" actId="2711"/>
          <ac:spMkLst>
            <pc:docMk/>
            <pc:sldMk cId="1092376083" sldId="299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5T06:23:03.557" v="609" actId="2711"/>
          <ac:spMkLst>
            <pc:docMk/>
            <pc:sldMk cId="1092376083" sldId="299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18:21:35.988" v="1992" actId="5793"/>
          <ac:spMkLst>
            <pc:docMk/>
            <pc:sldMk cId="1092376083" sldId="299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06:24:54.188" v="688" actId="1076"/>
          <ac:spMkLst>
            <pc:docMk/>
            <pc:sldMk cId="1092376083" sldId="299"/>
            <ac:spMk id="5" creationId="{D9F8F24B-D7B7-4713-9135-4D20A6BFBD4A}"/>
          </ac:spMkLst>
        </pc:spChg>
        <pc:spChg chg="add mod">
          <ac:chgData name="Bert Gollnick" userId="ed8d9daad869d599" providerId="LiveId" clId="{4CE9AC9E-A448-4A63-8467-842C979A3318}" dt="2018-12-15T06:24:54.188" v="688" actId="1076"/>
          <ac:spMkLst>
            <pc:docMk/>
            <pc:sldMk cId="1092376083" sldId="299"/>
            <ac:spMk id="6" creationId="{4B1186EE-B595-46F7-86F8-D70ACAE1ED44}"/>
          </ac:spMkLst>
        </pc:spChg>
        <pc:spChg chg="add mod">
          <ac:chgData name="Bert Gollnick" userId="ed8d9daad869d599" providerId="LiveId" clId="{4CE9AC9E-A448-4A63-8467-842C979A3318}" dt="2018-12-15T06:24:54.188" v="688" actId="1076"/>
          <ac:spMkLst>
            <pc:docMk/>
            <pc:sldMk cId="1092376083" sldId="299"/>
            <ac:spMk id="7" creationId="{E4F8260A-2307-4115-A25D-9BA23CBFE587}"/>
          </ac:spMkLst>
        </pc:spChg>
        <pc:cxnChg chg="add mod">
          <ac:chgData name="Bert Gollnick" userId="ed8d9daad869d599" providerId="LiveId" clId="{4CE9AC9E-A448-4A63-8467-842C979A3318}" dt="2018-12-15T06:24:54.188" v="688" actId="1076"/>
          <ac:cxnSpMkLst>
            <pc:docMk/>
            <pc:sldMk cId="1092376083" sldId="299"/>
            <ac:cxnSpMk id="9" creationId="{1654B927-64A3-4BEA-A0B4-11E9353E04E2}"/>
          </ac:cxnSpMkLst>
        </pc:cxnChg>
        <pc:cxnChg chg="add mod">
          <ac:chgData name="Bert Gollnick" userId="ed8d9daad869d599" providerId="LiveId" clId="{4CE9AC9E-A448-4A63-8467-842C979A3318}" dt="2018-12-15T06:24:54.188" v="688" actId="1076"/>
          <ac:cxnSpMkLst>
            <pc:docMk/>
            <pc:sldMk cId="1092376083" sldId="299"/>
            <ac:cxnSpMk id="10" creationId="{EFE06A52-9DD7-4788-AC6B-E98ACAB62E7F}"/>
          </ac:cxnSpMkLst>
        </pc:cxnChg>
      </pc:sldChg>
      <pc:sldChg chg="addSp delSp modSp add">
        <pc:chgData name="Bert Gollnick" userId="ed8d9daad869d599" providerId="LiveId" clId="{4CE9AC9E-A448-4A63-8467-842C979A3318}" dt="2018-12-15T08:24:40.429" v="795" actId="5793"/>
        <pc:sldMkLst>
          <pc:docMk/>
          <pc:sldMk cId="2051061748" sldId="300"/>
        </pc:sldMkLst>
        <pc:spChg chg="mod">
          <ac:chgData name="Bert Gollnick" userId="ed8d9daad869d599" providerId="LiveId" clId="{4CE9AC9E-A448-4A63-8467-842C979A3318}" dt="2018-12-15T08:17:36.482" v="708" actId="20577"/>
          <ac:spMkLst>
            <pc:docMk/>
            <pc:sldMk cId="2051061748" sldId="300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08:24:40.429" v="795" actId="5793"/>
          <ac:spMkLst>
            <pc:docMk/>
            <pc:sldMk cId="2051061748" sldId="300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08:23:06.376" v="777" actId="1037"/>
          <ac:spMkLst>
            <pc:docMk/>
            <pc:sldMk cId="2051061748" sldId="300"/>
            <ac:spMk id="14" creationId="{4BF02308-B8BD-4749-ACD3-70CA656541B0}"/>
          </ac:spMkLst>
        </pc:spChg>
        <pc:spChg chg="add mod">
          <ac:chgData name="Bert Gollnick" userId="ed8d9daad869d599" providerId="LiveId" clId="{4CE9AC9E-A448-4A63-8467-842C979A3318}" dt="2018-12-15T08:23:03.659" v="776" actId="1076"/>
          <ac:spMkLst>
            <pc:docMk/>
            <pc:sldMk cId="2051061748" sldId="300"/>
            <ac:spMk id="15" creationId="{CEC1FB23-9265-403F-9BE3-87FE2F661E44}"/>
          </ac:spMkLst>
        </pc:spChg>
        <pc:spChg chg="add del mod">
          <ac:chgData name="Bert Gollnick" userId="ed8d9daad869d599" providerId="LiveId" clId="{4CE9AC9E-A448-4A63-8467-842C979A3318}" dt="2018-12-15T08:23:27.294" v="782"/>
          <ac:spMkLst>
            <pc:docMk/>
            <pc:sldMk cId="2051061748" sldId="300"/>
            <ac:spMk id="16" creationId="{A7B8D081-06E8-4F2B-A5DD-54EA26697433}"/>
          </ac:spMkLst>
        </pc:spChg>
        <pc:picChg chg="add mod">
          <ac:chgData name="Bert Gollnick" userId="ed8d9daad869d599" providerId="LiveId" clId="{4CE9AC9E-A448-4A63-8467-842C979A3318}" dt="2018-12-15T08:18:46.945" v="723" actId="1076"/>
          <ac:picMkLst>
            <pc:docMk/>
            <pc:sldMk cId="2051061748" sldId="300"/>
            <ac:picMk id="5" creationId="{1E29F4B8-388A-40AA-838C-281DD8CF12F5}"/>
          </ac:picMkLst>
        </pc:picChg>
        <pc:picChg chg="add mod ord">
          <ac:chgData name="Bert Gollnick" userId="ed8d9daad869d599" providerId="LiveId" clId="{4CE9AC9E-A448-4A63-8467-842C979A3318}" dt="2018-12-15T08:21:03.854" v="749" actId="1076"/>
          <ac:picMkLst>
            <pc:docMk/>
            <pc:sldMk cId="2051061748" sldId="300"/>
            <ac:picMk id="6" creationId="{301E669A-217C-47B9-88E9-E5E9CDE884C2}"/>
          </ac:picMkLst>
        </pc:picChg>
        <pc:picChg chg="add mod ord">
          <ac:chgData name="Bert Gollnick" userId="ed8d9daad869d599" providerId="LiveId" clId="{4CE9AC9E-A448-4A63-8467-842C979A3318}" dt="2018-12-15T08:20:58.386" v="748" actId="166"/>
          <ac:picMkLst>
            <pc:docMk/>
            <pc:sldMk cId="2051061748" sldId="300"/>
            <ac:picMk id="7" creationId="{FB193861-B5D8-4967-8C87-07F460A5E8BF}"/>
          </ac:picMkLst>
        </pc:picChg>
        <pc:picChg chg="add mod">
          <ac:chgData name="Bert Gollnick" userId="ed8d9daad869d599" providerId="LiveId" clId="{4CE9AC9E-A448-4A63-8467-842C979A3318}" dt="2018-12-15T08:21:44.301" v="760" actId="1038"/>
          <ac:picMkLst>
            <pc:docMk/>
            <pc:sldMk cId="2051061748" sldId="300"/>
            <ac:picMk id="8" creationId="{21F856AF-0461-4F90-BE49-2D535F14637B}"/>
          </ac:picMkLst>
        </pc:picChg>
        <pc:cxnChg chg="add mod">
          <ac:chgData name="Bert Gollnick" userId="ed8d9daad869d599" providerId="LiveId" clId="{4CE9AC9E-A448-4A63-8467-842C979A3318}" dt="2018-12-15T08:22:12.361" v="764" actId="692"/>
          <ac:cxnSpMkLst>
            <pc:docMk/>
            <pc:sldMk cId="2051061748" sldId="300"/>
            <ac:cxnSpMk id="10" creationId="{7506EAE6-3745-4427-AB0C-EA3B896DBD0A}"/>
          </ac:cxnSpMkLst>
        </pc:cxnChg>
        <pc:cxnChg chg="add mod">
          <ac:chgData name="Bert Gollnick" userId="ed8d9daad869d599" providerId="LiveId" clId="{4CE9AC9E-A448-4A63-8467-842C979A3318}" dt="2018-12-15T08:22:30.265" v="768" actId="14100"/>
          <ac:cxnSpMkLst>
            <pc:docMk/>
            <pc:sldMk cId="2051061748" sldId="300"/>
            <ac:cxnSpMk id="11" creationId="{117BEBD7-2520-424A-B609-462F018FE1A2}"/>
          </ac:cxnSpMkLst>
        </pc:cxnChg>
      </pc:sldChg>
      <pc:sldChg chg="addSp delSp modSp add">
        <pc:chgData name="Bert Gollnick" userId="ed8d9daad869d599" providerId="LiveId" clId="{4CE9AC9E-A448-4A63-8467-842C979A3318}" dt="2018-12-15T09:22:44.259" v="1435" actId="1038"/>
        <pc:sldMkLst>
          <pc:docMk/>
          <pc:sldMk cId="2017397924" sldId="301"/>
        </pc:sldMkLst>
        <pc:spChg chg="mod">
          <ac:chgData name="Bert Gollnick" userId="ed8d9daad869d599" providerId="LiveId" clId="{4CE9AC9E-A448-4A63-8467-842C979A3318}" dt="2018-12-15T09:22:40.421" v="1424" actId="20577"/>
          <ac:spMkLst>
            <pc:docMk/>
            <pc:sldMk cId="2017397924" sldId="301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5T08:23:41.936" v="790" actId="478"/>
          <ac:spMkLst>
            <pc:docMk/>
            <pc:sldMk cId="2017397924" sldId="301"/>
            <ac:spMk id="14" creationId="{4BF02308-B8BD-4749-ACD3-70CA656541B0}"/>
          </ac:spMkLst>
        </pc:spChg>
        <pc:spChg chg="del">
          <ac:chgData name="Bert Gollnick" userId="ed8d9daad869d599" providerId="LiveId" clId="{4CE9AC9E-A448-4A63-8467-842C979A3318}" dt="2018-12-15T08:23:39.970" v="789" actId="478"/>
          <ac:spMkLst>
            <pc:docMk/>
            <pc:sldMk cId="2017397924" sldId="301"/>
            <ac:spMk id="15" creationId="{CEC1FB23-9265-403F-9BE3-87FE2F661E44}"/>
          </ac:spMkLst>
        </pc:spChg>
        <pc:picChg chg="del">
          <ac:chgData name="Bert Gollnick" userId="ed8d9daad869d599" providerId="LiveId" clId="{4CE9AC9E-A448-4A63-8467-842C979A3318}" dt="2018-12-15T08:23:32.691" v="784" actId="478"/>
          <ac:picMkLst>
            <pc:docMk/>
            <pc:sldMk cId="2017397924" sldId="301"/>
            <ac:picMk id="5" creationId="{1E29F4B8-388A-40AA-838C-281DD8CF12F5}"/>
          </ac:picMkLst>
        </pc:picChg>
        <pc:picChg chg="del">
          <ac:chgData name="Bert Gollnick" userId="ed8d9daad869d599" providerId="LiveId" clId="{4CE9AC9E-A448-4A63-8467-842C979A3318}" dt="2018-12-15T08:23:37.287" v="788" actId="478"/>
          <ac:picMkLst>
            <pc:docMk/>
            <pc:sldMk cId="2017397924" sldId="301"/>
            <ac:picMk id="6" creationId="{301E669A-217C-47B9-88E9-E5E9CDE884C2}"/>
          </ac:picMkLst>
        </pc:picChg>
        <pc:picChg chg="del">
          <ac:chgData name="Bert Gollnick" userId="ed8d9daad869d599" providerId="LiveId" clId="{4CE9AC9E-A448-4A63-8467-842C979A3318}" dt="2018-12-15T08:23:34.446" v="785" actId="478"/>
          <ac:picMkLst>
            <pc:docMk/>
            <pc:sldMk cId="2017397924" sldId="301"/>
            <ac:picMk id="7" creationId="{FB193861-B5D8-4967-8C87-07F460A5E8BF}"/>
          </ac:picMkLst>
        </pc:picChg>
        <pc:picChg chg="del mod">
          <ac:chgData name="Bert Gollnick" userId="ed8d9daad869d599" providerId="LiveId" clId="{4CE9AC9E-A448-4A63-8467-842C979A3318}" dt="2018-12-15T08:44:48.801" v="867" actId="478"/>
          <ac:picMkLst>
            <pc:docMk/>
            <pc:sldMk cId="2017397924" sldId="301"/>
            <ac:picMk id="8" creationId="{21F856AF-0461-4F90-BE49-2D535F14637B}"/>
          </ac:picMkLst>
        </pc:picChg>
        <pc:picChg chg="add mod">
          <ac:chgData name="Bert Gollnick" userId="ed8d9daad869d599" providerId="LiveId" clId="{4CE9AC9E-A448-4A63-8467-842C979A3318}" dt="2018-12-15T09:22:44.259" v="1435" actId="1038"/>
          <ac:picMkLst>
            <pc:docMk/>
            <pc:sldMk cId="2017397924" sldId="301"/>
            <ac:picMk id="9" creationId="{247332DD-C5E9-4159-ACD0-C62413A7868A}"/>
          </ac:picMkLst>
        </pc:picChg>
        <pc:picChg chg="add mod">
          <ac:chgData name="Bert Gollnick" userId="ed8d9daad869d599" providerId="LiveId" clId="{4CE9AC9E-A448-4A63-8467-842C979A3318}" dt="2018-12-15T08:45:44.386" v="887" actId="1037"/>
          <ac:picMkLst>
            <pc:docMk/>
            <pc:sldMk cId="2017397924" sldId="301"/>
            <ac:picMk id="12" creationId="{8A44BD1D-CC14-43FD-8DD4-1CA0AF83E309}"/>
          </ac:picMkLst>
        </pc:picChg>
        <pc:cxnChg chg="del">
          <ac:chgData name="Bert Gollnick" userId="ed8d9daad869d599" providerId="LiveId" clId="{4CE9AC9E-A448-4A63-8467-842C979A3318}" dt="2018-12-15T08:23:35.208" v="786" actId="478"/>
          <ac:cxnSpMkLst>
            <pc:docMk/>
            <pc:sldMk cId="2017397924" sldId="301"/>
            <ac:cxnSpMk id="10" creationId="{7506EAE6-3745-4427-AB0C-EA3B896DBD0A}"/>
          </ac:cxnSpMkLst>
        </pc:cxnChg>
        <pc:cxnChg chg="del">
          <ac:chgData name="Bert Gollnick" userId="ed8d9daad869d599" providerId="LiveId" clId="{4CE9AC9E-A448-4A63-8467-842C979A3318}" dt="2018-12-15T08:23:36.033" v="787" actId="478"/>
          <ac:cxnSpMkLst>
            <pc:docMk/>
            <pc:sldMk cId="2017397924" sldId="301"/>
            <ac:cxnSpMk id="11" creationId="{117BEBD7-2520-424A-B609-462F018FE1A2}"/>
          </ac:cxnSpMkLst>
        </pc:cxnChg>
      </pc:sldChg>
      <pc:sldChg chg="addSp delSp modSp add modAnim">
        <pc:chgData name="Bert Gollnick" userId="ed8d9daad869d599" providerId="LiveId" clId="{4CE9AC9E-A448-4A63-8467-842C979A3318}" dt="2018-12-15T09:21:56.561" v="1404" actId="20577"/>
        <pc:sldMkLst>
          <pc:docMk/>
          <pc:sldMk cId="3599873798" sldId="302"/>
        </pc:sldMkLst>
        <pc:spChg chg="mod">
          <ac:chgData name="Bert Gollnick" userId="ed8d9daad869d599" providerId="LiveId" clId="{4CE9AC9E-A448-4A63-8467-842C979A3318}" dt="2018-12-15T08:50:23.130" v="892" actId="20577"/>
          <ac:spMkLst>
            <pc:docMk/>
            <pc:sldMk cId="3599873798" sldId="302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09:21:56.561" v="1404" actId="20577"/>
          <ac:spMkLst>
            <pc:docMk/>
            <pc:sldMk cId="3599873798" sldId="302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5T08:50:30.748" v="900" actId="478"/>
          <ac:spMkLst>
            <pc:docMk/>
            <pc:sldMk cId="3599873798" sldId="302"/>
            <ac:spMk id="14" creationId="{4BF02308-B8BD-4749-ACD3-70CA656541B0}"/>
          </ac:spMkLst>
        </pc:spChg>
        <pc:spChg chg="del">
          <ac:chgData name="Bert Gollnick" userId="ed8d9daad869d599" providerId="LiveId" clId="{4CE9AC9E-A448-4A63-8467-842C979A3318}" dt="2018-12-15T08:50:29.599" v="899" actId="478"/>
          <ac:spMkLst>
            <pc:docMk/>
            <pc:sldMk cId="3599873798" sldId="302"/>
            <ac:spMk id="15" creationId="{CEC1FB23-9265-403F-9BE3-87FE2F661E44}"/>
          </ac:spMkLst>
        </pc:spChg>
        <pc:spChg chg="add mod">
          <ac:chgData name="Bert Gollnick" userId="ed8d9daad869d599" providerId="LiveId" clId="{4CE9AC9E-A448-4A63-8467-842C979A3318}" dt="2018-12-15T08:51:49.526" v="945" actId="1076"/>
          <ac:spMkLst>
            <pc:docMk/>
            <pc:sldMk cId="3599873798" sldId="302"/>
            <ac:spMk id="18" creationId="{CBB2FF4F-0E9E-4624-8DB7-950F79BEE191}"/>
          </ac:spMkLst>
        </pc:spChg>
        <pc:spChg chg="add mod">
          <ac:chgData name="Bert Gollnick" userId="ed8d9daad869d599" providerId="LiveId" clId="{4CE9AC9E-A448-4A63-8467-842C979A3318}" dt="2018-12-15T08:51:58.989" v="950" actId="1038"/>
          <ac:spMkLst>
            <pc:docMk/>
            <pc:sldMk cId="3599873798" sldId="302"/>
            <ac:spMk id="19" creationId="{39F87119-CC3D-44FA-9F8A-424284FC1691}"/>
          </ac:spMkLst>
        </pc:spChg>
        <pc:spChg chg="add mod">
          <ac:chgData name="Bert Gollnick" userId="ed8d9daad869d599" providerId="LiveId" clId="{4CE9AC9E-A448-4A63-8467-842C979A3318}" dt="2018-12-15T09:09:26.276" v="1117"/>
          <ac:spMkLst>
            <pc:docMk/>
            <pc:sldMk cId="3599873798" sldId="302"/>
            <ac:spMk id="30" creationId="{C46CC380-3A16-4712-AF8D-6D6323C5A35D}"/>
          </ac:spMkLst>
        </pc:spChg>
        <pc:spChg chg="add mod">
          <ac:chgData name="Bert Gollnick" userId="ed8d9daad869d599" providerId="LiveId" clId="{4CE9AC9E-A448-4A63-8467-842C979A3318}" dt="2018-12-15T08:55:37.921" v="1028" actId="20577"/>
          <ac:spMkLst>
            <pc:docMk/>
            <pc:sldMk cId="3599873798" sldId="302"/>
            <ac:spMk id="31" creationId="{03FD038A-9713-4AF2-B360-7E9964F81B27}"/>
          </ac:spMkLst>
        </pc:spChg>
        <pc:spChg chg="add mod">
          <ac:chgData name="Bert Gollnick" userId="ed8d9daad869d599" providerId="LiveId" clId="{4CE9AC9E-A448-4A63-8467-842C979A3318}" dt="2018-12-15T09:09:37.930" v="1122" actId="1076"/>
          <ac:spMkLst>
            <pc:docMk/>
            <pc:sldMk cId="3599873798" sldId="302"/>
            <ac:spMk id="40" creationId="{DF582B1C-C3C5-4A38-AE42-D87679186E15}"/>
          </ac:spMkLst>
        </pc:spChg>
        <pc:spChg chg="add mod">
          <ac:chgData name="Bert Gollnick" userId="ed8d9daad869d599" providerId="LiveId" clId="{4CE9AC9E-A448-4A63-8467-842C979A3318}" dt="2018-12-15T09:09:30.646" v="1119" actId="1076"/>
          <ac:spMkLst>
            <pc:docMk/>
            <pc:sldMk cId="3599873798" sldId="302"/>
            <ac:spMk id="41" creationId="{8E47BF54-D0D0-4503-A15A-10557AC1D333}"/>
          </ac:spMkLst>
        </pc:spChg>
        <pc:picChg chg="del">
          <ac:chgData name="Bert Gollnick" userId="ed8d9daad869d599" providerId="LiveId" clId="{4CE9AC9E-A448-4A63-8467-842C979A3318}" dt="2018-12-15T08:50:28.498" v="898" actId="478"/>
          <ac:picMkLst>
            <pc:docMk/>
            <pc:sldMk cId="3599873798" sldId="302"/>
            <ac:picMk id="5" creationId="{1E29F4B8-388A-40AA-838C-281DD8CF12F5}"/>
          </ac:picMkLst>
        </pc:picChg>
        <pc:picChg chg="del">
          <ac:chgData name="Bert Gollnick" userId="ed8d9daad869d599" providerId="LiveId" clId="{4CE9AC9E-A448-4A63-8467-842C979A3318}" dt="2018-12-15T08:50:27.283" v="896" actId="478"/>
          <ac:picMkLst>
            <pc:docMk/>
            <pc:sldMk cId="3599873798" sldId="302"/>
            <ac:picMk id="6" creationId="{301E669A-217C-47B9-88E9-E5E9CDE884C2}"/>
          </ac:picMkLst>
        </pc:picChg>
        <pc:picChg chg="del">
          <ac:chgData name="Bert Gollnick" userId="ed8d9daad869d599" providerId="LiveId" clId="{4CE9AC9E-A448-4A63-8467-842C979A3318}" dt="2018-12-15T08:50:27.979" v="897" actId="478"/>
          <ac:picMkLst>
            <pc:docMk/>
            <pc:sldMk cId="3599873798" sldId="302"/>
            <ac:picMk id="7" creationId="{FB193861-B5D8-4967-8C87-07F460A5E8BF}"/>
          </ac:picMkLst>
        </pc:picChg>
        <pc:picChg chg="del">
          <ac:chgData name="Bert Gollnick" userId="ed8d9daad869d599" providerId="LiveId" clId="{4CE9AC9E-A448-4A63-8467-842C979A3318}" dt="2018-12-15T08:50:25.396" v="893" actId="478"/>
          <ac:picMkLst>
            <pc:docMk/>
            <pc:sldMk cId="3599873798" sldId="302"/>
            <ac:picMk id="8" creationId="{21F856AF-0461-4F90-BE49-2D535F14637B}"/>
          </ac:picMkLst>
        </pc:picChg>
        <pc:picChg chg="add mod">
          <ac:chgData name="Bert Gollnick" userId="ed8d9daad869d599" providerId="LiveId" clId="{4CE9AC9E-A448-4A63-8467-842C979A3318}" dt="2018-12-15T09:09:33.557" v="1121" actId="1076"/>
          <ac:picMkLst>
            <pc:docMk/>
            <pc:sldMk cId="3599873798" sldId="302"/>
            <ac:picMk id="9" creationId="{EC9D9E28-C191-49C2-B380-8961EA1B1C8D}"/>
          </ac:picMkLst>
        </pc:picChg>
        <pc:cxnChg chg="del">
          <ac:chgData name="Bert Gollnick" userId="ed8d9daad869d599" providerId="LiveId" clId="{4CE9AC9E-A448-4A63-8467-842C979A3318}" dt="2018-12-15T08:50:25.964" v="894" actId="478"/>
          <ac:cxnSpMkLst>
            <pc:docMk/>
            <pc:sldMk cId="3599873798" sldId="302"/>
            <ac:cxnSpMk id="10" creationId="{7506EAE6-3745-4427-AB0C-EA3B896DBD0A}"/>
          </ac:cxnSpMkLst>
        </pc:cxnChg>
        <pc:cxnChg chg="del">
          <ac:chgData name="Bert Gollnick" userId="ed8d9daad869d599" providerId="LiveId" clId="{4CE9AC9E-A448-4A63-8467-842C979A3318}" dt="2018-12-15T08:50:26.690" v="895" actId="478"/>
          <ac:cxnSpMkLst>
            <pc:docMk/>
            <pc:sldMk cId="3599873798" sldId="302"/>
            <ac:cxnSpMk id="11" creationId="{117BEBD7-2520-424A-B609-462F018FE1A2}"/>
          </ac:cxnSpMkLst>
        </pc:cxnChg>
        <pc:cxnChg chg="add mod">
          <ac:chgData name="Bert Gollnick" userId="ed8d9daad869d599" providerId="LiveId" clId="{4CE9AC9E-A448-4A63-8467-842C979A3318}" dt="2018-12-15T08:51:30.626" v="939" actId="11529"/>
          <ac:cxnSpMkLst>
            <pc:docMk/>
            <pc:sldMk cId="3599873798" sldId="302"/>
            <ac:cxnSpMk id="13" creationId="{9A27B5F9-468C-448E-A541-B1350C931207}"/>
          </ac:cxnSpMkLst>
        </pc:cxnChg>
        <pc:cxnChg chg="add mod">
          <ac:chgData name="Bert Gollnick" userId="ed8d9daad869d599" providerId="LiveId" clId="{4CE9AC9E-A448-4A63-8467-842C979A3318}" dt="2018-12-15T08:51:36.505" v="942" actId="1076"/>
          <ac:cxnSpMkLst>
            <pc:docMk/>
            <pc:sldMk cId="3599873798" sldId="302"/>
            <ac:cxnSpMk id="16" creationId="{B1E46106-3CF0-4CB0-BB5D-AE466BE0FCDF}"/>
          </ac:cxnSpMkLst>
        </pc:cxnChg>
        <pc:cxnChg chg="add mod">
          <ac:chgData name="Bert Gollnick" userId="ed8d9daad869d599" providerId="LiveId" clId="{4CE9AC9E-A448-4A63-8467-842C979A3318}" dt="2018-12-15T08:52:33.250" v="955" actId="14100"/>
          <ac:cxnSpMkLst>
            <pc:docMk/>
            <pc:sldMk cId="3599873798" sldId="302"/>
            <ac:cxnSpMk id="21" creationId="{B8E41123-AE1D-43E3-BD95-5C2DB4EF1845}"/>
          </ac:cxnSpMkLst>
        </pc:cxnChg>
        <pc:cxnChg chg="add mod">
          <ac:chgData name="Bert Gollnick" userId="ed8d9daad869d599" providerId="LiveId" clId="{4CE9AC9E-A448-4A63-8467-842C979A3318}" dt="2018-12-15T08:54:26.677" v="999" actId="208"/>
          <ac:cxnSpMkLst>
            <pc:docMk/>
            <pc:sldMk cId="3599873798" sldId="302"/>
            <ac:cxnSpMk id="23" creationId="{708607C1-87D2-475A-BD23-83132B4FD592}"/>
          </ac:cxnSpMkLst>
        </pc:cxnChg>
        <pc:cxnChg chg="add mod">
          <ac:chgData name="Bert Gollnick" userId="ed8d9daad869d599" providerId="LiveId" clId="{4CE9AC9E-A448-4A63-8467-842C979A3318}" dt="2018-12-15T08:53:22.952" v="965" actId="1036"/>
          <ac:cxnSpMkLst>
            <pc:docMk/>
            <pc:sldMk cId="3599873798" sldId="302"/>
            <ac:cxnSpMk id="28" creationId="{4DD0DF31-C9A7-4C2F-8F74-85A1DB714734}"/>
          </ac:cxnSpMkLst>
        </pc:cxnChg>
        <pc:cxnChg chg="add mod">
          <ac:chgData name="Bert Gollnick" userId="ed8d9daad869d599" providerId="LiveId" clId="{4CE9AC9E-A448-4A63-8467-842C979A3318}" dt="2018-12-15T08:53:36.371" v="971" actId="1035"/>
          <ac:cxnSpMkLst>
            <pc:docMk/>
            <pc:sldMk cId="3599873798" sldId="302"/>
            <ac:cxnSpMk id="29" creationId="{6569BE0A-95DF-4942-9FC1-3524BA23B869}"/>
          </ac:cxnSpMkLst>
        </pc:cxnChg>
        <pc:cxnChg chg="add mod">
          <ac:chgData name="Bert Gollnick" userId="ed8d9daad869d599" providerId="LiveId" clId="{4CE9AC9E-A448-4A63-8467-842C979A3318}" dt="2018-12-15T09:09:11.040" v="1107" actId="1035"/>
          <ac:cxnSpMkLst>
            <pc:docMk/>
            <pc:sldMk cId="3599873798" sldId="302"/>
            <ac:cxnSpMk id="32" creationId="{58AACB77-AFD3-4232-A143-93B573272AB7}"/>
          </ac:cxnSpMkLst>
        </pc:cxnChg>
        <pc:cxnChg chg="add mod">
          <ac:chgData name="Bert Gollnick" userId="ed8d9daad869d599" providerId="LiveId" clId="{4CE9AC9E-A448-4A63-8467-842C979A3318}" dt="2018-12-15T09:09:11.040" v="1107" actId="1035"/>
          <ac:cxnSpMkLst>
            <pc:docMk/>
            <pc:sldMk cId="3599873798" sldId="302"/>
            <ac:cxnSpMk id="35" creationId="{6010E25E-AE61-46AC-AC0B-85048C8EABC1}"/>
          </ac:cxnSpMkLst>
        </pc:cxnChg>
      </pc:sldChg>
      <pc:sldChg chg="addSp delSp modSp add delAnim">
        <pc:chgData name="Bert Gollnick" userId="ed8d9daad869d599" providerId="LiveId" clId="{4CE9AC9E-A448-4A63-8467-842C979A3318}" dt="2018-12-15T09:21:17.113" v="1343" actId="20577"/>
        <pc:sldMkLst>
          <pc:docMk/>
          <pc:sldMk cId="2776631518" sldId="303"/>
        </pc:sldMkLst>
        <pc:spChg chg="mod">
          <ac:chgData name="Bert Gollnick" userId="ed8d9daad869d599" providerId="LiveId" clId="{4CE9AC9E-A448-4A63-8467-842C979A3318}" dt="2018-12-15T09:21:17.113" v="1343" actId="20577"/>
          <ac:spMkLst>
            <pc:docMk/>
            <pc:sldMk cId="2776631518" sldId="303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18" creationId="{CBB2FF4F-0E9E-4624-8DB7-950F79BEE191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19" creationId="{39F87119-CC3D-44FA-9F8A-424284FC1691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30" creationId="{C46CC380-3A16-4712-AF8D-6D6323C5A35D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31" creationId="{03FD038A-9713-4AF2-B360-7E9964F81B27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40" creationId="{DF582B1C-C3C5-4A38-AE42-D87679186E15}"/>
          </ac:spMkLst>
        </pc:spChg>
        <pc:spChg chg="del">
          <ac:chgData name="Bert Gollnick" userId="ed8d9daad869d599" providerId="LiveId" clId="{4CE9AC9E-A448-4A63-8467-842C979A3318}" dt="2018-12-15T09:13:40.306" v="1193" actId="478"/>
          <ac:spMkLst>
            <pc:docMk/>
            <pc:sldMk cId="2776631518" sldId="303"/>
            <ac:spMk id="41" creationId="{8E47BF54-D0D0-4503-A15A-10557AC1D333}"/>
          </ac:spMkLst>
        </pc:spChg>
        <pc:picChg chg="add mod">
          <ac:chgData name="Bert Gollnick" userId="ed8d9daad869d599" providerId="LiveId" clId="{4CE9AC9E-A448-4A63-8467-842C979A3318}" dt="2018-12-15T09:13:51.967" v="1196" actId="1076"/>
          <ac:picMkLst>
            <pc:docMk/>
            <pc:sldMk cId="2776631518" sldId="303"/>
            <ac:picMk id="5" creationId="{02ED2F8B-406C-4D82-9E40-BDCEDC126D29}"/>
          </ac:picMkLst>
        </pc:picChg>
        <pc:picChg chg="del">
          <ac:chgData name="Bert Gollnick" userId="ed8d9daad869d599" providerId="LiveId" clId="{4CE9AC9E-A448-4A63-8467-842C979A3318}" dt="2018-12-15T09:13:43.031" v="1194" actId="478"/>
          <ac:picMkLst>
            <pc:docMk/>
            <pc:sldMk cId="2776631518" sldId="303"/>
            <ac:picMk id="9" creationId="{EC9D9E28-C191-49C2-B380-8961EA1B1C8D}"/>
          </ac:picMkLst>
        </pc:pic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13" creationId="{9A27B5F9-468C-448E-A541-B1350C931207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16" creationId="{B1E46106-3CF0-4CB0-BB5D-AE466BE0FCDF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1" creationId="{B8E41123-AE1D-43E3-BD95-5C2DB4EF1845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3" creationId="{708607C1-87D2-475A-BD23-83132B4FD592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8" creationId="{4DD0DF31-C9A7-4C2F-8F74-85A1DB714734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29" creationId="{6569BE0A-95DF-4942-9FC1-3524BA23B869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32" creationId="{58AACB77-AFD3-4232-A143-93B573272AB7}"/>
          </ac:cxnSpMkLst>
        </pc:cxnChg>
        <pc:cxnChg chg="del">
          <ac:chgData name="Bert Gollnick" userId="ed8d9daad869d599" providerId="LiveId" clId="{4CE9AC9E-A448-4A63-8467-842C979A3318}" dt="2018-12-15T09:13:40.306" v="1193" actId="478"/>
          <ac:cxnSpMkLst>
            <pc:docMk/>
            <pc:sldMk cId="2776631518" sldId="303"/>
            <ac:cxnSpMk id="35" creationId="{6010E25E-AE61-46AC-AC0B-85048C8EABC1}"/>
          </ac:cxnSpMkLst>
        </pc:cxnChg>
      </pc:sldChg>
      <pc:sldChg chg="addSp delSp modSp add modAnim">
        <pc:chgData name="Bert Gollnick" userId="ed8d9daad869d599" providerId="LiveId" clId="{4CE9AC9E-A448-4A63-8467-842C979A3318}" dt="2018-12-15T18:19:40.376" v="1828" actId="20577"/>
        <pc:sldMkLst>
          <pc:docMk/>
          <pc:sldMk cId="696831564" sldId="304"/>
        </pc:sldMkLst>
        <pc:spChg chg="mod">
          <ac:chgData name="Bert Gollnick" userId="ed8d9daad869d599" providerId="LiveId" clId="{4CE9AC9E-A448-4A63-8467-842C979A3318}" dt="2018-12-15T17:54:05.507" v="1473" actId="20577"/>
          <ac:spMkLst>
            <pc:docMk/>
            <pc:sldMk cId="696831564" sldId="304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5T18:19:40.376" v="1828" actId="20577"/>
          <ac:spMkLst>
            <pc:docMk/>
            <pc:sldMk cId="696831564" sldId="304"/>
            <ac:spMk id="4" creationId="{3B9B979D-A90F-4836-B137-9F046D081B6A}"/>
          </ac:spMkLst>
        </pc:spChg>
        <pc:spChg chg="add mod">
          <ac:chgData name="Bert Gollnick" userId="ed8d9daad869d599" providerId="LiveId" clId="{4CE9AC9E-A448-4A63-8467-842C979A3318}" dt="2018-12-15T17:56:08.297" v="1505" actId="20577"/>
          <ac:spMkLst>
            <pc:docMk/>
            <pc:sldMk cId="696831564" sldId="304"/>
            <ac:spMk id="11" creationId="{238692EE-6A36-4E35-82E9-6FD7973CD1EF}"/>
          </ac:spMkLst>
        </pc:spChg>
        <pc:spChg chg="add mod">
          <ac:chgData name="Bert Gollnick" userId="ed8d9daad869d599" providerId="LiveId" clId="{4CE9AC9E-A448-4A63-8467-842C979A3318}" dt="2018-12-15T17:56:16.702" v="1509" actId="20577"/>
          <ac:spMkLst>
            <pc:docMk/>
            <pc:sldMk cId="696831564" sldId="304"/>
            <ac:spMk id="13" creationId="{140BE7FA-B39F-4B6E-91B6-8DAC017F2CF2}"/>
          </ac:spMkLst>
        </pc:spChg>
        <pc:spChg chg="add mod">
          <ac:chgData name="Bert Gollnick" userId="ed8d9daad869d599" providerId="LiveId" clId="{4CE9AC9E-A448-4A63-8467-842C979A3318}" dt="2018-12-15T18:11:43.911" v="1791" actId="1076"/>
          <ac:spMkLst>
            <pc:docMk/>
            <pc:sldMk cId="696831564" sldId="304"/>
            <ac:spMk id="14" creationId="{36498E99-8334-476B-9D50-773EB66819E4}"/>
          </ac:spMkLst>
        </pc:spChg>
        <pc:spChg chg="add mod">
          <ac:chgData name="Bert Gollnick" userId="ed8d9daad869d599" providerId="LiveId" clId="{4CE9AC9E-A448-4A63-8467-842C979A3318}" dt="2018-12-15T18:11:41.887" v="1790" actId="1076"/>
          <ac:spMkLst>
            <pc:docMk/>
            <pc:sldMk cId="696831564" sldId="304"/>
            <ac:spMk id="15" creationId="{B654FC76-3575-45C1-BB64-50E138B81F5E}"/>
          </ac:spMkLst>
        </pc:spChg>
        <pc:spChg chg="add mod">
          <ac:chgData name="Bert Gollnick" userId="ed8d9daad869d599" providerId="LiveId" clId="{4CE9AC9E-A448-4A63-8467-842C979A3318}" dt="2018-12-15T17:57:12.963" v="1518" actId="1076"/>
          <ac:spMkLst>
            <pc:docMk/>
            <pc:sldMk cId="696831564" sldId="304"/>
            <ac:spMk id="16" creationId="{3904D14D-D39B-46CA-9F29-63CDEEDBC871}"/>
          </ac:spMkLst>
        </pc:spChg>
        <pc:spChg chg="add mod">
          <ac:chgData name="Bert Gollnick" userId="ed8d9daad869d599" providerId="LiveId" clId="{4CE9AC9E-A448-4A63-8467-842C979A3318}" dt="2018-12-15T17:57:15.369" v="1520" actId="1076"/>
          <ac:spMkLst>
            <pc:docMk/>
            <pc:sldMk cId="696831564" sldId="304"/>
            <ac:spMk id="17" creationId="{C3946F53-76F6-43FC-A969-F3B8FF48A383}"/>
          </ac:spMkLst>
        </pc:spChg>
        <pc:spChg chg="add mod">
          <ac:chgData name="Bert Gollnick" userId="ed8d9daad869d599" providerId="LiveId" clId="{4CE9AC9E-A448-4A63-8467-842C979A3318}" dt="2018-12-15T17:57:18.619" v="1522" actId="1076"/>
          <ac:spMkLst>
            <pc:docMk/>
            <pc:sldMk cId="696831564" sldId="304"/>
            <ac:spMk id="18" creationId="{CD48A02E-48D9-45EF-A400-D0B5AE7C7422}"/>
          </ac:spMkLst>
        </pc:spChg>
        <pc:spChg chg="add mod">
          <ac:chgData name="Bert Gollnick" userId="ed8d9daad869d599" providerId="LiveId" clId="{4CE9AC9E-A448-4A63-8467-842C979A3318}" dt="2018-12-15T17:58:23.497" v="1548" actId="20577"/>
          <ac:spMkLst>
            <pc:docMk/>
            <pc:sldMk cId="696831564" sldId="304"/>
            <ac:spMk id="23" creationId="{6404D2D0-6D0A-4FFE-9A68-888A4DE202D8}"/>
          </ac:spMkLst>
        </pc:spChg>
        <pc:spChg chg="add mod">
          <ac:chgData name="Bert Gollnick" userId="ed8d9daad869d599" providerId="LiveId" clId="{4CE9AC9E-A448-4A63-8467-842C979A3318}" dt="2018-12-15T17:58:30.719" v="1552" actId="20577"/>
          <ac:spMkLst>
            <pc:docMk/>
            <pc:sldMk cId="696831564" sldId="304"/>
            <ac:spMk id="24" creationId="{325948A1-A59B-4F48-9861-978AE41DDD01}"/>
          </ac:spMkLst>
        </pc:spChg>
        <pc:spChg chg="add mod">
          <ac:chgData name="Bert Gollnick" userId="ed8d9daad869d599" providerId="LiveId" clId="{4CE9AC9E-A448-4A63-8467-842C979A3318}" dt="2018-12-15T17:59:17.221" v="1555" actId="1076"/>
          <ac:spMkLst>
            <pc:docMk/>
            <pc:sldMk cId="696831564" sldId="304"/>
            <ac:spMk id="25" creationId="{79AC95DB-DBAA-4023-A64E-3DF981781A8D}"/>
          </ac:spMkLst>
        </pc:spChg>
        <pc:spChg chg="add mod">
          <ac:chgData name="Bert Gollnick" userId="ed8d9daad869d599" providerId="LiveId" clId="{4CE9AC9E-A448-4A63-8467-842C979A3318}" dt="2018-12-15T18:11:46.948" v="1792" actId="1076"/>
          <ac:spMkLst>
            <pc:docMk/>
            <pc:sldMk cId="696831564" sldId="304"/>
            <ac:spMk id="26" creationId="{3C44ABC8-8E52-48E2-9373-DA73EAF0FE7C}"/>
          </ac:spMkLst>
        </pc:spChg>
        <pc:spChg chg="add mod">
          <ac:chgData name="Bert Gollnick" userId="ed8d9daad869d599" providerId="LiveId" clId="{4CE9AC9E-A448-4A63-8467-842C979A3318}" dt="2018-12-15T17:59:23.721" v="1559" actId="1076"/>
          <ac:spMkLst>
            <pc:docMk/>
            <pc:sldMk cId="696831564" sldId="304"/>
            <ac:spMk id="27" creationId="{AD79CCB3-6185-4306-97A0-D6FE09F0F018}"/>
          </ac:spMkLst>
        </pc:spChg>
        <pc:grpChg chg="add mod">
          <ac:chgData name="Bert Gollnick" userId="ed8d9daad869d599" providerId="LiveId" clId="{4CE9AC9E-A448-4A63-8467-842C979A3318}" dt="2018-12-15T17:57:49.639" v="1523" actId="164"/>
          <ac:grpSpMkLst>
            <pc:docMk/>
            <pc:sldMk cId="696831564" sldId="304"/>
            <ac:grpSpMk id="19" creationId="{F150D20B-20CA-4F81-A17E-1FB81E3D8753}"/>
          </ac:grpSpMkLst>
        </pc:grpChg>
        <pc:grpChg chg="add mod">
          <ac:chgData name="Bert Gollnick" userId="ed8d9daad869d599" providerId="LiveId" clId="{4CE9AC9E-A448-4A63-8467-842C979A3318}" dt="2018-12-15T17:58:07.169" v="1542" actId="1076"/>
          <ac:grpSpMkLst>
            <pc:docMk/>
            <pc:sldMk cId="696831564" sldId="304"/>
            <ac:grpSpMk id="20" creationId="{F8C5387A-47FF-4118-9BBD-6D76B8BD3F42}"/>
          </ac:grpSpMkLst>
        </pc:grpChg>
        <pc:picChg chg="del">
          <ac:chgData name="Bert Gollnick" userId="ed8d9daad869d599" providerId="LiveId" clId="{4CE9AC9E-A448-4A63-8467-842C979A3318}" dt="2018-12-15T17:54:08.054" v="1474" actId="478"/>
          <ac:picMkLst>
            <pc:docMk/>
            <pc:sldMk cId="696831564" sldId="304"/>
            <ac:picMk id="9" creationId="{247332DD-C5E9-4159-ACD0-C62413A7868A}"/>
          </ac:picMkLst>
        </pc:picChg>
        <pc:picChg chg="del">
          <ac:chgData name="Bert Gollnick" userId="ed8d9daad869d599" providerId="LiveId" clId="{4CE9AC9E-A448-4A63-8467-842C979A3318}" dt="2018-12-15T17:54:09.367" v="1475" actId="478"/>
          <ac:picMkLst>
            <pc:docMk/>
            <pc:sldMk cId="696831564" sldId="304"/>
            <ac:picMk id="12" creationId="{8A44BD1D-CC14-43FD-8DD4-1CA0AF83E309}"/>
          </ac:picMkLst>
        </pc:picChg>
        <pc:cxnChg chg="add mod">
          <ac:chgData name="Bert Gollnick" userId="ed8d9daad869d599" providerId="LiveId" clId="{4CE9AC9E-A448-4A63-8467-842C979A3318}" dt="2018-12-15T17:57:49.639" v="1523" actId="164"/>
          <ac:cxnSpMkLst>
            <pc:docMk/>
            <pc:sldMk cId="696831564" sldId="304"/>
            <ac:cxnSpMk id="6" creationId="{7A6657CB-5AC7-492F-9C5A-DC2EC890182F}"/>
          </ac:cxnSpMkLst>
        </pc:cxnChg>
        <pc:cxnChg chg="add mod">
          <ac:chgData name="Bert Gollnick" userId="ed8d9daad869d599" providerId="LiveId" clId="{4CE9AC9E-A448-4A63-8467-842C979A3318}" dt="2018-12-15T17:57:49.639" v="1523" actId="164"/>
          <ac:cxnSpMkLst>
            <pc:docMk/>
            <pc:sldMk cId="696831564" sldId="304"/>
            <ac:cxnSpMk id="10" creationId="{19F27DBC-699C-4686-97B9-ABB6469603D4}"/>
          </ac:cxnSpMkLst>
        </pc:cxnChg>
        <pc:cxnChg chg="mod">
          <ac:chgData name="Bert Gollnick" userId="ed8d9daad869d599" providerId="LiveId" clId="{4CE9AC9E-A448-4A63-8467-842C979A3318}" dt="2018-12-15T17:58:16.185" v="1543" actId="208"/>
          <ac:cxnSpMkLst>
            <pc:docMk/>
            <pc:sldMk cId="696831564" sldId="304"/>
            <ac:cxnSpMk id="21" creationId="{1676E566-CA9A-46F2-9539-A12C5435D256}"/>
          </ac:cxnSpMkLst>
        </pc:cxnChg>
        <pc:cxnChg chg="mod">
          <ac:chgData name="Bert Gollnick" userId="ed8d9daad869d599" providerId="LiveId" clId="{4CE9AC9E-A448-4A63-8467-842C979A3318}" dt="2018-12-15T17:58:16.185" v="1543" actId="208"/>
          <ac:cxnSpMkLst>
            <pc:docMk/>
            <pc:sldMk cId="696831564" sldId="304"/>
            <ac:cxnSpMk id="22" creationId="{A870905C-3924-4B1A-8A6F-42711E3CF35F}"/>
          </ac:cxnSpMkLst>
        </pc:cxnChg>
      </pc:sldChg>
      <pc:sldChg chg="modSp add">
        <pc:chgData name="Bert Gollnick" userId="ed8d9daad869d599" providerId="LiveId" clId="{4CE9AC9E-A448-4A63-8467-842C979A3318}" dt="2018-12-15T18:31:46.828" v="2296" actId="20577"/>
        <pc:sldMkLst>
          <pc:docMk/>
          <pc:sldMk cId="579804787" sldId="305"/>
        </pc:sldMkLst>
        <pc:spChg chg="mod">
          <ac:chgData name="Bert Gollnick" userId="ed8d9daad869d599" providerId="LiveId" clId="{4CE9AC9E-A448-4A63-8467-842C979A3318}" dt="2018-12-15T18:23:11.131" v="2023" actId="20577"/>
          <ac:spMkLst>
            <pc:docMk/>
            <pc:sldMk cId="579804787" sldId="305"/>
            <ac:spMk id="2" creationId="{C0BA30F3-33C6-4F58-9198-2CE865738FA2}"/>
          </ac:spMkLst>
        </pc:spChg>
        <pc:spChg chg="mod">
          <ac:chgData name="Bert Gollnick" userId="ed8d9daad869d599" providerId="LiveId" clId="{4CE9AC9E-A448-4A63-8467-842C979A3318}" dt="2018-12-15T18:30:44.183" v="2240" actId="20577"/>
          <ac:spMkLst>
            <pc:docMk/>
            <pc:sldMk cId="579804787" sldId="305"/>
            <ac:spMk id="4" creationId="{3B9B979D-A90F-4836-B137-9F046D081B6A}"/>
          </ac:spMkLst>
        </pc:spChg>
        <pc:spChg chg="mod">
          <ac:chgData name="Bert Gollnick" userId="ed8d9daad869d599" providerId="LiveId" clId="{4CE9AC9E-A448-4A63-8467-842C979A3318}" dt="2018-12-15T18:31:46.828" v="2296" actId="20577"/>
          <ac:spMkLst>
            <pc:docMk/>
            <pc:sldMk cId="579804787" sldId="305"/>
            <ac:spMk id="6" creationId="{79F43289-FB6F-4D82-A0B0-951F76572BF4}"/>
          </ac:spMkLst>
        </pc:spChg>
      </pc:sldChg>
      <pc:sldChg chg="addSp delSp modSp add delAnim modAnim">
        <pc:chgData name="Bert Gollnick" userId="ed8d9daad869d599" providerId="LiveId" clId="{4CE9AC9E-A448-4A63-8467-842C979A3318}" dt="2018-12-17T07:06:12.324" v="2500"/>
        <pc:sldMkLst>
          <pc:docMk/>
          <pc:sldMk cId="374608838" sldId="307"/>
        </pc:sldMkLst>
        <pc:spChg chg="mod">
          <ac:chgData name="Bert Gollnick" userId="ed8d9daad869d599" providerId="LiveId" clId="{4CE9AC9E-A448-4A63-8467-842C979A3318}" dt="2018-12-17T06:54:29.568" v="2317" actId="20577"/>
          <ac:spMkLst>
            <pc:docMk/>
            <pc:sldMk cId="374608838" sldId="307"/>
            <ac:spMk id="3" creationId="{E5D9F419-3225-47DC-85CB-B1B4C405B368}"/>
          </ac:spMkLst>
        </pc:spChg>
        <pc:spChg chg="mod">
          <ac:chgData name="Bert Gollnick" userId="ed8d9daad869d599" providerId="LiveId" clId="{4CE9AC9E-A448-4A63-8467-842C979A3318}" dt="2018-12-17T07:05:41.641" v="2498" actId="20577"/>
          <ac:spMkLst>
            <pc:docMk/>
            <pc:sldMk cId="374608838" sldId="307"/>
            <ac:spMk id="4" creationId="{3B9B979D-A90F-4836-B137-9F046D081B6A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5" creationId="{7D3C880D-534D-4373-9BE8-A8F3E70831FB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1" creationId="{238692EE-6A36-4E35-82E9-6FD7973CD1EF}"/>
          </ac:spMkLst>
        </pc:spChg>
        <pc:spChg chg="add mod">
          <ac:chgData name="Bert Gollnick" userId="ed8d9daad869d599" providerId="LiveId" clId="{4CE9AC9E-A448-4A63-8467-842C979A3318}" dt="2018-12-17T07:02:35.571" v="2433" actId="1038"/>
          <ac:spMkLst>
            <pc:docMk/>
            <pc:sldMk cId="374608838" sldId="307"/>
            <ac:spMk id="12" creationId="{EC3F3781-BCF3-4737-A238-F778256B675C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3" creationId="{140BE7FA-B39F-4B6E-91B6-8DAC017F2CF2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4" creationId="{36498E99-8334-476B-9D50-773EB66819E4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5" creationId="{B654FC76-3575-45C1-BB64-50E138B81F5E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6" creationId="{3904D14D-D39B-46CA-9F29-63CDEEDBC871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7" creationId="{C3946F53-76F6-43FC-A969-F3B8FF48A383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18" creationId="{CD48A02E-48D9-45EF-A400-D0B5AE7C7422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3" creationId="{6404D2D0-6D0A-4FFE-9A68-888A4DE202D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4" creationId="{325948A1-A59B-4F48-9861-978AE41DDD01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5" creationId="{79AC95DB-DBAA-4023-A64E-3DF981781A8D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6" creationId="{3C44ABC8-8E52-48E2-9373-DA73EAF0FE7C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7" creationId="{AD79CCB3-6185-4306-97A0-D6FE09F0F01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8" creationId="{9CFEB81E-1E4D-47C8-AE9A-6B46442BE954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29" creationId="{EECDF950-A404-4EFC-ADB1-DAD5F1ACDB28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0" creationId="{8F2041C4-9DA6-443D-A312-6757B115834D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1" creationId="{71158956-451D-4061-B72D-C4B878F321C3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2" creationId="{4C4EE72D-2369-4064-AB10-475F1B429D70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3" creationId="{28D521CD-DC7E-4695-B029-9146FD76D346}"/>
          </ac:spMkLst>
        </pc:spChg>
        <pc:spChg chg="del">
          <ac:chgData name="Bert Gollnick" userId="ed8d9daad869d599" providerId="LiveId" clId="{4CE9AC9E-A448-4A63-8467-842C979A3318}" dt="2018-12-17T06:54:33.535" v="2318" actId="478"/>
          <ac:spMkLst>
            <pc:docMk/>
            <pc:sldMk cId="374608838" sldId="307"/>
            <ac:spMk id="34" creationId="{091E8E00-ED31-45C6-94F3-F39E396C474A}"/>
          </ac:spMkLst>
        </pc:spChg>
        <pc:spChg chg="add mod">
          <ac:chgData name="Bert Gollnick" userId="ed8d9daad869d599" providerId="LiveId" clId="{4CE9AC9E-A448-4A63-8467-842C979A3318}" dt="2018-12-17T07:03:02.252" v="2448" actId="1076"/>
          <ac:spMkLst>
            <pc:docMk/>
            <pc:sldMk cId="374608838" sldId="307"/>
            <ac:spMk id="35" creationId="{3C3BA281-B07A-4451-8098-54D1DD115FB2}"/>
          </ac:spMkLst>
        </pc:spChg>
        <pc:spChg chg="add mod">
          <ac:chgData name="Bert Gollnick" userId="ed8d9daad869d599" providerId="LiveId" clId="{4CE9AC9E-A448-4A63-8467-842C979A3318}" dt="2018-12-17T07:04:16.104" v="2460" actId="2085"/>
          <ac:spMkLst>
            <pc:docMk/>
            <pc:sldMk cId="374608838" sldId="307"/>
            <ac:spMk id="38" creationId="{498689A5-6D6B-45A2-AF49-F42ADAEDFD5C}"/>
          </ac:spMkLst>
        </pc:spChg>
        <pc:grpChg chg="del">
          <ac:chgData name="Bert Gollnick" userId="ed8d9daad869d599" providerId="LiveId" clId="{4CE9AC9E-A448-4A63-8467-842C979A3318}" dt="2018-12-17T06:54:33.535" v="2318" actId="478"/>
          <ac:grpSpMkLst>
            <pc:docMk/>
            <pc:sldMk cId="374608838" sldId="307"/>
            <ac:grpSpMk id="19" creationId="{F150D20B-20CA-4F81-A17E-1FB81E3D8753}"/>
          </ac:grpSpMkLst>
        </pc:grpChg>
        <pc:grpChg chg="del">
          <ac:chgData name="Bert Gollnick" userId="ed8d9daad869d599" providerId="LiveId" clId="{4CE9AC9E-A448-4A63-8467-842C979A3318}" dt="2018-12-17T06:54:41.207" v="2319" actId="478"/>
          <ac:grpSpMkLst>
            <pc:docMk/>
            <pc:sldMk cId="374608838" sldId="307"/>
            <ac:grpSpMk id="20" creationId="{F8C5387A-47FF-4118-9BBD-6D76B8BD3F42}"/>
          </ac:grpSpMkLst>
        </pc:grpChg>
        <pc:picChg chg="add mod">
          <ac:chgData name="Bert Gollnick" userId="ed8d9daad869d599" providerId="LiveId" clId="{4CE9AC9E-A448-4A63-8467-842C979A3318}" dt="2018-12-17T06:54:48.669" v="2323" actId="1076"/>
          <ac:picMkLst>
            <pc:docMk/>
            <pc:sldMk cId="374608838" sldId="307"/>
            <ac:picMk id="7" creationId="{486DB792-F599-48C3-B193-3F5A54992CC7}"/>
          </ac:picMkLst>
        </pc:picChg>
        <pc:cxnChg chg="add mod">
          <ac:chgData name="Bert Gollnick" userId="ed8d9daad869d599" providerId="LiveId" clId="{4CE9AC9E-A448-4A63-8467-842C979A3318}" dt="2018-12-17T07:02:16.335" v="2407" actId="208"/>
          <ac:cxnSpMkLst>
            <pc:docMk/>
            <pc:sldMk cId="374608838" sldId="307"/>
            <ac:cxnSpMk id="9" creationId="{183FDEED-D2B6-4FA3-979C-8DC5E9C4B373}"/>
          </ac:cxnSpMkLst>
        </pc:cxnChg>
        <pc:cxnChg chg="add mod">
          <ac:chgData name="Bert Gollnick" userId="ed8d9daad869d599" providerId="LiveId" clId="{4CE9AC9E-A448-4A63-8467-842C979A3318}" dt="2018-12-17T07:03:09.580" v="2449" actId="11529"/>
          <ac:cxnSpMkLst>
            <pc:docMk/>
            <pc:sldMk cId="374608838" sldId="307"/>
            <ac:cxnSpMk id="37" creationId="{44D84C76-9C0E-4DCD-84BB-60FEE2B75D29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7B8D37-F2C9-4AA7-9088-A1D556DE4F32}" type="datetimeFigureOut">
              <a:rPr lang="en-US" smtClean="0"/>
              <a:t>12/17/2018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7DA08-A421-428F-B2A2-13165CAF97E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56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DAEFD-F0CA-40B0-91E7-913D9FD56239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E6118-A8F0-4C13-BF86-10944E626E13}" type="slidenum">
              <a:rPr lang="ko-KR" altLang="en-US" smtClean="0"/>
              <a:t>‹Nr.›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338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4299941"/>
          </a:xfrm>
          <a:prstGeom prst="rect">
            <a:avLst/>
          </a:prstGeom>
          <a:solidFill>
            <a:srgbClr val="3967DE"/>
          </a:solidFill>
        </p:spPr>
        <p:txBody>
          <a:bodyPr lIns="360000"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ln>
                  <a:noFill/>
                </a:ln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822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9144000" cy="659787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59787"/>
            <a:ext cx="9144000" cy="288032"/>
          </a:xfrm>
          <a:prstGeom prst="rect">
            <a:avLst/>
          </a:prstGeom>
          <a:solidFill>
            <a:srgbClr val="3967DE"/>
          </a:solidFill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01525516-F454-4F78-8A92-8C16925461B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520" y="1131590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buFont typeface="Wingdings" panose="05000000000000000000" pitchFamily="2" charset="2"/>
              <a:buChar char="§"/>
              <a:defRPr sz="1800"/>
            </a:lvl1pPr>
            <a:lvl2pPr marL="685800" indent="-228600">
              <a:buFont typeface="Wingdings" panose="05000000000000000000" pitchFamily="2" charset="2"/>
              <a:buChar char="§"/>
              <a:defRPr sz="1800"/>
            </a:lvl2pPr>
            <a:lvl3pPr marL="1143000" indent="-228600">
              <a:buFont typeface="Wingdings" panose="05000000000000000000" pitchFamily="2" charset="2"/>
              <a:buChar char="§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 marL="2057400" indent="-228600"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de-DE" dirty="0" err="1"/>
              <a:t>dfgMastertextformat</a:t>
            </a:r>
            <a:r>
              <a:rPr lang="de-DE" dirty="0"/>
              <a:t>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0DBD47-D734-4499-A1D5-627AFE8E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52742B-663F-4D3A-A722-CD0B6A0CF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881C37-6258-4AF1-8215-8A67CACBE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3D014-1DC2-4B17-B8DA-BF27C1E58C5E}" type="datetimeFigureOut">
              <a:rPr lang="en-GB" smtClean="0"/>
              <a:t>17/12/2018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6FABB8-3D34-454A-AC77-EBFE65E342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F1E3D8-87D2-4FBE-82D7-B75364701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18669-64BD-4BC2-86D9-881C111E1F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45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>
            <a:extLst>
              <a:ext uri="{FF2B5EF4-FFF2-40B4-BE49-F238E27FC236}">
                <a16:creationId xmlns:a16="http://schemas.microsoft.com/office/drawing/2014/main" id="{E68A32DD-BEAC-4C38-81E8-87C0EB537B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0"/>
            <a:ext cx="9144000" cy="4371949"/>
          </a:xfrm>
        </p:spPr>
        <p:txBody>
          <a:bodyPr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5A21BCF-E223-43E1-A88B-51A1D68D24B5}"/>
              </a:ext>
            </a:extLst>
          </p:cNvPr>
          <p:cNvSpPr txBox="1"/>
          <p:nvPr/>
        </p:nvSpPr>
        <p:spPr>
          <a:xfrm>
            <a:off x="107504" y="4587974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latin typeface="Calibri Light" panose="020F0302020204030204" pitchFamily="34" charset="0"/>
                <a:cs typeface="Calibri Light" panose="020F0302020204030204" pitchFamily="34" charset="0"/>
              </a:rPr>
              <a:t>Bert Gollnick</a:t>
            </a: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Rotation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19" y="1131590"/>
            <a:ext cx="415220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Base </a:t>
            </a:r>
            <a:r>
              <a:rPr lang="de-DE" dirty="0" err="1"/>
              <a:t>point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All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</a:t>
            </a:r>
            <a:r>
              <a:rPr lang="de-DE" dirty="0" err="1"/>
              <a:t>partially</a:t>
            </a:r>
            <a:r>
              <a:rPr lang="de-DE" dirty="0"/>
              <a:t> on PC1 and PC2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Hard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endParaRPr lang="de-DE" dirty="0"/>
          </a:p>
          <a:p>
            <a:pPr latinLnBrk="0"/>
            <a:endParaRPr lang="de-DE" dirty="0"/>
          </a:p>
          <a:p>
            <a:pPr latinLnBrk="0"/>
            <a:r>
              <a:rPr lang="de-DE" dirty="0"/>
              <a:t>After </a:t>
            </a:r>
            <a:r>
              <a:rPr lang="de-DE" dirty="0" err="1"/>
              <a:t>rotation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load</a:t>
            </a:r>
            <a:r>
              <a:rPr lang="de-DE" dirty="0"/>
              <a:t> on </a:t>
            </a:r>
            <a:r>
              <a:rPr lang="de-DE" dirty="0" err="1"/>
              <a:t>either</a:t>
            </a:r>
            <a:r>
              <a:rPr lang="de-DE" dirty="0"/>
              <a:t> PC1 </a:t>
            </a:r>
            <a:r>
              <a:rPr lang="de-DE" dirty="0" err="1"/>
              <a:t>or</a:t>
            </a:r>
            <a:r>
              <a:rPr lang="de-DE" dirty="0"/>
              <a:t> PC2</a:t>
            </a:r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explained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components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/>
              <a:t>Most </a:t>
            </a:r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rotation</a:t>
            </a:r>
            <a:r>
              <a:rPr lang="de-DE" dirty="0"/>
              <a:t>: </a:t>
            </a:r>
            <a:r>
              <a:rPr lang="de-DE" dirty="0" err="1"/>
              <a:t>varimax</a:t>
            </a:r>
            <a:endParaRPr lang="de-DE" dirty="0"/>
          </a:p>
          <a:p>
            <a:pPr marL="285750" indent="-285750" latinLnBrk="0">
              <a:buFont typeface="Wingdings" panose="05000000000000000000" pitchFamily="2" charset="2"/>
              <a:buChar char="§"/>
            </a:pPr>
            <a:r>
              <a:rPr lang="de-DE" dirty="0" err="1"/>
              <a:t>Helps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interpret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F150D20B-20CA-4F81-A17E-1FB81E3D8753}"/>
              </a:ext>
            </a:extLst>
          </p:cNvPr>
          <p:cNvGrpSpPr/>
          <p:nvPr/>
        </p:nvGrpSpPr>
        <p:grpSpPr>
          <a:xfrm>
            <a:off x="5148064" y="1347614"/>
            <a:ext cx="3312368" cy="3240360"/>
            <a:chOff x="5148064" y="1347614"/>
            <a:chExt cx="3312368" cy="3240360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7A6657CB-5AC7-492F-9C5A-DC2EC890182F}"/>
                </a:ext>
              </a:extLst>
            </p:cNvPr>
            <p:cNvCxnSpPr/>
            <p:nvPr/>
          </p:nvCxnSpPr>
          <p:spPr>
            <a:xfrm flipV="1">
              <a:off x="6804248" y="1347614"/>
              <a:ext cx="0" cy="32403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19F27DBC-699C-4686-97B9-ABB6469603D4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2931790"/>
              <a:ext cx="33123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feld 10">
            <a:extLst>
              <a:ext uri="{FF2B5EF4-FFF2-40B4-BE49-F238E27FC236}">
                <a16:creationId xmlns:a16="http://schemas.microsoft.com/office/drawing/2014/main" id="{238692EE-6A36-4E35-82E9-6FD7973CD1EF}"/>
              </a:ext>
            </a:extLst>
          </p:cNvPr>
          <p:cNvSpPr txBox="1"/>
          <p:nvPr/>
        </p:nvSpPr>
        <p:spPr>
          <a:xfrm>
            <a:off x="8316416" y="257175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PC1</a:t>
            </a:r>
            <a:endParaRPr lang="en-GB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40BE7FA-B39F-4B6E-91B6-8DAC017F2CF2}"/>
              </a:ext>
            </a:extLst>
          </p:cNvPr>
          <p:cNvSpPr txBox="1"/>
          <p:nvPr/>
        </p:nvSpPr>
        <p:spPr>
          <a:xfrm>
            <a:off x="6804248" y="108542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PC2</a:t>
            </a:r>
            <a:endParaRPr lang="en-GB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36498E99-8334-476B-9D50-773EB66819E4}"/>
              </a:ext>
            </a:extLst>
          </p:cNvPr>
          <p:cNvSpPr/>
          <p:nvPr/>
        </p:nvSpPr>
        <p:spPr>
          <a:xfrm>
            <a:off x="7304833" y="253575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B654FC76-3575-45C1-BB64-50E138B81F5E}"/>
              </a:ext>
            </a:extLst>
          </p:cNvPr>
          <p:cNvSpPr/>
          <p:nvPr/>
        </p:nvSpPr>
        <p:spPr>
          <a:xfrm>
            <a:off x="7970085" y="216599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904D14D-D39B-46CA-9F29-63CDEEDBC871}"/>
              </a:ext>
            </a:extLst>
          </p:cNvPr>
          <p:cNvSpPr/>
          <p:nvPr/>
        </p:nvSpPr>
        <p:spPr>
          <a:xfrm>
            <a:off x="6516216" y="2607758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C3946F53-76F6-43FC-A969-F3B8FF48A383}"/>
              </a:ext>
            </a:extLst>
          </p:cNvPr>
          <p:cNvSpPr/>
          <p:nvPr/>
        </p:nvSpPr>
        <p:spPr>
          <a:xfrm>
            <a:off x="6318569" y="329183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D48A02E-48D9-45EF-A400-D0B5AE7C7422}"/>
              </a:ext>
            </a:extLst>
          </p:cNvPr>
          <p:cNvSpPr/>
          <p:nvPr/>
        </p:nvSpPr>
        <p:spPr>
          <a:xfrm>
            <a:off x="5758799" y="3363831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F8C5387A-47FF-4118-9BBD-6D76B8BD3F42}"/>
              </a:ext>
            </a:extLst>
          </p:cNvPr>
          <p:cNvGrpSpPr/>
          <p:nvPr/>
        </p:nvGrpSpPr>
        <p:grpSpPr>
          <a:xfrm rot="19890249">
            <a:off x="5176309" y="1347614"/>
            <a:ext cx="3312368" cy="3240360"/>
            <a:chOff x="5148064" y="1347614"/>
            <a:chExt cx="3312368" cy="3240360"/>
          </a:xfrm>
        </p:grpSpPr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1676E566-CA9A-46F2-9539-A12C5435D256}"/>
                </a:ext>
              </a:extLst>
            </p:cNvPr>
            <p:cNvCxnSpPr/>
            <p:nvPr/>
          </p:nvCxnSpPr>
          <p:spPr>
            <a:xfrm flipV="1">
              <a:off x="6804248" y="1347614"/>
              <a:ext cx="0" cy="32403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A870905C-3924-4B1A-8A6F-42711E3CF35F}"/>
                </a:ext>
              </a:extLst>
            </p:cNvPr>
            <p:cNvCxnSpPr>
              <a:cxnSpLocks/>
            </p:cNvCxnSpPr>
            <p:nvPr/>
          </p:nvCxnSpPr>
          <p:spPr>
            <a:xfrm>
              <a:off x="5148064" y="2931790"/>
              <a:ext cx="331236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>
            <a:extLst>
              <a:ext uri="{FF2B5EF4-FFF2-40B4-BE49-F238E27FC236}">
                <a16:creationId xmlns:a16="http://schemas.microsoft.com/office/drawing/2014/main" id="{6404D2D0-6D0A-4FFE-9A68-888A4DE202D8}"/>
              </a:ext>
            </a:extLst>
          </p:cNvPr>
          <p:cNvSpPr txBox="1"/>
          <p:nvPr/>
        </p:nvSpPr>
        <p:spPr>
          <a:xfrm>
            <a:off x="5522929" y="1238274"/>
            <a:ext cx="94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PC2new</a:t>
            </a:r>
            <a:endParaRPr lang="en-GB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325948A1-A59B-4F48-9861-978AE41DDD01}"/>
              </a:ext>
            </a:extLst>
          </p:cNvPr>
          <p:cNvSpPr txBox="1"/>
          <p:nvPr/>
        </p:nvSpPr>
        <p:spPr>
          <a:xfrm>
            <a:off x="8070257" y="1809520"/>
            <a:ext cx="944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PC1new</a:t>
            </a:r>
            <a:endParaRPr lang="en-GB" dirty="0"/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9AC95DB-DBAA-4023-A64E-3DF981781A8D}"/>
              </a:ext>
            </a:extLst>
          </p:cNvPr>
          <p:cNvSpPr/>
          <p:nvPr/>
        </p:nvSpPr>
        <p:spPr>
          <a:xfrm>
            <a:off x="6224510" y="1905757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3C44ABC8-8E52-48E2-9373-DA73EAF0FE7C}"/>
              </a:ext>
            </a:extLst>
          </p:cNvPr>
          <p:cNvSpPr/>
          <p:nvPr/>
        </p:nvSpPr>
        <p:spPr>
          <a:xfrm>
            <a:off x="7340833" y="4044074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D79CCB3-6185-4306-97A0-D6FE09F0F018}"/>
              </a:ext>
            </a:extLst>
          </p:cNvPr>
          <p:cNvSpPr/>
          <p:nvPr/>
        </p:nvSpPr>
        <p:spPr>
          <a:xfrm>
            <a:off x="7159329" y="3398179"/>
            <a:ext cx="72000" cy="7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D3C880D-534D-4373-9BE8-A8F3E70831FB}"/>
              </a:ext>
            </a:extLst>
          </p:cNvPr>
          <p:cNvSpPr txBox="1"/>
          <p:nvPr/>
        </p:nvSpPr>
        <p:spPr>
          <a:xfrm>
            <a:off x="7775719" y="2048109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A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9CFEB81E-1E4D-47C8-AE9A-6B46442BE954}"/>
              </a:ext>
            </a:extLst>
          </p:cNvPr>
          <p:cNvSpPr txBox="1"/>
          <p:nvPr/>
        </p:nvSpPr>
        <p:spPr>
          <a:xfrm>
            <a:off x="7113605" y="2421182"/>
            <a:ext cx="2824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B</a:t>
            </a:r>
            <a:endParaRPr lang="de-DE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ECDF950-A404-4EFC-ADB1-DAD5F1ACDB28}"/>
              </a:ext>
            </a:extLst>
          </p:cNvPr>
          <p:cNvSpPr txBox="1"/>
          <p:nvPr/>
        </p:nvSpPr>
        <p:spPr>
          <a:xfrm>
            <a:off x="6003024" y="17758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C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8F2041C4-9DA6-443D-A312-6757B115834D}"/>
              </a:ext>
            </a:extLst>
          </p:cNvPr>
          <p:cNvSpPr txBox="1"/>
          <p:nvPr/>
        </p:nvSpPr>
        <p:spPr>
          <a:xfrm>
            <a:off x="6313145" y="249975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1158956-451D-4061-B72D-C4B878F321C3}"/>
              </a:ext>
            </a:extLst>
          </p:cNvPr>
          <p:cNvSpPr txBox="1"/>
          <p:nvPr/>
        </p:nvSpPr>
        <p:spPr>
          <a:xfrm>
            <a:off x="6304737" y="3175162"/>
            <a:ext cx="27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E</a:t>
            </a:r>
            <a:endParaRPr lang="de-DE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C4EE72D-2369-4064-AB10-475F1B429D70}"/>
              </a:ext>
            </a:extLst>
          </p:cNvPr>
          <p:cNvSpPr txBox="1"/>
          <p:nvPr/>
        </p:nvSpPr>
        <p:spPr>
          <a:xfrm>
            <a:off x="5522975" y="3244290"/>
            <a:ext cx="2664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F</a:t>
            </a:r>
            <a:endParaRPr lang="de-DE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8D521CD-DC7E-4695-B029-9146FD76D346}"/>
              </a:ext>
            </a:extLst>
          </p:cNvPr>
          <p:cNvSpPr txBox="1"/>
          <p:nvPr/>
        </p:nvSpPr>
        <p:spPr>
          <a:xfrm>
            <a:off x="7167556" y="3295462"/>
            <a:ext cx="298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/>
              <a:t>G</a:t>
            </a:r>
            <a:endParaRPr lang="de-DE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91E8E00-ED31-45C6-94F3-F39E396C474A}"/>
              </a:ext>
            </a:extLst>
          </p:cNvPr>
          <p:cNvSpPr txBox="1"/>
          <p:nvPr/>
        </p:nvSpPr>
        <p:spPr>
          <a:xfrm>
            <a:off x="7113605" y="3898902"/>
            <a:ext cx="2968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/>
              <a:t>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96831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/>
              <a:t>Advantages / </a:t>
            </a:r>
            <a:r>
              <a:rPr lang="de-DE" dirty="0" err="1"/>
              <a:t>Disadvantages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410445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B050"/>
                </a:solidFill>
              </a:rPr>
              <a:t>		+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higher</a:t>
            </a:r>
            <a:r>
              <a:rPr lang="de-DE" dirty="0"/>
              <a:t> dimensional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dimension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visualised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noise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Applicable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feature </a:t>
            </a:r>
            <a:r>
              <a:rPr lang="de-DE" dirty="0" err="1"/>
              <a:t>selection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Well </a:t>
            </a:r>
            <a:r>
              <a:rPr lang="de-DE" dirty="0" err="1"/>
              <a:t>established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9F43289-FB6F-4D82-A0B0-951F76572BF4}"/>
              </a:ext>
            </a:extLst>
          </p:cNvPr>
          <p:cNvSpPr txBox="1"/>
          <p:nvPr/>
        </p:nvSpPr>
        <p:spPr>
          <a:xfrm>
            <a:off x="4572000" y="1131590"/>
            <a:ext cx="410445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rgbClr val="00B050"/>
                </a:solidFill>
              </a:rPr>
              <a:t>		</a:t>
            </a:r>
            <a:r>
              <a:rPr lang="de-DE" sz="4000" dirty="0">
                <a:solidFill>
                  <a:srgbClr val="FF0000"/>
                </a:solidFill>
              </a:rPr>
              <a:t>-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Requires</a:t>
            </a:r>
            <a:r>
              <a:rPr lang="de-DE" dirty="0"/>
              <a:t> </a:t>
            </a:r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!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Relies</a:t>
            </a:r>
            <a:r>
              <a:rPr lang="de-DE" dirty="0"/>
              <a:t> on linear </a:t>
            </a:r>
            <a:r>
              <a:rPr lang="de-DE" dirty="0" err="1"/>
              <a:t>assumptions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Very </a:t>
            </a:r>
            <a:r>
              <a:rPr lang="de-DE" dirty="0" err="1"/>
              <a:t>noisy</a:t>
            </a:r>
            <a:r>
              <a:rPr lang="de-DE" dirty="0"/>
              <a:t> variables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large </a:t>
            </a:r>
            <a:r>
              <a:rPr lang="de-DE" dirty="0" err="1"/>
              <a:t>impact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980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Introduction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5689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Problem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Data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variables – </a:t>
            </a:r>
            <a:r>
              <a:rPr lang="de-DE" dirty="0" err="1"/>
              <a:t>curse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dimensionality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patterns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observations</a:t>
            </a:r>
            <a:r>
              <a:rPr lang="de-DE" dirty="0"/>
              <a:t> </a:t>
            </a:r>
            <a:r>
              <a:rPr lang="de-DE" dirty="0" err="1"/>
              <a:t>hard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Visualisation</a:t>
            </a:r>
            <a:r>
              <a:rPr lang="de-DE" dirty="0"/>
              <a:t> not possible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Main </a:t>
            </a:r>
            <a:r>
              <a:rPr lang="de-DE" dirty="0" err="1"/>
              <a:t>objective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Project </a:t>
            </a:r>
            <a:r>
              <a:rPr lang="de-DE" dirty="0" err="1"/>
              <a:t>higher</a:t>
            </a:r>
            <a:r>
              <a:rPr lang="de-DE" dirty="0"/>
              <a:t> dimensional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lower</a:t>
            </a:r>
            <a:r>
              <a:rPr lang="de-DE" dirty="0"/>
              <a:t> dimensional </a:t>
            </a:r>
            <a:r>
              <a:rPr lang="de-DE" dirty="0" err="1"/>
              <a:t>space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      (</a:t>
            </a:r>
            <a:r>
              <a:rPr lang="de-DE" dirty="0" err="1"/>
              <a:t>reduce</a:t>
            </a:r>
            <a:r>
              <a:rPr lang="de-DE" dirty="0"/>
              <a:t>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variables)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Visualise</a:t>
            </a:r>
            <a:r>
              <a:rPr lang="de-DE" dirty="0"/>
              <a:t> </a:t>
            </a:r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components</a:t>
            </a:r>
            <a:r>
              <a:rPr lang="de-DE" dirty="0"/>
              <a:t> (2D </a:t>
            </a:r>
            <a:r>
              <a:rPr lang="de-DE" dirty="0" err="1"/>
              <a:t>or</a:t>
            </a:r>
            <a:r>
              <a:rPr lang="de-DE" dirty="0"/>
              <a:t> 3D)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PCA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learning</a:t>
            </a:r>
            <a:r>
              <a:rPr lang="de-DE" dirty="0"/>
              <a:t> </a:t>
            </a:r>
            <a:r>
              <a:rPr lang="de-DE"/>
              <a:t>technique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Most </a:t>
            </a:r>
            <a:r>
              <a:rPr lang="de-DE" dirty="0" err="1"/>
              <a:t>popular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clustering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87663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Component</a:t>
            </a:r>
            <a:r>
              <a:rPr lang="de-DE" dirty="0">
                <a:latin typeface="+mj-lt"/>
              </a:rPr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Principle</a:t>
            </a:r>
            <a:endParaRPr lang="de-DE" dirty="0">
              <a:latin typeface="+mj-lt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797660"/>
            <a:ext cx="85689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Required</a:t>
            </a:r>
            <a:r>
              <a:rPr lang="de-DE" dirty="0">
                <a:latin typeface="+mj-lt"/>
              </a:rPr>
              <a:t>: </a:t>
            </a:r>
            <a:r>
              <a:rPr lang="de-DE" dirty="0" err="1">
                <a:latin typeface="+mj-lt"/>
              </a:rPr>
              <a:t>correlated</a:t>
            </a:r>
            <a:r>
              <a:rPr lang="de-DE" dirty="0">
                <a:latin typeface="+mj-lt"/>
              </a:rPr>
              <a:t> variables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>
                <a:latin typeface="+mj-lt"/>
              </a:rPr>
              <a:t>PCA </a:t>
            </a:r>
            <a:r>
              <a:rPr lang="de-DE" dirty="0" err="1">
                <a:latin typeface="+mj-lt"/>
              </a:rPr>
              <a:t>transforms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correlated</a:t>
            </a:r>
            <a:r>
              <a:rPr lang="de-DE" dirty="0">
                <a:latin typeface="+mj-lt"/>
              </a:rPr>
              <a:t> variables </a:t>
            </a:r>
            <a:r>
              <a:rPr lang="de-DE" dirty="0" err="1">
                <a:latin typeface="+mj-lt"/>
              </a:rPr>
              <a:t>into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uncorrelated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components</a:t>
            </a:r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components</a:t>
            </a:r>
            <a:r>
              <a:rPr lang="de-DE" dirty="0">
                <a:latin typeface="+mj-lt"/>
              </a:rPr>
              <a:t> not </a:t>
            </a:r>
            <a:r>
              <a:rPr lang="de-DE" dirty="0" err="1">
                <a:latin typeface="+mj-lt"/>
              </a:rPr>
              <a:t>interpretable</a:t>
            </a:r>
            <a:endParaRPr lang="de-DE" dirty="0">
              <a:latin typeface="+mj-lt"/>
            </a:endParaRPr>
          </a:p>
          <a:p>
            <a:endParaRPr lang="de-DE" dirty="0"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>
              <a:latin typeface="+mj-lt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9F8F24B-D7B7-4713-9135-4D20A6BFBD4A}"/>
              </a:ext>
            </a:extLst>
          </p:cNvPr>
          <p:cNvSpPr/>
          <p:nvPr/>
        </p:nvSpPr>
        <p:spPr>
          <a:xfrm>
            <a:off x="1547664" y="1600806"/>
            <a:ext cx="1440160" cy="89893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Correlated</a:t>
            </a:r>
            <a:endParaRPr lang="de-DE" dirty="0">
              <a:latin typeface="+mj-lt"/>
            </a:endParaRPr>
          </a:p>
          <a:p>
            <a:pPr algn="ctr"/>
            <a:r>
              <a:rPr lang="de-DE" dirty="0">
                <a:latin typeface="+mj-lt"/>
              </a:rPr>
              <a:t>Variables</a:t>
            </a:r>
            <a:endParaRPr lang="en-GB" dirty="0">
              <a:latin typeface="+mj-lt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B1186EE-B595-46F7-86F8-D70ACAE1ED44}"/>
              </a:ext>
            </a:extLst>
          </p:cNvPr>
          <p:cNvSpPr/>
          <p:nvPr/>
        </p:nvSpPr>
        <p:spPr>
          <a:xfrm>
            <a:off x="3635896" y="1600806"/>
            <a:ext cx="1440160" cy="89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 err="1">
                <a:latin typeface="+mj-lt"/>
              </a:rPr>
              <a:t>Component</a:t>
            </a:r>
            <a:r>
              <a:rPr lang="de-DE" dirty="0">
                <a:latin typeface="+mj-lt"/>
              </a:rPr>
              <a:t> Analysis</a:t>
            </a:r>
            <a:endParaRPr lang="en-GB" dirty="0">
              <a:latin typeface="+mj-lt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4F8260A-2307-4115-A25D-9BA23CBFE587}"/>
              </a:ext>
            </a:extLst>
          </p:cNvPr>
          <p:cNvSpPr/>
          <p:nvPr/>
        </p:nvSpPr>
        <p:spPr>
          <a:xfrm>
            <a:off x="5832140" y="1600806"/>
            <a:ext cx="1440160" cy="8989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Uncorrelated</a:t>
            </a:r>
            <a:endParaRPr lang="de-DE" dirty="0">
              <a:latin typeface="+mj-lt"/>
            </a:endParaRPr>
          </a:p>
          <a:p>
            <a:pPr algn="ctr"/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>
                <a:latin typeface="+mj-lt"/>
              </a:rPr>
              <a:t>Components</a:t>
            </a:r>
            <a:endParaRPr lang="en-GB" dirty="0">
              <a:latin typeface="+mj-lt"/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54B927-64A3-4BEA-A0B4-11E9353E04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87824" y="2050274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EFE06A52-9DD7-4788-AC6B-E98ACAB62E7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076056" y="2050274"/>
            <a:ext cx="7560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376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Component</a:t>
            </a:r>
            <a:r>
              <a:rPr lang="de-DE" dirty="0">
                <a:latin typeface="+mj-lt"/>
              </a:rPr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>
                <a:latin typeface="+mj-lt"/>
              </a:rPr>
              <a:t>Principle</a:t>
            </a:r>
            <a:endParaRPr lang="de-DE" dirty="0">
              <a:latin typeface="+mj-lt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F595D48-D689-478D-9EE6-EA12AB1EDD76}"/>
              </a:ext>
            </a:extLst>
          </p:cNvPr>
          <p:cNvSpPr/>
          <p:nvPr/>
        </p:nvSpPr>
        <p:spPr>
          <a:xfrm>
            <a:off x="2051720" y="123387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X1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4115471B-AB60-407D-8641-14A91AF6836C}"/>
              </a:ext>
            </a:extLst>
          </p:cNvPr>
          <p:cNvSpPr/>
          <p:nvPr/>
        </p:nvSpPr>
        <p:spPr>
          <a:xfrm>
            <a:off x="2051720" y="211187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X2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45FC331-827E-4445-927E-2614138FB1A7}"/>
              </a:ext>
            </a:extLst>
          </p:cNvPr>
          <p:cNvSpPr/>
          <p:nvPr/>
        </p:nvSpPr>
        <p:spPr>
          <a:xfrm>
            <a:off x="2051720" y="2989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X3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1E574B0D-9C2E-4C7E-AE45-1D9E932D5461}"/>
              </a:ext>
            </a:extLst>
          </p:cNvPr>
          <p:cNvSpPr/>
          <p:nvPr/>
        </p:nvSpPr>
        <p:spPr>
          <a:xfrm>
            <a:off x="2051720" y="386789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X4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D2E3C49-41F3-4BDA-ACD3-64E60F36B06C}"/>
              </a:ext>
            </a:extLst>
          </p:cNvPr>
          <p:cNvSpPr/>
          <p:nvPr/>
        </p:nvSpPr>
        <p:spPr>
          <a:xfrm>
            <a:off x="5580112" y="1233871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PC1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E5065BF4-620D-4429-9453-FEC60C1FA0CB}"/>
              </a:ext>
            </a:extLst>
          </p:cNvPr>
          <p:cNvSpPr/>
          <p:nvPr/>
        </p:nvSpPr>
        <p:spPr>
          <a:xfrm>
            <a:off x="5580112" y="2111879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PC2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FD5AE002-4AF0-4D32-A285-1670C9A217C8}"/>
              </a:ext>
            </a:extLst>
          </p:cNvPr>
          <p:cNvSpPr/>
          <p:nvPr/>
        </p:nvSpPr>
        <p:spPr>
          <a:xfrm>
            <a:off x="5580112" y="2989887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PC3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2036F06-5058-4A29-A1A6-272D9E05C7E1}"/>
              </a:ext>
            </a:extLst>
          </p:cNvPr>
          <p:cNvSpPr/>
          <p:nvPr/>
        </p:nvSpPr>
        <p:spPr>
          <a:xfrm>
            <a:off x="5580112" y="3867894"/>
            <a:ext cx="936104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latin typeface="+mj-lt"/>
              </a:rPr>
              <a:t>PC4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2A7A542-BCB9-426B-8092-27F0248A3140}"/>
              </a:ext>
            </a:extLst>
          </p:cNvPr>
          <p:cNvCxnSpPr>
            <a:stCxn id="8" idx="3"/>
            <a:endCxn id="14" idx="1"/>
          </p:cNvCxnSpPr>
          <p:nvPr/>
        </p:nvCxnSpPr>
        <p:spPr>
          <a:xfrm>
            <a:off x="2987824" y="1521903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4B795B39-069D-4318-8CE2-5E8DD6B24EA2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>
            <a:off x="2987824" y="1521903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D439267-7166-4C88-A809-DFEC1BF0CAF5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>
            <a:off x="2987824" y="1521903"/>
            <a:ext cx="2592288" cy="17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AD761C22-FB17-45F1-BEAA-C908298C8341}"/>
              </a:ext>
            </a:extLst>
          </p:cNvPr>
          <p:cNvCxnSpPr>
            <a:cxnSpLocks/>
            <a:stCxn id="8" idx="3"/>
            <a:endCxn id="17" idx="1"/>
          </p:cNvCxnSpPr>
          <p:nvPr/>
        </p:nvCxnSpPr>
        <p:spPr>
          <a:xfrm>
            <a:off x="2987824" y="1521903"/>
            <a:ext cx="2592288" cy="26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92D6C024-19C0-454B-B89F-E625AB54279F}"/>
              </a:ext>
            </a:extLst>
          </p:cNvPr>
          <p:cNvCxnSpPr>
            <a:cxnSpLocks/>
            <a:stCxn id="11" idx="3"/>
            <a:endCxn id="14" idx="1"/>
          </p:cNvCxnSpPr>
          <p:nvPr/>
        </p:nvCxnSpPr>
        <p:spPr>
          <a:xfrm flipV="1">
            <a:off x="2987824" y="1521903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A9DA5C19-C40D-44F9-89C5-F55271DCEE23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2987824" y="1521903"/>
            <a:ext cx="2592288" cy="17560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BEB7898D-DA14-4F8C-BFD6-7AA4E4438AF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2987824" y="1521903"/>
            <a:ext cx="2592288" cy="2634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8B439E3-9E49-42F0-9AFE-D24092116D07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987824" y="2399911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8F2B677B-426B-4F89-9ACF-24AE7EDE93FF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>
            <a:off x="2987824" y="2399911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571DB15-6722-4A7D-8282-B0B00CC7B16C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2987824" y="2399911"/>
            <a:ext cx="2592288" cy="17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85B48D5-1397-4693-ADEA-F7DE9AB2387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987824" y="2399911"/>
            <a:ext cx="2592288" cy="878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4FE6E3A-A0F9-4B0D-9CE5-DFCE5ECF39B8}"/>
              </a:ext>
            </a:extLst>
          </p:cNvPr>
          <p:cNvCxnSpPr>
            <a:cxnSpLocks/>
            <a:stCxn id="12" idx="3"/>
            <a:endCxn id="16" idx="1"/>
          </p:cNvCxnSpPr>
          <p:nvPr/>
        </p:nvCxnSpPr>
        <p:spPr>
          <a:xfrm>
            <a:off x="2987824" y="3277919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E68296C8-9070-4DE3-8EDD-855F8592BACB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2987824" y="3277919"/>
            <a:ext cx="2592288" cy="87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4EF1A39B-E397-44E5-BD8A-11475F8D8283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2987824" y="4155926"/>
            <a:ext cx="25922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72700B24-1784-4E91-A497-248A6864B81B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2987824" y="3277919"/>
            <a:ext cx="2592288" cy="878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FB52D1E9-CF4F-4F8E-803E-29E9838131E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987824" y="2399911"/>
            <a:ext cx="2592288" cy="1756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5E000862-4F9B-4FE0-9064-555755825CB9}"/>
              </a:ext>
            </a:extLst>
          </p:cNvPr>
          <p:cNvSpPr txBox="1"/>
          <p:nvPr/>
        </p:nvSpPr>
        <p:spPr>
          <a:xfrm>
            <a:off x="4927445" y="1347614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1,1</a:t>
            </a:r>
            <a:endParaRPr lang="de-DE" baseline="-250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85ABC1F7-F224-47FA-8625-9B88A4B26397}"/>
              </a:ext>
            </a:extLst>
          </p:cNvPr>
          <p:cNvSpPr txBox="1"/>
          <p:nvPr/>
        </p:nvSpPr>
        <p:spPr>
          <a:xfrm>
            <a:off x="4927445" y="1495011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1,2</a:t>
            </a:r>
            <a:endParaRPr lang="de-DE" baseline="-250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0260B930-D47B-417A-AE1E-20A9D57F4A41}"/>
              </a:ext>
            </a:extLst>
          </p:cNvPr>
          <p:cNvSpPr txBox="1"/>
          <p:nvPr/>
        </p:nvSpPr>
        <p:spPr>
          <a:xfrm>
            <a:off x="4927445" y="1658335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1,3</a:t>
            </a:r>
            <a:endParaRPr lang="de-DE" baseline="-25000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AC3A1A42-CDA1-4911-AE57-9F2261F12A1B}"/>
              </a:ext>
            </a:extLst>
          </p:cNvPr>
          <p:cNvSpPr txBox="1"/>
          <p:nvPr/>
        </p:nvSpPr>
        <p:spPr>
          <a:xfrm>
            <a:off x="4927445" y="1803807"/>
            <a:ext cx="405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w</a:t>
            </a:r>
            <a:r>
              <a:rPr lang="de-DE" sz="1100" baseline="-25000" dirty="0"/>
              <a:t>1,4</a:t>
            </a:r>
            <a:endParaRPr lang="de-DE" baseline="-25000" dirty="0"/>
          </a:p>
        </p:txBody>
      </p:sp>
    </p:spTree>
    <p:extLst>
      <p:ext uri="{BB962C8B-B14F-4D97-AF65-F5344CB8AC3E}">
        <p14:creationId xmlns:p14="http://schemas.microsoft.com/office/powerpoint/2010/main" val="90370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70" grpId="0"/>
      <p:bldP spid="71" grpId="0"/>
      <p:bldP spid="72" grpId="0"/>
      <p:bldP spid="7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2D </a:t>
            </a:r>
            <a:r>
              <a:rPr lang="de-DE" dirty="0" err="1"/>
              <a:t>to</a:t>
            </a:r>
            <a:r>
              <a:rPr lang="de-DE" dirty="0"/>
              <a:t> 1D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28803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Dataset: Women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Highly </a:t>
            </a:r>
            <a:r>
              <a:rPr lang="de-DE" dirty="0" err="1"/>
              <a:t>correlated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PC1 </a:t>
            </a:r>
            <a:r>
              <a:rPr lang="de-DE" dirty="0" err="1"/>
              <a:t>explains</a:t>
            </a:r>
            <a:r>
              <a:rPr lang="de-DE" dirty="0"/>
              <a:t> 99.8 % </a:t>
            </a:r>
            <a:r>
              <a:rPr lang="de-DE" dirty="0" err="1"/>
              <a:t>of</a:t>
            </a:r>
            <a:r>
              <a:rPr lang="de-DE" dirty="0"/>
              <a:t> </a:t>
            </a:r>
          </a:p>
          <a:p>
            <a:r>
              <a:rPr lang="de-DE" dirty="0"/>
              <a:t>      total </a:t>
            </a:r>
            <a:r>
              <a:rPr lang="de-DE" dirty="0" err="1"/>
              <a:t>variance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 err="1">
                <a:sym typeface="Wingdings" panose="05000000000000000000" pitchFamily="2" charset="2"/>
              </a:rPr>
              <a:t>Reduction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from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two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to</a:t>
            </a:r>
            <a:r>
              <a:rPr lang="de-DE" dirty="0">
                <a:sym typeface="Wingdings" panose="05000000000000000000" pitchFamily="2" charset="2"/>
              </a:rPr>
              <a:t> </a:t>
            </a:r>
          </a:p>
          <a:p>
            <a:r>
              <a:rPr lang="de-DE" dirty="0">
                <a:sym typeface="Wingdings" panose="05000000000000000000" pitchFamily="2" charset="2"/>
              </a:rPr>
              <a:t>      </a:t>
            </a:r>
            <a:r>
              <a:rPr lang="de-DE" dirty="0" err="1">
                <a:sym typeface="Wingdings" panose="05000000000000000000" pitchFamily="2" charset="2"/>
              </a:rPr>
              <a:t>one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dimensions</a:t>
            </a:r>
            <a:r>
              <a:rPr lang="de-DE" dirty="0">
                <a:sym typeface="Wingdings" panose="05000000000000000000" pitchFamily="2" charset="2"/>
              </a:rPr>
              <a:t> possible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C9D9E28-C191-49C2-B380-8961EA1B1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426676"/>
            <a:ext cx="5390476" cy="3323809"/>
          </a:xfrm>
          <a:prstGeom prst="rect">
            <a:avLst/>
          </a:prstGeom>
        </p:spPr>
      </p:pic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A27B5F9-468C-448E-A541-B1350C931207}"/>
              </a:ext>
            </a:extLst>
          </p:cNvPr>
          <p:cNvCxnSpPr/>
          <p:nvPr/>
        </p:nvCxnSpPr>
        <p:spPr>
          <a:xfrm flipV="1">
            <a:off x="3707904" y="1131590"/>
            <a:ext cx="0" cy="316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1E46106-3CF0-4CB0-BB5D-AE466BE0FCDF}"/>
              </a:ext>
            </a:extLst>
          </p:cNvPr>
          <p:cNvCxnSpPr>
            <a:cxnSpLocks/>
          </p:cNvCxnSpPr>
          <p:nvPr/>
        </p:nvCxnSpPr>
        <p:spPr>
          <a:xfrm>
            <a:off x="3716288" y="4284256"/>
            <a:ext cx="5104184" cy="31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CBB2FF4F-0E9E-4624-8DB7-950F79BEE191}"/>
              </a:ext>
            </a:extLst>
          </p:cNvPr>
          <p:cNvSpPr txBox="1"/>
          <p:nvPr/>
        </p:nvSpPr>
        <p:spPr>
          <a:xfrm>
            <a:off x="3716288" y="99181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</a:t>
            </a:r>
            <a:endParaRPr lang="en-GB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9F87119-CC3D-44FA-9F8A-424284FC1691}"/>
              </a:ext>
            </a:extLst>
          </p:cNvPr>
          <p:cNvSpPr txBox="1"/>
          <p:nvPr/>
        </p:nvSpPr>
        <p:spPr>
          <a:xfrm>
            <a:off x="8680436" y="39706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x</a:t>
            </a:r>
            <a:endParaRPr lang="en-GB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B8E41123-AE1D-43E3-BD95-5C2DB4EF1845}"/>
              </a:ext>
            </a:extLst>
          </p:cNvPr>
          <p:cNvCxnSpPr>
            <a:cxnSpLocks/>
          </p:cNvCxnSpPr>
          <p:nvPr/>
        </p:nvCxnSpPr>
        <p:spPr>
          <a:xfrm flipH="1">
            <a:off x="3923266" y="1851670"/>
            <a:ext cx="4393151" cy="2232248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8607C1-87D2-475A-BD23-83132B4FD592}"/>
              </a:ext>
            </a:extLst>
          </p:cNvPr>
          <p:cNvCxnSpPr>
            <a:cxnSpLocks/>
          </p:cNvCxnSpPr>
          <p:nvPr/>
        </p:nvCxnSpPr>
        <p:spPr>
          <a:xfrm>
            <a:off x="6012160" y="3018028"/>
            <a:ext cx="113967" cy="201794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4DD0DF31-C9A7-4C2F-8F74-85A1DB714734}"/>
              </a:ext>
            </a:extLst>
          </p:cNvPr>
          <p:cNvCxnSpPr/>
          <p:nvPr/>
        </p:nvCxnSpPr>
        <p:spPr>
          <a:xfrm flipV="1">
            <a:off x="3923266" y="1892903"/>
            <a:ext cx="4321142" cy="21910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6569BE0A-95DF-4942-9FC1-3524BA23B869}"/>
              </a:ext>
            </a:extLst>
          </p:cNvPr>
          <p:cNvCxnSpPr/>
          <p:nvPr/>
        </p:nvCxnSpPr>
        <p:spPr>
          <a:xfrm flipV="1">
            <a:off x="4139290" y="1995686"/>
            <a:ext cx="4321142" cy="21910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C46CC380-3A16-4712-AF8D-6D6323C5A35D}"/>
              </a:ext>
            </a:extLst>
          </p:cNvPr>
          <p:cNvSpPr txBox="1"/>
          <p:nvPr/>
        </p:nvSpPr>
        <p:spPr>
          <a:xfrm>
            <a:off x="6193847" y="1759629"/>
            <a:ext cx="1753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rgbClr val="FF0000"/>
                </a:solidFill>
              </a:rPr>
              <a:t>Largest Variation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03FD038A-9713-4AF2-B360-7E9964F81B27}"/>
              </a:ext>
            </a:extLst>
          </p:cNvPr>
          <p:cNvSpPr txBox="1"/>
          <p:nvPr/>
        </p:nvSpPr>
        <p:spPr>
          <a:xfrm>
            <a:off x="6051045" y="3113249"/>
            <a:ext cx="21225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2nd </a:t>
            </a:r>
            <a:r>
              <a:rPr lang="de-DE" dirty="0" err="1">
                <a:solidFill>
                  <a:srgbClr val="00B050"/>
                </a:solidFill>
              </a:rPr>
              <a:t>largest</a:t>
            </a:r>
            <a:r>
              <a:rPr lang="de-DE" dirty="0">
                <a:solidFill>
                  <a:srgbClr val="00B050"/>
                </a:solidFill>
              </a:rPr>
              <a:t> Variation</a:t>
            </a:r>
          </a:p>
          <a:p>
            <a:r>
              <a:rPr lang="de-DE" dirty="0">
                <a:solidFill>
                  <a:srgbClr val="00B050"/>
                </a:solidFill>
              </a:rPr>
              <a:t>=PC2</a:t>
            </a:r>
            <a:endParaRPr lang="en-GB" dirty="0">
              <a:solidFill>
                <a:srgbClr val="00B050"/>
              </a:solidFill>
            </a:endParaRP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58AACB77-AFD3-4232-A143-93B573272AB7}"/>
              </a:ext>
            </a:extLst>
          </p:cNvPr>
          <p:cNvCxnSpPr>
            <a:cxnSpLocks/>
          </p:cNvCxnSpPr>
          <p:nvPr/>
        </p:nvCxnSpPr>
        <p:spPr>
          <a:xfrm flipV="1">
            <a:off x="5987344" y="2653672"/>
            <a:ext cx="724973" cy="3657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6010E25E-AE61-46AC-AC0B-85048C8EABC1}"/>
              </a:ext>
            </a:extLst>
          </p:cNvPr>
          <p:cNvCxnSpPr>
            <a:cxnSpLocks/>
          </p:cNvCxnSpPr>
          <p:nvPr/>
        </p:nvCxnSpPr>
        <p:spPr>
          <a:xfrm flipH="1" flipV="1">
            <a:off x="5724128" y="2427734"/>
            <a:ext cx="264689" cy="5916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hteck 39">
            <a:extLst>
              <a:ext uri="{FF2B5EF4-FFF2-40B4-BE49-F238E27FC236}">
                <a16:creationId xmlns:a16="http://schemas.microsoft.com/office/drawing/2014/main" id="{DF582B1C-C3C5-4A38-AE42-D87679186E15}"/>
              </a:ext>
            </a:extLst>
          </p:cNvPr>
          <p:cNvSpPr/>
          <p:nvPr/>
        </p:nvSpPr>
        <p:spPr>
          <a:xfrm>
            <a:off x="5216537" y="216534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PC2</a:t>
            </a:r>
            <a:endParaRPr lang="en-GB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E47BF54-D0D0-4503-A15A-10557AC1D333}"/>
              </a:ext>
            </a:extLst>
          </p:cNvPr>
          <p:cNvSpPr/>
          <p:nvPr/>
        </p:nvSpPr>
        <p:spPr>
          <a:xfrm>
            <a:off x="6307531" y="2334767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/>
              <a:t>PC1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987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40" grpId="0"/>
      <p:bldP spid="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2D </a:t>
            </a:r>
            <a:r>
              <a:rPr lang="de-DE" dirty="0" err="1"/>
              <a:t>to</a:t>
            </a:r>
            <a:r>
              <a:rPr lang="de-DE" dirty="0"/>
              <a:t> 1D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30963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Random Data Points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uncorrelated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PC1 and PC2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</a:p>
          <a:p>
            <a:r>
              <a:rPr lang="de-DE" dirty="0"/>
              <a:t>     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No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reduction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of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dimensions</a:t>
            </a:r>
            <a:r>
              <a:rPr lang="de-DE" dirty="0">
                <a:sym typeface="Wingdings" panose="05000000000000000000" pitchFamily="2" charset="2"/>
              </a:rPr>
              <a:t> possible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2ED2F8B-406C-4D82-9E40-BDCEDC126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740" y="1319574"/>
            <a:ext cx="5390476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631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3D </a:t>
            </a:r>
            <a:r>
              <a:rPr lang="de-DE" dirty="0" err="1"/>
              <a:t>to</a:t>
            </a:r>
            <a:r>
              <a:rPr lang="de-DE" dirty="0"/>
              <a:t> 2D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56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Volcano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29F4B8-388A-40AA-838C-281DD8CF1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3" y="3168911"/>
            <a:ext cx="1957926" cy="197458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21F856AF-0461-4F90-BE49-2D535F14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336331" y="1671785"/>
            <a:ext cx="3162361" cy="194993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B193861-B5D8-4967-8C87-07F460A5E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779" y="3203000"/>
            <a:ext cx="1809061" cy="190641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01E669A-217C-47B9-88E9-E5E9CDE884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96" y="981584"/>
            <a:ext cx="2200275" cy="2305050"/>
          </a:xfrm>
          <a:prstGeom prst="rect">
            <a:avLst/>
          </a:prstGeom>
        </p:spPr>
      </p:pic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506EAE6-3745-4427-AB0C-EA3B896DBD0A}"/>
              </a:ext>
            </a:extLst>
          </p:cNvPr>
          <p:cNvCxnSpPr/>
          <p:nvPr/>
        </p:nvCxnSpPr>
        <p:spPr>
          <a:xfrm flipH="1">
            <a:off x="2788720" y="1350916"/>
            <a:ext cx="72008" cy="1574884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17BEBD7-2520-424A-B609-462F018FE1A2}"/>
              </a:ext>
            </a:extLst>
          </p:cNvPr>
          <p:cNvCxnSpPr>
            <a:cxnSpLocks/>
          </p:cNvCxnSpPr>
          <p:nvPr/>
        </p:nvCxnSpPr>
        <p:spPr>
          <a:xfrm flipH="1" flipV="1">
            <a:off x="2288856" y="2123815"/>
            <a:ext cx="1075928" cy="81905"/>
          </a:xfrm>
          <a:prstGeom prst="straightConnector1">
            <a:avLst/>
          </a:prstGeom>
          <a:ln w="127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BF02308-B8BD-4749-ACD3-70CA656541B0}"/>
              </a:ext>
            </a:extLst>
          </p:cNvPr>
          <p:cNvSpPr txBox="1"/>
          <p:nvPr/>
        </p:nvSpPr>
        <p:spPr>
          <a:xfrm>
            <a:off x="2860728" y="91556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PC1</a:t>
            </a:r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EC1FB23-9265-403F-9BE3-87FE2F661E44}"/>
              </a:ext>
            </a:extLst>
          </p:cNvPr>
          <p:cNvSpPr txBox="1"/>
          <p:nvPr/>
        </p:nvSpPr>
        <p:spPr>
          <a:xfrm>
            <a:off x="3261042" y="179198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PC2</a:t>
            </a:r>
            <a:endParaRPr lang="en-GB" dirty="0"/>
          </a:p>
        </p:txBody>
      </p:sp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0E5A504-DDB2-4FDE-AFD0-91A79A35B131}"/>
              </a:ext>
            </a:extLst>
          </p:cNvPr>
          <p:cNvSpPr/>
          <p:nvPr/>
        </p:nvSpPr>
        <p:spPr>
          <a:xfrm>
            <a:off x="3923928" y="2429540"/>
            <a:ext cx="795225" cy="43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Pfeil: nach rechts 15">
            <a:extLst>
              <a:ext uri="{FF2B5EF4-FFF2-40B4-BE49-F238E27FC236}">
                <a16:creationId xmlns:a16="http://schemas.microsoft.com/office/drawing/2014/main" id="{E63CBF30-8ECE-41EC-9765-B10550555F3C}"/>
              </a:ext>
            </a:extLst>
          </p:cNvPr>
          <p:cNvSpPr/>
          <p:nvPr/>
        </p:nvSpPr>
        <p:spPr>
          <a:xfrm>
            <a:off x="6156176" y="2394910"/>
            <a:ext cx="824061" cy="4376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770BD-A688-4E0E-847A-C6E71E508804}"/>
              </a:ext>
            </a:extLst>
          </p:cNvPr>
          <p:cNvSpPr/>
          <p:nvPr/>
        </p:nvSpPr>
        <p:spPr>
          <a:xfrm>
            <a:off x="4719153" y="2176870"/>
            <a:ext cx="1440160" cy="8989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+mj-lt"/>
              </a:rPr>
              <a:t>Principal</a:t>
            </a:r>
            <a:r>
              <a:rPr lang="de-DE" dirty="0">
                <a:latin typeface="+mj-lt"/>
              </a:rPr>
              <a:t> </a:t>
            </a:r>
          </a:p>
          <a:p>
            <a:pPr algn="ctr"/>
            <a:r>
              <a:rPr lang="de-DE" dirty="0" err="1">
                <a:latin typeface="+mj-lt"/>
              </a:rPr>
              <a:t>Component</a:t>
            </a:r>
            <a:r>
              <a:rPr lang="de-DE" dirty="0">
                <a:latin typeface="+mj-lt"/>
              </a:rPr>
              <a:t> Analysis</a:t>
            </a:r>
            <a:endParaRPr lang="en-GB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1061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9" grpId="0" animBg="1"/>
      <p:bldP spid="16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Example</a:t>
            </a:r>
            <a:r>
              <a:rPr lang="de-DE" dirty="0"/>
              <a:t>: 3D </a:t>
            </a:r>
            <a:r>
              <a:rPr lang="de-DE" dirty="0" err="1"/>
              <a:t>to</a:t>
            </a:r>
            <a:r>
              <a:rPr lang="de-DE" dirty="0"/>
              <a:t> 2D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20" y="1131590"/>
            <a:ext cx="85689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Volcano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PC1 and PC2 </a:t>
            </a:r>
            <a:r>
              <a:rPr lang="de-DE" dirty="0" err="1"/>
              <a:t>cumulative</a:t>
            </a:r>
            <a:r>
              <a:rPr lang="de-DE" dirty="0"/>
              <a:t> </a:t>
            </a:r>
            <a:r>
              <a:rPr lang="de-DE" dirty="0" err="1"/>
              <a:t>proportion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variance</a:t>
            </a:r>
            <a:r>
              <a:rPr lang="de-DE" dirty="0"/>
              <a:t>: 80%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PC3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left</a:t>
            </a:r>
            <a:r>
              <a:rPr lang="de-DE" dirty="0"/>
              <a:t> out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247332DD-C5E9-4159-ACD0-C62413A7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2956" y="1795525"/>
            <a:ext cx="2663180" cy="3263701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8A44BD1D-CC14-43FD-8DD4-1CA0AF83E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5516268" y="1764443"/>
            <a:ext cx="4088129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97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C0BA30F3-33C6-4F58-9198-2CE865738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180000"/>
          <a:lstStyle/>
          <a:p>
            <a:r>
              <a:rPr lang="de-DE" dirty="0" err="1"/>
              <a:t>Principal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Analysis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D9F419-3225-47DC-85CB-B1B4C405B3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180000"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Components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B9B979D-A90F-4836-B137-9F046D081B6A}"/>
              </a:ext>
            </a:extLst>
          </p:cNvPr>
          <p:cNvSpPr txBox="1"/>
          <p:nvPr/>
        </p:nvSpPr>
        <p:spPr>
          <a:xfrm>
            <a:off x="251519" y="1131590"/>
            <a:ext cx="41522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three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visualisation</a:t>
            </a: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err="1"/>
              <a:t>Scree</a:t>
            </a:r>
            <a:r>
              <a:rPr lang="de-DE" dirty="0"/>
              <a:t> </a:t>
            </a:r>
            <a:r>
              <a:rPr lang="de-DE" dirty="0" err="1"/>
              <a:t>plot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find „</a:t>
            </a:r>
            <a:r>
              <a:rPr lang="de-DE" dirty="0" err="1"/>
              <a:t>elbow</a:t>
            </a:r>
            <a:r>
              <a:rPr lang="de-DE" dirty="0"/>
              <a:t>“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Kaiser </a:t>
            </a:r>
            <a:r>
              <a:rPr lang="de-DE" dirty="0" err="1"/>
              <a:t>criterion</a:t>
            </a:r>
            <a:endParaRPr lang="de-DE" dirty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/>
              <a:t>Eigenvalues &gt;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86DB792-F599-48C3-B193-3F5A54992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8618" y="1319574"/>
            <a:ext cx="4797901" cy="2957845"/>
          </a:xfrm>
          <a:prstGeom prst="rect">
            <a:avLst/>
          </a:prstGeo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83FDEED-D2B6-4FA3-979C-8DC5E9C4B373}"/>
              </a:ext>
            </a:extLst>
          </p:cNvPr>
          <p:cNvCxnSpPr/>
          <p:nvPr/>
        </p:nvCxnSpPr>
        <p:spPr>
          <a:xfrm>
            <a:off x="5004048" y="2798496"/>
            <a:ext cx="36724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EC3F3781-BCF3-4737-A238-F778256B675C}"/>
              </a:ext>
            </a:extLst>
          </p:cNvPr>
          <p:cNvSpPr txBox="1"/>
          <p:nvPr/>
        </p:nvSpPr>
        <p:spPr>
          <a:xfrm>
            <a:off x="7292298" y="2499742"/>
            <a:ext cx="1600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Kaiser </a:t>
            </a:r>
            <a:r>
              <a:rPr lang="de-DE" dirty="0" err="1"/>
              <a:t>criterion</a:t>
            </a:r>
            <a:endParaRPr lang="en-GB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3C3BA281-B07A-4451-8098-54D1DD115FB2}"/>
              </a:ext>
            </a:extLst>
          </p:cNvPr>
          <p:cNvSpPr txBox="1"/>
          <p:nvPr/>
        </p:nvSpPr>
        <p:spPr>
          <a:xfrm>
            <a:off x="5580112" y="2869074"/>
            <a:ext cx="9820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Elbow</a:t>
            </a:r>
            <a:r>
              <a:rPr lang="de-DE" dirty="0"/>
              <a:t> </a:t>
            </a:r>
          </a:p>
          <a:p>
            <a:r>
              <a:rPr lang="de-DE" dirty="0" err="1"/>
              <a:t>criterion</a:t>
            </a:r>
            <a:endParaRPr lang="en-GB" dirty="0"/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44D84C76-9C0E-4DCD-84BB-60FEE2B75D29}"/>
              </a:ext>
            </a:extLst>
          </p:cNvPr>
          <p:cNvCxnSpPr/>
          <p:nvPr/>
        </p:nvCxnSpPr>
        <p:spPr>
          <a:xfrm flipV="1">
            <a:off x="6372200" y="2986481"/>
            <a:ext cx="144016" cy="228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498689A5-6D6B-45A2-AF49-F42ADAEDFD5C}"/>
              </a:ext>
            </a:extLst>
          </p:cNvPr>
          <p:cNvSpPr/>
          <p:nvPr/>
        </p:nvSpPr>
        <p:spPr>
          <a:xfrm>
            <a:off x="6372200" y="1131590"/>
            <a:ext cx="1368152" cy="606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0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5" grpId="0"/>
    </p:bldLst>
  </p:timing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Bildschirmpräsentation (16:9)</PresentationFormat>
  <Paragraphs>129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Wingdings</vt:lpstr>
      <vt:lpstr>Benutzerdefiniertes 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Bert Gollnick</cp:lastModifiedBy>
  <cp:revision>111</cp:revision>
  <dcterms:created xsi:type="dcterms:W3CDTF">2016-12-05T23:26:54Z</dcterms:created>
  <dcterms:modified xsi:type="dcterms:W3CDTF">2018-12-17T08:50:33Z</dcterms:modified>
</cp:coreProperties>
</file>