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56" r:id="rId2"/>
    <p:sldId id="298" r:id="rId3"/>
    <p:sldId id="306" r:id="rId4"/>
    <p:sldId id="308" r:id="rId5"/>
    <p:sldId id="307" r:id="rId6"/>
    <p:sldId id="309" r:id="rId7"/>
    <p:sldId id="305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9AC9E-A448-4A63-8467-842C979A3318}" v="571" dt="2018-12-17T07:06:12.324"/>
    <p1510:client id="{0ECE1233-EB65-42A2-9EDD-1C7A307B5355}" v="58" dt="2018-12-16T11:17:06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712" autoAdjust="0"/>
  </p:normalViewPr>
  <p:slideViewPr>
    <p:cSldViewPr>
      <p:cViewPr>
        <p:scale>
          <a:sx n="125" d="100"/>
          <a:sy n="125" d="100"/>
        </p:scale>
        <p:origin x="726" y="648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Gollnick" userId="ed8d9daad869d599" providerId="LiveId" clId="{0ECE1233-EB65-42A2-9EDD-1C7A307B5355}"/>
    <pc:docChg chg="custSel addSld modSld">
      <pc:chgData name="Bert Gollnick" userId="ed8d9daad869d599" providerId="LiveId" clId="{0ECE1233-EB65-42A2-9EDD-1C7A307B5355}" dt="2018-12-16T11:17:50.774" v="285" actId="20577"/>
      <pc:docMkLst>
        <pc:docMk/>
      </pc:docMkLst>
      <pc:sldChg chg="modSp">
        <pc:chgData name="Bert Gollnick" userId="ed8d9daad869d599" providerId="LiveId" clId="{0ECE1233-EB65-42A2-9EDD-1C7A307B5355}" dt="2018-12-16T10:53:52.733" v="175" actId="1036"/>
        <pc:sldMkLst>
          <pc:docMk/>
          <pc:sldMk cId="1092376083" sldId="299"/>
        </pc:sldMkLst>
        <pc:spChg chg="mod">
          <ac:chgData name="Bert Gollnick" userId="ed8d9daad869d599" providerId="LiveId" clId="{0ECE1233-EB65-42A2-9EDD-1C7A307B5355}" dt="2018-12-16T10:53:52.733" v="175" actId="1036"/>
          <ac:spMkLst>
            <pc:docMk/>
            <pc:sldMk cId="1092376083" sldId="299"/>
            <ac:spMk id="4" creationId="{3B9B979D-A90F-4836-B137-9F046D081B6A}"/>
          </ac:spMkLst>
        </pc:spChg>
        <pc:spChg chg="mod">
          <ac:chgData name="Bert Gollnick" userId="ed8d9daad869d599" providerId="LiveId" clId="{0ECE1233-EB65-42A2-9EDD-1C7A307B5355}" dt="2018-12-16T10:53:49.106" v="171" actId="1036"/>
          <ac:spMkLst>
            <pc:docMk/>
            <pc:sldMk cId="1092376083" sldId="299"/>
            <ac:spMk id="5" creationId="{D9F8F24B-D7B7-4713-9135-4D20A6BFBD4A}"/>
          </ac:spMkLst>
        </pc:spChg>
        <pc:spChg chg="mod">
          <ac:chgData name="Bert Gollnick" userId="ed8d9daad869d599" providerId="LiveId" clId="{0ECE1233-EB65-42A2-9EDD-1C7A307B5355}" dt="2018-12-16T10:53:49.106" v="171" actId="1036"/>
          <ac:spMkLst>
            <pc:docMk/>
            <pc:sldMk cId="1092376083" sldId="299"/>
            <ac:spMk id="6" creationId="{4B1186EE-B595-46F7-86F8-D70ACAE1ED44}"/>
          </ac:spMkLst>
        </pc:spChg>
        <pc:spChg chg="mod">
          <ac:chgData name="Bert Gollnick" userId="ed8d9daad869d599" providerId="LiveId" clId="{0ECE1233-EB65-42A2-9EDD-1C7A307B5355}" dt="2018-12-16T10:53:49.106" v="171" actId="1036"/>
          <ac:spMkLst>
            <pc:docMk/>
            <pc:sldMk cId="1092376083" sldId="299"/>
            <ac:spMk id="7" creationId="{E4F8260A-2307-4115-A25D-9BA23CBFE587}"/>
          </ac:spMkLst>
        </pc:spChg>
        <pc:cxnChg chg="mod">
          <ac:chgData name="Bert Gollnick" userId="ed8d9daad869d599" providerId="LiveId" clId="{0ECE1233-EB65-42A2-9EDD-1C7A307B5355}" dt="2018-12-16T10:53:49.106" v="171" actId="1036"/>
          <ac:cxnSpMkLst>
            <pc:docMk/>
            <pc:sldMk cId="1092376083" sldId="299"/>
            <ac:cxnSpMk id="9" creationId="{1654B927-64A3-4BEA-A0B4-11E9353E04E2}"/>
          </ac:cxnSpMkLst>
        </pc:cxnChg>
        <pc:cxnChg chg="mod">
          <ac:chgData name="Bert Gollnick" userId="ed8d9daad869d599" providerId="LiveId" clId="{0ECE1233-EB65-42A2-9EDD-1C7A307B5355}" dt="2018-12-16T10:53:49.106" v="171" actId="1036"/>
          <ac:cxnSpMkLst>
            <pc:docMk/>
            <pc:sldMk cId="1092376083" sldId="299"/>
            <ac:cxnSpMk id="10" creationId="{EFE06A52-9DD7-4788-AC6B-E98ACAB62E7F}"/>
          </ac:cxnSpMkLst>
        </pc:cxnChg>
      </pc:sldChg>
      <pc:sldChg chg="addSp modSp modAnim">
        <pc:chgData name="Bert Gollnick" userId="ed8d9daad869d599" providerId="LiveId" clId="{0ECE1233-EB65-42A2-9EDD-1C7A307B5355}" dt="2018-12-16T11:11:10.415" v="248"/>
        <pc:sldMkLst>
          <pc:docMk/>
          <pc:sldMk cId="2051061748" sldId="300"/>
        </pc:sldMkLst>
        <pc:spChg chg="add mod">
          <ac:chgData name="Bert Gollnick" userId="ed8d9daad869d599" providerId="LiveId" clId="{0ECE1233-EB65-42A2-9EDD-1C7A307B5355}" dt="2018-12-16T11:10:37.664" v="244" actId="1036"/>
          <ac:spMkLst>
            <pc:docMk/>
            <pc:sldMk cId="2051061748" sldId="300"/>
            <ac:spMk id="9" creationId="{10E5A504-DDB2-4FDE-AFD0-91A79A35B131}"/>
          </ac:spMkLst>
        </pc:spChg>
        <pc:spChg chg="add mod ord">
          <ac:chgData name="Bert Gollnick" userId="ed8d9daad869d599" providerId="LiveId" clId="{0ECE1233-EB65-42A2-9EDD-1C7A307B5355}" dt="2018-12-16T11:10:37.664" v="244" actId="1036"/>
          <ac:spMkLst>
            <pc:docMk/>
            <pc:sldMk cId="2051061748" sldId="300"/>
            <ac:spMk id="13" creationId="{AE2770BD-A688-4E0E-847A-C6E71E508804}"/>
          </ac:spMkLst>
        </pc:spChg>
        <pc:spChg chg="mod ord">
          <ac:chgData name="Bert Gollnick" userId="ed8d9daad869d599" providerId="LiveId" clId="{0ECE1233-EB65-42A2-9EDD-1C7A307B5355}" dt="2018-12-16T11:09:39.516" v="227" actId="1037"/>
          <ac:spMkLst>
            <pc:docMk/>
            <pc:sldMk cId="2051061748" sldId="300"/>
            <ac:spMk id="14" creationId="{4BF02308-B8BD-4749-ACD3-70CA656541B0}"/>
          </ac:spMkLst>
        </pc:spChg>
        <pc:spChg chg="mod ord">
          <ac:chgData name="Bert Gollnick" userId="ed8d9daad869d599" providerId="LiveId" clId="{0ECE1233-EB65-42A2-9EDD-1C7A307B5355}" dt="2018-12-16T11:09:39.516" v="227" actId="1037"/>
          <ac:spMkLst>
            <pc:docMk/>
            <pc:sldMk cId="2051061748" sldId="300"/>
            <ac:spMk id="15" creationId="{CEC1FB23-9265-403F-9BE3-87FE2F661E44}"/>
          </ac:spMkLst>
        </pc:spChg>
        <pc:spChg chg="add mod ord">
          <ac:chgData name="Bert Gollnick" userId="ed8d9daad869d599" providerId="LiveId" clId="{0ECE1233-EB65-42A2-9EDD-1C7A307B5355}" dt="2018-12-16T11:10:37.664" v="244" actId="1036"/>
          <ac:spMkLst>
            <pc:docMk/>
            <pc:sldMk cId="2051061748" sldId="300"/>
            <ac:spMk id="16" creationId="{E63CBF30-8ECE-41EC-9765-B10550555F3C}"/>
          </ac:spMkLst>
        </pc:spChg>
        <pc:picChg chg="mod">
          <ac:chgData name="Bert Gollnick" userId="ed8d9daad869d599" providerId="LiveId" clId="{0ECE1233-EB65-42A2-9EDD-1C7A307B5355}" dt="2018-12-16T11:09:26.729" v="211" actId="1076"/>
          <ac:picMkLst>
            <pc:docMk/>
            <pc:sldMk cId="2051061748" sldId="300"/>
            <ac:picMk id="5" creationId="{1E29F4B8-388A-40AA-838C-281DD8CF12F5}"/>
          </ac:picMkLst>
        </pc:picChg>
        <pc:picChg chg="mod ord">
          <ac:chgData name="Bert Gollnick" userId="ed8d9daad869d599" providerId="LiveId" clId="{0ECE1233-EB65-42A2-9EDD-1C7A307B5355}" dt="2018-12-16T11:09:39.516" v="227" actId="1037"/>
          <ac:picMkLst>
            <pc:docMk/>
            <pc:sldMk cId="2051061748" sldId="300"/>
            <ac:picMk id="6" creationId="{301E669A-217C-47B9-88E9-E5E9CDE884C2}"/>
          </ac:picMkLst>
        </pc:picChg>
        <pc:picChg chg="mod">
          <ac:chgData name="Bert Gollnick" userId="ed8d9daad869d599" providerId="LiveId" clId="{0ECE1233-EB65-42A2-9EDD-1C7A307B5355}" dt="2018-12-16T11:09:28.824" v="212" actId="1076"/>
          <ac:picMkLst>
            <pc:docMk/>
            <pc:sldMk cId="2051061748" sldId="300"/>
            <ac:picMk id="7" creationId="{FB193861-B5D8-4967-8C87-07F460A5E8BF}"/>
          </ac:picMkLst>
        </pc:picChg>
        <pc:cxnChg chg="mod ord">
          <ac:chgData name="Bert Gollnick" userId="ed8d9daad869d599" providerId="LiveId" clId="{0ECE1233-EB65-42A2-9EDD-1C7A307B5355}" dt="2018-12-16T11:09:39.516" v="227" actId="1037"/>
          <ac:cxnSpMkLst>
            <pc:docMk/>
            <pc:sldMk cId="2051061748" sldId="300"/>
            <ac:cxnSpMk id="10" creationId="{7506EAE6-3745-4427-AB0C-EA3B896DBD0A}"/>
          </ac:cxnSpMkLst>
        </pc:cxnChg>
        <pc:cxnChg chg="mod ord">
          <ac:chgData name="Bert Gollnick" userId="ed8d9daad869d599" providerId="LiveId" clId="{0ECE1233-EB65-42A2-9EDD-1C7A307B5355}" dt="2018-12-16T11:09:39.516" v="227" actId="1037"/>
          <ac:cxnSpMkLst>
            <pc:docMk/>
            <pc:sldMk cId="2051061748" sldId="300"/>
            <ac:cxnSpMk id="11" creationId="{117BEBD7-2520-424A-B609-462F018FE1A2}"/>
          </ac:cxnSpMkLst>
        </pc:cxnChg>
      </pc:sldChg>
      <pc:sldChg chg="addSp modSp">
        <pc:chgData name="Bert Gollnick" userId="ed8d9daad869d599" providerId="LiveId" clId="{0ECE1233-EB65-42A2-9EDD-1C7A307B5355}" dt="2018-12-16T11:17:50.774" v="285" actId="20577"/>
        <pc:sldMkLst>
          <pc:docMk/>
          <pc:sldMk cId="696831564" sldId="304"/>
        </pc:sldMkLst>
        <pc:spChg chg="add mod">
          <ac:chgData name="Bert Gollnick" userId="ed8d9daad869d599" providerId="LiveId" clId="{0ECE1233-EB65-42A2-9EDD-1C7A307B5355}" dt="2018-12-16T11:16:45.719" v="253" actId="1076"/>
          <ac:spMkLst>
            <pc:docMk/>
            <pc:sldMk cId="696831564" sldId="304"/>
            <ac:spMk id="5" creationId="{7D3C880D-534D-4373-9BE8-A8F3E70831FB}"/>
          </ac:spMkLst>
        </pc:spChg>
        <pc:spChg chg="add mod">
          <ac:chgData name="Bert Gollnick" userId="ed8d9daad869d599" providerId="LiveId" clId="{0ECE1233-EB65-42A2-9EDD-1C7A307B5355}" dt="2018-12-16T11:17:12.888" v="269" actId="20577"/>
          <ac:spMkLst>
            <pc:docMk/>
            <pc:sldMk cId="696831564" sldId="304"/>
            <ac:spMk id="28" creationId="{9CFEB81E-1E4D-47C8-AE9A-6B46442BE954}"/>
          </ac:spMkLst>
        </pc:spChg>
        <pc:spChg chg="add mod">
          <ac:chgData name="Bert Gollnick" userId="ed8d9daad869d599" providerId="LiveId" clId="{0ECE1233-EB65-42A2-9EDD-1C7A307B5355}" dt="2018-12-16T11:17:32.469" v="277" actId="404"/>
          <ac:spMkLst>
            <pc:docMk/>
            <pc:sldMk cId="696831564" sldId="304"/>
            <ac:spMk id="29" creationId="{EECDF950-A404-4EFC-ADB1-DAD5F1ACDB28}"/>
          </ac:spMkLst>
        </pc:spChg>
        <pc:spChg chg="add mod">
          <ac:chgData name="Bert Gollnick" userId="ed8d9daad869d599" providerId="LiveId" clId="{0ECE1233-EB65-42A2-9EDD-1C7A307B5355}" dt="2018-12-16T11:17:26.516" v="275" actId="404"/>
          <ac:spMkLst>
            <pc:docMk/>
            <pc:sldMk cId="696831564" sldId="304"/>
            <ac:spMk id="30" creationId="{8F2041C4-9DA6-443D-A312-6757B115834D}"/>
          </ac:spMkLst>
        </pc:spChg>
        <pc:spChg chg="add mod">
          <ac:chgData name="Bert Gollnick" userId="ed8d9daad869d599" providerId="LiveId" clId="{0ECE1233-EB65-42A2-9EDD-1C7A307B5355}" dt="2018-12-16T11:17:37.324" v="279" actId="20577"/>
          <ac:spMkLst>
            <pc:docMk/>
            <pc:sldMk cId="696831564" sldId="304"/>
            <ac:spMk id="31" creationId="{71158956-451D-4061-B72D-C4B878F321C3}"/>
          </ac:spMkLst>
        </pc:spChg>
        <pc:spChg chg="add mod">
          <ac:chgData name="Bert Gollnick" userId="ed8d9daad869d599" providerId="LiveId" clId="{0ECE1233-EB65-42A2-9EDD-1C7A307B5355}" dt="2018-12-16T11:17:41.277" v="281" actId="20577"/>
          <ac:spMkLst>
            <pc:docMk/>
            <pc:sldMk cId="696831564" sldId="304"/>
            <ac:spMk id="32" creationId="{4C4EE72D-2369-4064-AB10-475F1B429D70}"/>
          </ac:spMkLst>
        </pc:spChg>
        <pc:spChg chg="add mod">
          <ac:chgData name="Bert Gollnick" userId="ed8d9daad869d599" providerId="LiveId" clId="{0ECE1233-EB65-42A2-9EDD-1C7A307B5355}" dt="2018-12-16T11:17:45.293" v="283" actId="20577"/>
          <ac:spMkLst>
            <pc:docMk/>
            <pc:sldMk cId="696831564" sldId="304"/>
            <ac:spMk id="33" creationId="{28D521CD-DC7E-4695-B029-9146FD76D346}"/>
          </ac:spMkLst>
        </pc:spChg>
        <pc:spChg chg="add mod">
          <ac:chgData name="Bert Gollnick" userId="ed8d9daad869d599" providerId="LiveId" clId="{0ECE1233-EB65-42A2-9EDD-1C7A307B5355}" dt="2018-12-16T11:17:50.774" v="285" actId="20577"/>
          <ac:spMkLst>
            <pc:docMk/>
            <pc:sldMk cId="696831564" sldId="304"/>
            <ac:spMk id="34" creationId="{091E8E00-ED31-45C6-94F3-F39E396C474A}"/>
          </ac:spMkLst>
        </pc:spChg>
      </pc:sldChg>
      <pc:sldChg chg="addSp delSp modSp add modAnim">
        <pc:chgData name="Bert Gollnick" userId="ed8d9daad869d599" providerId="LiveId" clId="{0ECE1233-EB65-42A2-9EDD-1C7A307B5355}" dt="2018-12-16T10:34:34.478" v="159"/>
        <pc:sldMkLst>
          <pc:docMk/>
          <pc:sldMk cId="903703835" sldId="306"/>
        </pc:sldMkLst>
        <pc:spChg chg="mod">
          <ac:chgData name="Bert Gollnick" userId="ed8d9daad869d599" providerId="LiveId" clId="{0ECE1233-EB65-42A2-9EDD-1C7A307B5355}" dt="2018-12-16T10:24:22.522" v="16" actId="2711"/>
          <ac:spMkLst>
            <pc:docMk/>
            <pc:sldMk cId="903703835" sldId="306"/>
            <ac:spMk id="2" creationId="{C0BA30F3-33C6-4F58-9198-2CE865738FA2}"/>
          </ac:spMkLst>
        </pc:spChg>
        <pc:spChg chg="mod">
          <ac:chgData name="Bert Gollnick" userId="ed8d9daad869d599" providerId="LiveId" clId="{0ECE1233-EB65-42A2-9EDD-1C7A307B5355}" dt="2018-12-16T10:24:22.522" v="16" actId="2711"/>
          <ac:spMkLst>
            <pc:docMk/>
            <pc:sldMk cId="903703835" sldId="306"/>
            <ac:spMk id="3" creationId="{E5D9F419-3225-47DC-85CB-B1B4C405B368}"/>
          </ac:spMkLst>
        </pc:spChg>
        <pc:spChg chg="del mod">
          <ac:chgData name="Bert Gollnick" userId="ed8d9daad869d599" providerId="LiveId" clId="{0ECE1233-EB65-42A2-9EDD-1C7A307B5355}" dt="2018-12-16T10:25:20.397" v="38" actId="478"/>
          <ac:spMkLst>
            <pc:docMk/>
            <pc:sldMk cId="903703835" sldId="306"/>
            <ac:spMk id="4" creationId="{3B9B979D-A90F-4836-B137-9F046D081B6A}"/>
          </ac:spMkLst>
        </pc:spChg>
        <pc:spChg chg="del">
          <ac:chgData name="Bert Gollnick" userId="ed8d9daad869d599" providerId="LiveId" clId="{0ECE1233-EB65-42A2-9EDD-1C7A307B5355}" dt="2018-12-16T10:23:46.590" v="3" actId="478"/>
          <ac:spMkLst>
            <pc:docMk/>
            <pc:sldMk cId="903703835" sldId="306"/>
            <ac:spMk id="5" creationId="{D9F8F24B-D7B7-4713-9135-4D20A6BFBD4A}"/>
          </ac:spMkLst>
        </pc:spChg>
        <pc:spChg chg="del mod">
          <ac:chgData name="Bert Gollnick" userId="ed8d9daad869d599" providerId="LiveId" clId="{0ECE1233-EB65-42A2-9EDD-1C7A307B5355}" dt="2018-12-16T10:23:48.225" v="4" actId="478"/>
          <ac:spMkLst>
            <pc:docMk/>
            <pc:sldMk cId="903703835" sldId="306"/>
            <ac:spMk id="6" creationId="{4B1186EE-B595-46F7-86F8-D70ACAE1ED44}"/>
          </ac:spMkLst>
        </pc:spChg>
        <pc:spChg chg="del">
          <ac:chgData name="Bert Gollnick" userId="ed8d9daad869d599" providerId="LiveId" clId="{0ECE1233-EB65-42A2-9EDD-1C7A307B5355}" dt="2018-12-16T10:23:42.181" v="1" actId="478"/>
          <ac:spMkLst>
            <pc:docMk/>
            <pc:sldMk cId="903703835" sldId="306"/>
            <ac:spMk id="7" creationId="{E4F8260A-2307-4115-A25D-9BA23CBFE587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8" creationId="{BF595D48-D689-478D-9EE6-EA12AB1EDD76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11" creationId="{4115471B-AB60-407D-8641-14A91AF6836C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12" creationId="{E45FC331-827E-4445-927E-2614138FB1A7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13" creationId="{1E574B0D-9C2E-4C7E-AE45-1D9E932D5461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4" creationId="{7D2E3C49-41F3-4BDA-ACD3-64E60F36B06C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5" creationId="{E5065BF4-620D-4429-9453-FEC60C1FA0CB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6" creationId="{FD5AE002-4AF0-4D32-A285-1670C9A217C8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7" creationId="{B2036F06-5058-4A29-A1A6-272D9E05C7E1}"/>
          </ac:spMkLst>
        </pc:spChg>
        <pc:spChg chg="add mod">
          <ac:chgData name="Bert Gollnick" userId="ed8d9daad869d599" providerId="LiveId" clId="{0ECE1233-EB65-42A2-9EDD-1C7A307B5355}" dt="2018-12-16T10:29:23.178" v="127" actId="571"/>
          <ac:spMkLst>
            <pc:docMk/>
            <pc:sldMk cId="903703835" sldId="306"/>
            <ac:spMk id="65" creationId="{A60CF311-FD62-4180-89BC-186A9491F5B5}"/>
          </ac:spMkLst>
        </pc:spChg>
        <pc:spChg chg="add mod">
          <ac:chgData name="Bert Gollnick" userId="ed8d9daad869d599" providerId="LiveId" clId="{0ECE1233-EB65-42A2-9EDD-1C7A307B5355}" dt="2018-12-16T10:34:10.261" v="156" actId="1035"/>
          <ac:spMkLst>
            <pc:docMk/>
            <pc:sldMk cId="903703835" sldId="306"/>
            <ac:spMk id="70" creationId="{5E000862-4F9B-4FE0-9064-555755825CB9}"/>
          </ac:spMkLst>
        </pc:spChg>
        <pc:spChg chg="add mod">
          <ac:chgData name="Bert Gollnick" userId="ed8d9daad869d599" providerId="LiveId" clId="{0ECE1233-EB65-42A2-9EDD-1C7A307B5355}" dt="2018-12-16T10:33:44.105" v="146" actId="20577"/>
          <ac:spMkLst>
            <pc:docMk/>
            <pc:sldMk cId="903703835" sldId="306"/>
            <ac:spMk id="71" creationId="{85ABC1F7-F224-47FA-8625-9B88A4B26397}"/>
          </ac:spMkLst>
        </pc:spChg>
        <pc:spChg chg="add mod">
          <ac:chgData name="Bert Gollnick" userId="ed8d9daad869d599" providerId="LiveId" clId="{0ECE1233-EB65-42A2-9EDD-1C7A307B5355}" dt="2018-12-16T10:33:54.623" v="150" actId="20577"/>
          <ac:spMkLst>
            <pc:docMk/>
            <pc:sldMk cId="903703835" sldId="306"/>
            <ac:spMk id="72" creationId="{0260B930-D47B-417A-AE1E-20A9D57F4A41}"/>
          </ac:spMkLst>
        </pc:spChg>
        <pc:spChg chg="add mod">
          <ac:chgData name="Bert Gollnick" userId="ed8d9daad869d599" providerId="LiveId" clId="{0ECE1233-EB65-42A2-9EDD-1C7A307B5355}" dt="2018-12-16T10:34:02.515" v="154" actId="20577"/>
          <ac:spMkLst>
            <pc:docMk/>
            <pc:sldMk cId="903703835" sldId="306"/>
            <ac:spMk id="73" creationId="{AC3A1A42-CDA1-4911-AE57-9F2261F12A1B}"/>
          </ac:spMkLst>
        </pc:spChg>
        <pc:cxnChg chg="del mod">
          <ac:chgData name="Bert Gollnick" userId="ed8d9daad869d599" providerId="LiveId" clId="{0ECE1233-EB65-42A2-9EDD-1C7A307B5355}" dt="2018-12-16T10:23:49.708" v="5" actId="478"/>
          <ac:cxnSpMkLst>
            <pc:docMk/>
            <pc:sldMk cId="903703835" sldId="306"/>
            <ac:cxnSpMk id="9" creationId="{1654B927-64A3-4BEA-A0B4-11E9353E04E2}"/>
          </ac:cxnSpMkLst>
        </pc:cxnChg>
        <pc:cxnChg chg="del mod">
          <ac:chgData name="Bert Gollnick" userId="ed8d9daad869d599" providerId="LiveId" clId="{0ECE1233-EB65-42A2-9EDD-1C7A307B5355}" dt="2018-12-16T10:23:51.063" v="6" actId="478"/>
          <ac:cxnSpMkLst>
            <pc:docMk/>
            <pc:sldMk cId="903703835" sldId="306"/>
            <ac:cxnSpMk id="10" creationId="{EFE06A52-9DD7-4788-AC6B-E98ACAB62E7F}"/>
          </ac:cxnSpMkLst>
        </pc:cxnChg>
        <pc:cxnChg chg="add mod">
          <ac:chgData name="Bert Gollnick" userId="ed8d9daad869d599" providerId="LiveId" clId="{0ECE1233-EB65-42A2-9EDD-1C7A307B5355}" dt="2018-12-16T10:27:00.814" v="79" actId="11529"/>
          <ac:cxnSpMkLst>
            <pc:docMk/>
            <pc:sldMk cId="903703835" sldId="306"/>
            <ac:cxnSpMk id="19" creationId="{52A7A542-BCB9-426B-8092-27F0248A3140}"/>
          </ac:cxnSpMkLst>
        </pc:cxnChg>
        <pc:cxnChg chg="add mod">
          <ac:chgData name="Bert Gollnick" userId="ed8d9daad869d599" providerId="LiveId" clId="{0ECE1233-EB65-42A2-9EDD-1C7A307B5355}" dt="2018-12-16T10:27:07.336" v="82" actId="14100"/>
          <ac:cxnSpMkLst>
            <pc:docMk/>
            <pc:sldMk cId="903703835" sldId="306"/>
            <ac:cxnSpMk id="20" creationId="{4B795B39-069D-4318-8CE2-5E8DD6B24EA2}"/>
          </ac:cxnSpMkLst>
        </pc:cxnChg>
        <pc:cxnChg chg="add mod">
          <ac:chgData name="Bert Gollnick" userId="ed8d9daad869d599" providerId="LiveId" clId="{0ECE1233-EB65-42A2-9EDD-1C7A307B5355}" dt="2018-12-16T10:27:13.942" v="85" actId="14100"/>
          <ac:cxnSpMkLst>
            <pc:docMk/>
            <pc:sldMk cId="903703835" sldId="306"/>
            <ac:cxnSpMk id="23" creationId="{7D439267-7166-4C88-A809-DFEC1BF0CAF5}"/>
          </ac:cxnSpMkLst>
        </pc:cxnChg>
        <pc:cxnChg chg="add mod">
          <ac:chgData name="Bert Gollnick" userId="ed8d9daad869d599" providerId="LiveId" clId="{0ECE1233-EB65-42A2-9EDD-1C7A307B5355}" dt="2018-12-16T10:27:20.833" v="88" actId="14100"/>
          <ac:cxnSpMkLst>
            <pc:docMk/>
            <pc:sldMk cId="903703835" sldId="306"/>
            <ac:cxnSpMk id="26" creationId="{AD761C22-FB17-45F1-BEAA-C908298C8341}"/>
          </ac:cxnSpMkLst>
        </pc:cxnChg>
        <pc:cxnChg chg="add mod">
          <ac:chgData name="Bert Gollnick" userId="ed8d9daad869d599" providerId="LiveId" clId="{0ECE1233-EB65-42A2-9EDD-1C7A307B5355}" dt="2018-12-16T10:27:32.334" v="91" actId="14100"/>
          <ac:cxnSpMkLst>
            <pc:docMk/>
            <pc:sldMk cId="903703835" sldId="306"/>
            <ac:cxnSpMk id="29" creationId="{92D6C024-19C0-454B-B89F-E625AB54279F}"/>
          </ac:cxnSpMkLst>
        </pc:cxnChg>
        <pc:cxnChg chg="add mod">
          <ac:chgData name="Bert Gollnick" userId="ed8d9daad869d599" providerId="LiveId" clId="{0ECE1233-EB65-42A2-9EDD-1C7A307B5355}" dt="2018-12-16T10:27:38.376" v="94" actId="14100"/>
          <ac:cxnSpMkLst>
            <pc:docMk/>
            <pc:sldMk cId="903703835" sldId="306"/>
            <ac:cxnSpMk id="32" creationId="{A9DA5C19-C40D-44F9-89C5-F55271DCEE23}"/>
          </ac:cxnSpMkLst>
        </pc:cxnChg>
        <pc:cxnChg chg="add mod">
          <ac:chgData name="Bert Gollnick" userId="ed8d9daad869d599" providerId="LiveId" clId="{0ECE1233-EB65-42A2-9EDD-1C7A307B5355}" dt="2018-12-16T10:27:44.552" v="97" actId="14100"/>
          <ac:cxnSpMkLst>
            <pc:docMk/>
            <pc:sldMk cId="903703835" sldId="306"/>
            <ac:cxnSpMk id="35" creationId="{BEB7898D-DA14-4F8C-BFD6-7AA4E4438AF1}"/>
          </ac:cxnSpMkLst>
        </pc:cxnChg>
        <pc:cxnChg chg="add mod">
          <ac:chgData name="Bert Gollnick" userId="ed8d9daad869d599" providerId="LiveId" clId="{0ECE1233-EB65-42A2-9EDD-1C7A307B5355}" dt="2018-12-16T10:28:20.263" v="101" actId="14100"/>
          <ac:cxnSpMkLst>
            <pc:docMk/>
            <pc:sldMk cId="903703835" sldId="306"/>
            <ac:cxnSpMk id="38" creationId="{88B439E3-9E49-42F0-9AFE-D24092116D07}"/>
          </ac:cxnSpMkLst>
        </pc:cxnChg>
        <pc:cxnChg chg="add mod">
          <ac:chgData name="Bert Gollnick" userId="ed8d9daad869d599" providerId="LiveId" clId="{0ECE1233-EB65-42A2-9EDD-1C7A307B5355}" dt="2018-12-16T10:28:26.124" v="104" actId="14100"/>
          <ac:cxnSpMkLst>
            <pc:docMk/>
            <pc:sldMk cId="903703835" sldId="306"/>
            <ac:cxnSpMk id="41" creationId="{8F2B677B-426B-4F89-9ACF-24AE7EDE93FF}"/>
          </ac:cxnSpMkLst>
        </pc:cxnChg>
        <pc:cxnChg chg="add mod">
          <ac:chgData name="Bert Gollnick" userId="ed8d9daad869d599" providerId="LiveId" clId="{0ECE1233-EB65-42A2-9EDD-1C7A307B5355}" dt="2018-12-16T10:28:31.686" v="107" actId="14100"/>
          <ac:cxnSpMkLst>
            <pc:docMk/>
            <pc:sldMk cId="903703835" sldId="306"/>
            <ac:cxnSpMk id="44" creationId="{5571DB15-6722-4A7D-8282-B0B00CC7B16C}"/>
          </ac:cxnSpMkLst>
        </pc:cxnChg>
        <pc:cxnChg chg="add mod">
          <ac:chgData name="Bert Gollnick" userId="ed8d9daad869d599" providerId="LiveId" clId="{0ECE1233-EB65-42A2-9EDD-1C7A307B5355}" dt="2018-12-16T10:28:40.665" v="110" actId="14100"/>
          <ac:cxnSpMkLst>
            <pc:docMk/>
            <pc:sldMk cId="903703835" sldId="306"/>
            <ac:cxnSpMk id="47" creationId="{985B48D5-1397-4693-ADEA-F7DE9AB2387C}"/>
          </ac:cxnSpMkLst>
        </pc:cxnChg>
        <pc:cxnChg chg="add mod">
          <ac:chgData name="Bert Gollnick" userId="ed8d9daad869d599" providerId="LiveId" clId="{0ECE1233-EB65-42A2-9EDD-1C7A307B5355}" dt="2018-12-16T10:28:46.229" v="113" actId="14100"/>
          <ac:cxnSpMkLst>
            <pc:docMk/>
            <pc:sldMk cId="903703835" sldId="306"/>
            <ac:cxnSpMk id="50" creationId="{A4FE6E3A-A0F9-4B0D-9CE5-DFCE5ECF39B8}"/>
          </ac:cxnSpMkLst>
        </pc:cxnChg>
        <pc:cxnChg chg="add mod">
          <ac:chgData name="Bert Gollnick" userId="ed8d9daad869d599" providerId="LiveId" clId="{0ECE1233-EB65-42A2-9EDD-1C7A307B5355}" dt="2018-12-16T10:28:52.056" v="116" actId="14100"/>
          <ac:cxnSpMkLst>
            <pc:docMk/>
            <pc:sldMk cId="903703835" sldId="306"/>
            <ac:cxnSpMk id="53" creationId="{E68296C8-9070-4DE3-8EDD-855F8592BACB}"/>
          </ac:cxnSpMkLst>
        </pc:cxnChg>
        <pc:cxnChg chg="add mod">
          <ac:chgData name="Bert Gollnick" userId="ed8d9daad869d599" providerId="LiveId" clId="{0ECE1233-EB65-42A2-9EDD-1C7A307B5355}" dt="2018-12-16T10:28:58.575" v="119" actId="14100"/>
          <ac:cxnSpMkLst>
            <pc:docMk/>
            <pc:sldMk cId="903703835" sldId="306"/>
            <ac:cxnSpMk id="56" creationId="{4EF1A39B-E397-44E5-BD8A-11475F8D8283}"/>
          </ac:cxnSpMkLst>
        </pc:cxnChg>
        <pc:cxnChg chg="add mod">
          <ac:chgData name="Bert Gollnick" userId="ed8d9daad869d599" providerId="LiveId" clId="{0ECE1233-EB65-42A2-9EDD-1C7A307B5355}" dt="2018-12-16T10:29:04.397" v="122" actId="14100"/>
          <ac:cxnSpMkLst>
            <pc:docMk/>
            <pc:sldMk cId="903703835" sldId="306"/>
            <ac:cxnSpMk id="59" creationId="{72700B24-1784-4E91-A497-248A6864B81B}"/>
          </ac:cxnSpMkLst>
        </pc:cxnChg>
        <pc:cxnChg chg="add mod">
          <ac:chgData name="Bert Gollnick" userId="ed8d9daad869d599" providerId="LiveId" clId="{0ECE1233-EB65-42A2-9EDD-1C7A307B5355}" dt="2018-12-16T10:29:10.293" v="125" actId="14100"/>
          <ac:cxnSpMkLst>
            <pc:docMk/>
            <pc:sldMk cId="903703835" sldId="306"/>
            <ac:cxnSpMk id="62" creationId="{FB52D1E9-CF4F-4F8E-803E-29E9838131EE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6" creationId="{6F7BD6C7-31A5-4826-A54E-71655E7A2C36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7" creationId="{8E19DD65-806A-4760-B8DE-49C0F5D20C55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8" creationId="{0E11902C-2D3F-495C-989D-0385CBB59151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9" creationId="{DE1AB16D-ADDD-4C49-B425-C9F8175C749D}"/>
          </ac:cxnSpMkLst>
        </pc:cxnChg>
      </pc:sldChg>
    </pc:docChg>
  </pc:docChgLst>
  <pc:docChgLst>
    <pc:chgData name="Bert Gollnick" userId="ed8d9daad869d599" providerId="LiveId" clId="{ED9F1539-A1CB-4DA9-9F86-16F03D3418D5}"/>
    <pc:docChg chg="custSel addSld delSld modSld delMainMaster modMainMaster">
      <pc:chgData name="Bert Gollnick" userId="ed8d9daad869d599" providerId="LiveId" clId="{ED9F1539-A1CB-4DA9-9F86-16F03D3418D5}" dt="2018-11-24T15:08:24.367" v="157" actId="20577"/>
      <pc:docMkLst>
        <pc:docMk/>
      </pc:docMkLst>
      <pc:sldChg chg="modSp">
        <pc:chgData name="Bert Gollnick" userId="ed8d9daad869d599" providerId="LiveId" clId="{ED9F1539-A1CB-4DA9-9F86-16F03D3418D5}" dt="2018-11-24T15:08:00.053" v="124" actId="20577"/>
        <pc:sldMkLst>
          <pc:docMk/>
          <pc:sldMk cId="2971841378" sldId="256"/>
        </pc:sldMkLst>
        <pc:spChg chg="mod">
          <ac:chgData name="Bert Gollnick" userId="ed8d9daad869d599" providerId="LiveId" clId="{ED9F1539-A1CB-4DA9-9F86-16F03D3418D5}" dt="2018-11-24T15:08:00.053" v="124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addSp modSp">
        <pc:chgData name="Bert Gollnick" userId="ed8d9daad869d599" providerId="LiveId" clId="{ED9F1539-A1CB-4DA9-9F86-16F03D3418D5}" dt="2018-11-24T15:08:24.367" v="157" actId="20577"/>
        <pc:sldMkLst>
          <pc:docMk/>
          <pc:sldMk cId="1287663574" sldId="298"/>
        </pc:sldMkLst>
        <pc:spChg chg="mod">
          <ac:chgData name="Bert Gollnick" userId="ed8d9daad869d599" providerId="LiveId" clId="{ED9F1539-A1CB-4DA9-9F86-16F03D3418D5}" dt="2018-11-24T15:08:06.851" v="139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ED9F1539-A1CB-4DA9-9F86-16F03D3418D5}" dt="2018-11-24T15:08:11.568" v="149" actId="20577"/>
          <ac:spMkLst>
            <pc:docMk/>
            <pc:sldMk cId="1287663574" sldId="298"/>
            <ac:spMk id="3" creationId="{E5D9F419-3225-47DC-85CB-B1B4C405B368}"/>
          </ac:spMkLst>
        </pc:spChg>
        <pc:spChg chg="add mod">
          <ac:chgData name="Bert Gollnick" userId="ed8d9daad869d599" providerId="LiveId" clId="{ED9F1539-A1CB-4DA9-9F86-16F03D3418D5}" dt="2018-11-24T15:08:24.367" v="157" actId="20577"/>
          <ac:spMkLst>
            <pc:docMk/>
            <pc:sldMk cId="1287663574" sldId="298"/>
            <ac:spMk id="4" creationId="{3B9B979D-A90F-4836-B137-9F046D081B6A}"/>
          </ac:spMkLst>
        </pc:spChg>
      </pc:sldChg>
      <pc:sldMasterChg chg="addSp modSp delSldLayout modSldLayout">
        <pc:chgData name="Bert Gollnick" userId="ed8d9daad869d599" providerId="LiveId" clId="{ED9F1539-A1CB-4DA9-9F86-16F03D3418D5}" dt="2018-11-24T15:07:15.115" v="105" actId="2696"/>
        <pc:sldMasterMkLst>
          <pc:docMk/>
          <pc:sldMasterMk cId="1172459893" sldId="2147483653"/>
        </pc:sldMasterMkLst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2" creationId="{D70DBD47-D734-4499-A1D5-627AFE8E862E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3" creationId="{A752742B-663F-4D3A-A722-CD0B6A0CF3E0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4" creationId="{20881C37-6258-4AF1-8215-8A67CACBE6D3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5" creationId="{E26FABB8-3D34-454A-AC77-EBFE65E34233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6" creationId="{60F1E3D8-87D2-4FBE-82D7-B75364701FC1}"/>
          </ac:spMkLst>
        </pc:spChg>
      </pc:sldMasterChg>
    </pc:docChg>
  </pc:docChgLst>
  <pc:docChgLst>
    <pc:chgData name="Bert Gollnick" userId="ed8d9daad869d599" providerId="LiveId" clId="{4CE9AC9E-A448-4A63-8467-842C979A3318}"/>
    <pc:docChg chg="undo custSel addSld modSld">
      <pc:chgData name="Bert Gollnick" userId="ed8d9daad869d599" providerId="LiveId" clId="{4CE9AC9E-A448-4A63-8467-842C979A3318}" dt="2018-12-17T08:50:32.738" v="2533" actId="20577"/>
      <pc:docMkLst>
        <pc:docMk/>
      </pc:docMkLst>
      <pc:sldChg chg="modSp">
        <pc:chgData name="Bert Gollnick" userId="ed8d9daad869d599" providerId="LiveId" clId="{4CE9AC9E-A448-4A63-8467-842C979A3318}" dt="2018-12-14T16:20:16.675" v="27" actId="20577"/>
        <pc:sldMkLst>
          <pc:docMk/>
          <pc:sldMk cId="2971841378" sldId="256"/>
        </pc:sldMkLst>
        <pc:spChg chg="mod">
          <ac:chgData name="Bert Gollnick" userId="ed8d9daad869d599" providerId="LiveId" clId="{4CE9AC9E-A448-4A63-8467-842C979A3318}" dt="2018-12-14T16:20:16.675" v="27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modSp">
        <pc:chgData name="Bert Gollnick" userId="ed8d9daad869d599" providerId="LiveId" clId="{4CE9AC9E-A448-4A63-8467-842C979A3318}" dt="2018-12-17T08:50:32.738" v="2533" actId="20577"/>
        <pc:sldMkLst>
          <pc:docMk/>
          <pc:sldMk cId="1287663574" sldId="298"/>
        </pc:sldMkLst>
        <pc:spChg chg="mod">
          <ac:chgData name="Bert Gollnick" userId="ed8d9daad869d599" providerId="LiveId" clId="{4CE9AC9E-A448-4A63-8467-842C979A3318}" dt="2018-12-14T16:20:26.754" v="55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4CE9AC9E-A448-4A63-8467-842C979A3318}" dt="2018-12-14T16:20:32.337" v="67" actId="20577"/>
          <ac:spMkLst>
            <pc:docMk/>
            <pc:sldMk cId="1287663574" sldId="298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7T08:50:32.738" v="2533" actId="20577"/>
          <ac:spMkLst>
            <pc:docMk/>
            <pc:sldMk cId="1287663574" sldId="298"/>
            <ac:spMk id="4" creationId="{3B9B979D-A90F-4836-B137-9F046D081B6A}"/>
          </ac:spMkLst>
        </pc:spChg>
      </pc:sldChg>
      <pc:sldChg chg="addSp modSp add">
        <pc:chgData name="Bert Gollnick" userId="ed8d9daad869d599" providerId="LiveId" clId="{4CE9AC9E-A448-4A63-8467-842C979A3318}" dt="2018-12-15T18:21:35.988" v="1992" actId="5793"/>
        <pc:sldMkLst>
          <pc:docMk/>
          <pc:sldMk cId="1092376083" sldId="299"/>
        </pc:sldMkLst>
        <pc:spChg chg="mod">
          <ac:chgData name="Bert Gollnick" userId="ed8d9daad869d599" providerId="LiveId" clId="{4CE9AC9E-A448-4A63-8467-842C979A3318}" dt="2018-12-15T06:23:03.557" v="609" actId="2711"/>
          <ac:spMkLst>
            <pc:docMk/>
            <pc:sldMk cId="1092376083" sldId="299"/>
            <ac:spMk id="2" creationId="{C0BA30F3-33C6-4F58-9198-2CE865738FA2}"/>
          </ac:spMkLst>
        </pc:spChg>
        <pc:spChg chg="mod">
          <ac:chgData name="Bert Gollnick" userId="ed8d9daad869d599" providerId="LiveId" clId="{4CE9AC9E-A448-4A63-8467-842C979A3318}" dt="2018-12-15T06:23:03.557" v="609" actId="2711"/>
          <ac:spMkLst>
            <pc:docMk/>
            <pc:sldMk cId="1092376083" sldId="299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5T18:21:35.988" v="1992" actId="5793"/>
          <ac:spMkLst>
            <pc:docMk/>
            <pc:sldMk cId="1092376083" sldId="299"/>
            <ac:spMk id="4" creationId="{3B9B979D-A90F-4836-B137-9F046D081B6A}"/>
          </ac:spMkLst>
        </pc:spChg>
        <pc:spChg chg="add mod">
          <ac:chgData name="Bert Gollnick" userId="ed8d9daad869d599" providerId="LiveId" clId="{4CE9AC9E-A448-4A63-8467-842C979A3318}" dt="2018-12-15T06:24:54.188" v="688" actId="1076"/>
          <ac:spMkLst>
            <pc:docMk/>
            <pc:sldMk cId="1092376083" sldId="299"/>
            <ac:spMk id="5" creationId="{D9F8F24B-D7B7-4713-9135-4D20A6BFBD4A}"/>
          </ac:spMkLst>
        </pc:spChg>
        <pc:spChg chg="add mod">
          <ac:chgData name="Bert Gollnick" userId="ed8d9daad869d599" providerId="LiveId" clId="{4CE9AC9E-A448-4A63-8467-842C979A3318}" dt="2018-12-15T06:24:54.188" v="688" actId="1076"/>
          <ac:spMkLst>
            <pc:docMk/>
            <pc:sldMk cId="1092376083" sldId="299"/>
            <ac:spMk id="6" creationId="{4B1186EE-B595-46F7-86F8-D70ACAE1ED44}"/>
          </ac:spMkLst>
        </pc:spChg>
        <pc:spChg chg="add mod">
          <ac:chgData name="Bert Gollnick" userId="ed8d9daad869d599" providerId="LiveId" clId="{4CE9AC9E-A448-4A63-8467-842C979A3318}" dt="2018-12-15T06:24:54.188" v="688" actId="1076"/>
          <ac:spMkLst>
            <pc:docMk/>
            <pc:sldMk cId="1092376083" sldId="299"/>
            <ac:spMk id="7" creationId="{E4F8260A-2307-4115-A25D-9BA23CBFE587}"/>
          </ac:spMkLst>
        </pc:spChg>
        <pc:cxnChg chg="add mod">
          <ac:chgData name="Bert Gollnick" userId="ed8d9daad869d599" providerId="LiveId" clId="{4CE9AC9E-A448-4A63-8467-842C979A3318}" dt="2018-12-15T06:24:54.188" v="688" actId="1076"/>
          <ac:cxnSpMkLst>
            <pc:docMk/>
            <pc:sldMk cId="1092376083" sldId="299"/>
            <ac:cxnSpMk id="9" creationId="{1654B927-64A3-4BEA-A0B4-11E9353E04E2}"/>
          </ac:cxnSpMkLst>
        </pc:cxnChg>
        <pc:cxnChg chg="add mod">
          <ac:chgData name="Bert Gollnick" userId="ed8d9daad869d599" providerId="LiveId" clId="{4CE9AC9E-A448-4A63-8467-842C979A3318}" dt="2018-12-15T06:24:54.188" v="688" actId="1076"/>
          <ac:cxnSpMkLst>
            <pc:docMk/>
            <pc:sldMk cId="1092376083" sldId="299"/>
            <ac:cxnSpMk id="10" creationId="{EFE06A52-9DD7-4788-AC6B-E98ACAB62E7F}"/>
          </ac:cxnSpMkLst>
        </pc:cxnChg>
      </pc:sldChg>
      <pc:sldChg chg="addSp delSp modSp add">
        <pc:chgData name="Bert Gollnick" userId="ed8d9daad869d599" providerId="LiveId" clId="{4CE9AC9E-A448-4A63-8467-842C979A3318}" dt="2018-12-15T08:24:40.429" v="795" actId="5793"/>
        <pc:sldMkLst>
          <pc:docMk/>
          <pc:sldMk cId="2051061748" sldId="300"/>
        </pc:sldMkLst>
        <pc:spChg chg="mod">
          <ac:chgData name="Bert Gollnick" userId="ed8d9daad869d599" providerId="LiveId" clId="{4CE9AC9E-A448-4A63-8467-842C979A3318}" dt="2018-12-15T08:17:36.482" v="708" actId="20577"/>
          <ac:spMkLst>
            <pc:docMk/>
            <pc:sldMk cId="2051061748" sldId="300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5T08:24:40.429" v="795" actId="5793"/>
          <ac:spMkLst>
            <pc:docMk/>
            <pc:sldMk cId="2051061748" sldId="300"/>
            <ac:spMk id="4" creationId="{3B9B979D-A90F-4836-B137-9F046D081B6A}"/>
          </ac:spMkLst>
        </pc:spChg>
        <pc:spChg chg="add mod">
          <ac:chgData name="Bert Gollnick" userId="ed8d9daad869d599" providerId="LiveId" clId="{4CE9AC9E-A448-4A63-8467-842C979A3318}" dt="2018-12-15T08:23:06.376" v="777" actId="1037"/>
          <ac:spMkLst>
            <pc:docMk/>
            <pc:sldMk cId="2051061748" sldId="300"/>
            <ac:spMk id="14" creationId="{4BF02308-B8BD-4749-ACD3-70CA656541B0}"/>
          </ac:spMkLst>
        </pc:spChg>
        <pc:spChg chg="add mod">
          <ac:chgData name="Bert Gollnick" userId="ed8d9daad869d599" providerId="LiveId" clId="{4CE9AC9E-A448-4A63-8467-842C979A3318}" dt="2018-12-15T08:23:03.659" v="776" actId="1076"/>
          <ac:spMkLst>
            <pc:docMk/>
            <pc:sldMk cId="2051061748" sldId="300"/>
            <ac:spMk id="15" creationId="{CEC1FB23-9265-403F-9BE3-87FE2F661E44}"/>
          </ac:spMkLst>
        </pc:spChg>
        <pc:spChg chg="add del mod">
          <ac:chgData name="Bert Gollnick" userId="ed8d9daad869d599" providerId="LiveId" clId="{4CE9AC9E-A448-4A63-8467-842C979A3318}" dt="2018-12-15T08:23:27.294" v="782"/>
          <ac:spMkLst>
            <pc:docMk/>
            <pc:sldMk cId="2051061748" sldId="300"/>
            <ac:spMk id="16" creationId="{A7B8D081-06E8-4F2B-A5DD-54EA26697433}"/>
          </ac:spMkLst>
        </pc:spChg>
        <pc:picChg chg="add mod">
          <ac:chgData name="Bert Gollnick" userId="ed8d9daad869d599" providerId="LiveId" clId="{4CE9AC9E-A448-4A63-8467-842C979A3318}" dt="2018-12-15T08:18:46.945" v="723" actId="1076"/>
          <ac:picMkLst>
            <pc:docMk/>
            <pc:sldMk cId="2051061748" sldId="300"/>
            <ac:picMk id="5" creationId="{1E29F4B8-388A-40AA-838C-281DD8CF12F5}"/>
          </ac:picMkLst>
        </pc:picChg>
        <pc:picChg chg="add mod ord">
          <ac:chgData name="Bert Gollnick" userId="ed8d9daad869d599" providerId="LiveId" clId="{4CE9AC9E-A448-4A63-8467-842C979A3318}" dt="2018-12-15T08:21:03.854" v="749" actId="1076"/>
          <ac:picMkLst>
            <pc:docMk/>
            <pc:sldMk cId="2051061748" sldId="300"/>
            <ac:picMk id="6" creationId="{301E669A-217C-47B9-88E9-E5E9CDE884C2}"/>
          </ac:picMkLst>
        </pc:picChg>
        <pc:picChg chg="add mod ord">
          <ac:chgData name="Bert Gollnick" userId="ed8d9daad869d599" providerId="LiveId" clId="{4CE9AC9E-A448-4A63-8467-842C979A3318}" dt="2018-12-15T08:20:58.386" v="748" actId="166"/>
          <ac:picMkLst>
            <pc:docMk/>
            <pc:sldMk cId="2051061748" sldId="300"/>
            <ac:picMk id="7" creationId="{FB193861-B5D8-4967-8C87-07F460A5E8BF}"/>
          </ac:picMkLst>
        </pc:picChg>
        <pc:picChg chg="add mod">
          <ac:chgData name="Bert Gollnick" userId="ed8d9daad869d599" providerId="LiveId" clId="{4CE9AC9E-A448-4A63-8467-842C979A3318}" dt="2018-12-15T08:21:44.301" v="760" actId="1038"/>
          <ac:picMkLst>
            <pc:docMk/>
            <pc:sldMk cId="2051061748" sldId="300"/>
            <ac:picMk id="8" creationId="{21F856AF-0461-4F90-BE49-2D535F14637B}"/>
          </ac:picMkLst>
        </pc:picChg>
        <pc:cxnChg chg="add mod">
          <ac:chgData name="Bert Gollnick" userId="ed8d9daad869d599" providerId="LiveId" clId="{4CE9AC9E-A448-4A63-8467-842C979A3318}" dt="2018-12-15T08:22:12.361" v="764" actId="692"/>
          <ac:cxnSpMkLst>
            <pc:docMk/>
            <pc:sldMk cId="2051061748" sldId="300"/>
            <ac:cxnSpMk id="10" creationId="{7506EAE6-3745-4427-AB0C-EA3B896DBD0A}"/>
          </ac:cxnSpMkLst>
        </pc:cxnChg>
        <pc:cxnChg chg="add mod">
          <ac:chgData name="Bert Gollnick" userId="ed8d9daad869d599" providerId="LiveId" clId="{4CE9AC9E-A448-4A63-8467-842C979A3318}" dt="2018-12-15T08:22:30.265" v="768" actId="14100"/>
          <ac:cxnSpMkLst>
            <pc:docMk/>
            <pc:sldMk cId="2051061748" sldId="300"/>
            <ac:cxnSpMk id="11" creationId="{117BEBD7-2520-424A-B609-462F018FE1A2}"/>
          </ac:cxnSpMkLst>
        </pc:cxnChg>
      </pc:sldChg>
      <pc:sldChg chg="addSp delSp modSp add">
        <pc:chgData name="Bert Gollnick" userId="ed8d9daad869d599" providerId="LiveId" clId="{4CE9AC9E-A448-4A63-8467-842C979A3318}" dt="2018-12-15T09:22:44.259" v="1435" actId="1038"/>
        <pc:sldMkLst>
          <pc:docMk/>
          <pc:sldMk cId="2017397924" sldId="301"/>
        </pc:sldMkLst>
        <pc:spChg chg="mod">
          <ac:chgData name="Bert Gollnick" userId="ed8d9daad869d599" providerId="LiveId" clId="{4CE9AC9E-A448-4A63-8467-842C979A3318}" dt="2018-12-15T09:22:40.421" v="1424" actId="20577"/>
          <ac:spMkLst>
            <pc:docMk/>
            <pc:sldMk cId="2017397924" sldId="301"/>
            <ac:spMk id="4" creationId="{3B9B979D-A90F-4836-B137-9F046D081B6A}"/>
          </ac:spMkLst>
        </pc:spChg>
        <pc:spChg chg="del">
          <ac:chgData name="Bert Gollnick" userId="ed8d9daad869d599" providerId="LiveId" clId="{4CE9AC9E-A448-4A63-8467-842C979A3318}" dt="2018-12-15T08:23:41.936" v="790" actId="478"/>
          <ac:spMkLst>
            <pc:docMk/>
            <pc:sldMk cId="2017397924" sldId="301"/>
            <ac:spMk id="14" creationId="{4BF02308-B8BD-4749-ACD3-70CA656541B0}"/>
          </ac:spMkLst>
        </pc:spChg>
        <pc:spChg chg="del">
          <ac:chgData name="Bert Gollnick" userId="ed8d9daad869d599" providerId="LiveId" clId="{4CE9AC9E-A448-4A63-8467-842C979A3318}" dt="2018-12-15T08:23:39.970" v="789" actId="478"/>
          <ac:spMkLst>
            <pc:docMk/>
            <pc:sldMk cId="2017397924" sldId="301"/>
            <ac:spMk id="15" creationId="{CEC1FB23-9265-403F-9BE3-87FE2F661E44}"/>
          </ac:spMkLst>
        </pc:spChg>
        <pc:picChg chg="del">
          <ac:chgData name="Bert Gollnick" userId="ed8d9daad869d599" providerId="LiveId" clId="{4CE9AC9E-A448-4A63-8467-842C979A3318}" dt="2018-12-15T08:23:32.691" v="784" actId="478"/>
          <ac:picMkLst>
            <pc:docMk/>
            <pc:sldMk cId="2017397924" sldId="301"/>
            <ac:picMk id="5" creationId="{1E29F4B8-388A-40AA-838C-281DD8CF12F5}"/>
          </ac:picMkLst>
        </pc:picChg>
        <pc:picChg chg="del">
          <ac:chgData name="Bert Gollnick" userId="ed8d9daad869d599" providerId="LiveId" clId="{4CE9AC9E-A448-4A63-8467-842C979A3318}" dt="2018-12-15T08:23:37.287" v="788" actId="478"/>
          <ac:picMkLst>
            <pc:docMk/>
            <pc:sldMk cId="2017397924" sldId="301"/>
            <ac:picMk id="6" creationId="{301E669A-217C-47B9-88E9-E5E9CDE884C2}"/>
          </ac:picMkLst>
        </pc:picChg>
        <pc:picChg chg="del">
          <ac:chgData name="Bert Gollnick" userId="ed8d9daad869d599" providerId="LiveId" clId="{4CE9AC9E-A448-4A63-8467-842C979A3318}" dt="2018-12-15T08:23:34.446" v="785" actId="478"/>
          <ac:picMkLst>
            <pc:docMk/>
            <pc:sldMk cId="2017397924" sldId="301"/>
            <ac:picMk id="7" creationId="{FB193861-B5D8-4967-8C87-07F460A5E8BF}"/>
          </ac:picMkLst>
        </pc:picChg>
        <pc:picChg chg="del mod">
          <ac:chgData name="Bert Gollnick" userId="ed8d9daad869d599" providerId="LiveId" clId="{4CE9AC9E-A448-4A63-8467-842C979A3318}" dt="2018-12-15T08:44:48.801" v="867" actId="478"/>
          <ac:picMkLst>
            <pc:docMk/>
            <pc:sldMk cId="2017397924" sldId="301"/>
            <ac:picMk id="8" creationId="{21F856AF-0461-4F90-BE49-2D535F14637B}"/>
          </ac:picMkLst>
        </pc:picChg>
        <pc:picChg chg="add mod">
          <ac:chgData name="Bert Gollnick" userId="ed8d9daad869d599" providerId="LiveId" clId="{4CE9AC9E-A448-4A63-8467-842C979A3318}" dt="2018-12-15T09:22:44.259" v="1435" actId="1038"/>
          <ac:picMkLst>
            <pc:docMk/>
            <pc:sldMk cId="2017397924" sldId="301"/>
            <ac:picMk id="9" creationId="{247332DD-C5E9-4159-ACD0-C62413A7868A}"/>
          </ac:picMkLst>
        </pc:picChg>
        <pc:picChg chg="add mod">
          <ac:chgData name="Bert Gollnick" userId="ed8d9daad869d599" providerId="LiveId" clId="{4CE9AC9E-A448-4A63-8467-842C979A3318}" dt="2018-12-15T08:45:44.386" v="887" actId="1037"/>
          <ac:picMkLst>
            <pc:docMk/>
            <pc:sldMk cId="2017397924" sldId="301"/>
            <ac:picMk id="12" creationId="{8A44BD1D-CC14-43FD-8DD4-1CA0AF83E309}"/>
          </ac:picMkLst>
        </pc:picChg>
        <pc:cxnChg chg="del">
          <ac:chgData name="Bert Gollnick" userId="ed8d9daad869d599" providerId="LiveId" clId="{4CE9AC9E-A448-4A63-8467-842C979A3318}" dt="2018-12-15T08:23:35.208" v="786" actId="478"/>
          <ac:cxnSpMkLst>
            <pc:docMk/>
            <pc:sldMk cId="2017397924" sldId="301"/>
            <ac:cxnSpMk id="10" creationId="{7506EAE6-3745-4427-AB0C-EA3B896DBD0A}"/>
          </ac:cxnSpMkLst>
        </pc:cxnChg>
        <pc:cxnChg chg="del">
          <ac:chgData name="Bert Gollnick" userId="ed8d9daad869d599" providerId="LiveId" clId="{4CE9AC9E-A448-4A63-8467-842C979A3318}" dt="2018-12-15T08:23:36.033" v="787" actId="478"/>
          <ac:cxnSpMkLst>
            <pc:docMk/>
            <pc:sldMk cId="2017397924" sldId="301"/>
            <ac:cxnSpMk id="11" creationId="{117BEBD7-2520-424A-B609-462F018FE1A2}"/>
          </ac:cxnSpMkLst>
        </pc:cxnChg>
      </pc:sldChg>
      <pc:sldChg chg="addSp delSp modSp add modAnim">
        <pc:chgData name="Bert Gollnick" userId="ed8d9daad869d599" providerId="LiveId" clId="{4CE9AC9E-A448-4A63-8467-842C979A3318}" dt="2018-12-15T09:21:56.561" v="1404" actId="20577"/>
        <pc:sldMkLst>
          <pc:docMk/>
          <pc:sldMk cId="3599873798" sldId="302"/>
        </pc:sldMkLst>
        <pc:spChg chg="mod">
          <ac:chgData name="Bert Gollnick" userId="ed8d9daad869d599" providerId="LiveId" clId="{4CE9AC9E-A448-4A63-8467-842C979A3318}" dt="2018-12-15T08:50:23.130" v="892" actId="20577"/>
          <ac:spMkLst>
            <pc:docMk/>
            <pc:sldMk cId="3599873798" sldId="302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5T09:21:56.561" v="1404" actId="20577"/>
          <ac:spMkLst>
            <pc:docMk/>
            <pc:sldMk cId="3599873798" sldId="302"/>
            <ac:spMk id="4" creationId="{3B9B979D-A90F-4836-B137-9F046D081B6A}"/>
          </ac:spMkLst>
        </pc:spChg>
        <pc:spChg chg="del">
          <ac:chgData name="Bert Gollnick" userId="ed8d9daad869d599" providerId="LiveId" clId="{4CE9AC9E-A448-4A63-8467-842C979A3318}" dt="2018-12-15T08:50:30.748" v="900" actId="478"/>
          <ac:spMkLst>
            <pc:docMk/>
            <pc:sldMk cId="3599873798" sldId="302"/>
            <ac:spMk id="14" creationId="{4BF02308-B8BD-4749-ACD3-70CA656541B0}"/>
          </ac:spMkLst>
        </pc:spChg>
        <pc:spChg chg="del">
          <ac:chgData name="Bert Gollnick" userId="ed8d9daad869d599" providerId="LiveId" clId="{4CE9AC9E-A448-4A63-8467-842C979A3318}" dt="2018-12-15T08:50:29.599" v="899" actId="478"/>
          <ac:spMkLst>
            <pc:docMk/>
            <pc:sldMk cId="3599873798" sldId="302"/>
            <ac:spMk id="15" creationId="{CEC1FB23-9265-403F-9BE3-87FE2F661E44}"/>
          </ac:spMkLst>
        </pc:spChg>
        <pc:spChg chg="add mod">
          <ac:chgData name="Bert Gollnick" userId="ed8d9daad869d599" providerId="LiveId" clId="{4CE9AC9E-A448-4A63-8467-842C979A3318}" dt="2018-12-15T08:51:49.526" v="945" actId="1076"/>
          <ac:spMkLst>
            <pc:docMk/>
            <pc:sldMk cId="3599873798" sldId="302"/>
            <ac:spMk id="18" creationId="{CBB2FF4F-0E9E-4624-8DB7-950F79BEE191}"/>
          </ac:spMkLst>
        </pc:spChg>
        <pc:spChg chg="add mod">
          <ac:chgData name="Bert Gollnick" userId="ed8d9daad869d599" providerId="LiveId" clId="{4CE9AC9E-A448-4A63-8467-842C979A3318}" dt="2018-12-15T08:51:58.989" v="950" actId="1038"/>
          <ac:spMkLst>
            <pc:docMk/>
            <pc:sldMk cId="3599873798" sldId="302"/>
            <ac:spMk id="19" creationId="{39F87119-CC3D-44FA-9F8A-424284FC1691}"/>
          </ac:spMkLst>
        </pc:spChg>
        <pc:spChg chg="add mod">
          <ac:chgData name="Bert Gollnick" userId="ed8d9daad869d599" providerId="LiveId" clId="{4CE9AC9E-A448-4A63-8467-842C979A3318}" dt="2018-12-15T09:09:26.276" v="1117"/>
          <ac:spMkLst>
            <pc:docMk/>
            <pc:sldMk cId="3599873798" sldId="302"/>
            <ac:spMk id="30" creationId="{C46CC380-3A16-4712-AF8D-6D6323C5A35D}"/>
          </ac:spMkLst>
        </pc:spChg>
        <pc:spChg chg="add mod">
          <ac:chgData name="Bert Gollnick" userId="ed8d9daad869d599" providerId="LiveId" clId="{4CE9AC9E-A448-4A63-8467-842C979A3318}" dt="2018-12-15T08:55:37.921" v="1028" actId="20577"/>
          <ac:spMkLst>
            <pc:docMk/>
            <pc:sldMk cId="3599873798" sldId="302"/>
            <ac:spMk id="31" creationId="{03FD038A-9713-4AF2-B360-7E9964F81B27}"/>
          </ac:spMkLst>
        </pc:spChg>
        <pc:spChg chg="add mod">
          <ac:chgData name="Bert Gollnick" userId="ed8d9daad869d599" providerId="LiveId" clId="{4CE9AC9E-A448-4A63-8467-842C979A3318}" dt="2018-12-15T09:09:37.930" v="1122" actId="1076"/>
          <ac:spMkLst>
            <pc:docMk/>
            <pc:sldMk cId="3599873798" sldId="302"/>
            <ac:spMk id="40" creationId="{DF582B1C-C3C5-4A38-AE42-D87679186E15}"/>
          </ac:spMkLst>
        </pc:spChg>
        <pc:spChg chg="add mod">
          <ac:chgData name="Bert Gollnick" userId="ed8d9daad869d599" providerId="LiveId" clId="{4CE9AC9E-A448-4A63-8467-842C979A3318}" dt="2018-12-15T09:09:30.646" v="1119" actId="1076"/>
          <ac:spMkLst>
            <pc:docMk/>
            <pc:sldMk cId="3599873798" sldId="302"/>
            <ac:spMk id="41" creationId="{8E47BF54-D0D0-4503-A15A-10557AC1D333}"/>
          </ac:spMkLst>
        </pc:spChg>
        <pc:picChg chg="del">
          <ac:chgData name="Bert Gollnick" userId="ed8d9daad869d599" providerId="LiveId" clId="{4CE9AC9E-A448-4A63-8467-842C979A3318}" dt="2018-12-15T08:50:28.498" v="898" actId="478"/>
          <ac:picMkLst>
            <pc:docMk/>
            <pc:sldMk cId="3599873798" sldId="302"/>
            <ac:picMk id="5" creationId="{1E29F4B8-388A-40AA-838C-281DD8CF12F5}"/>
          </ac:picMkLst>
        </pc:picChg>
        <pc:picChg chg="del">
          <ac:chgData name="Bert Gollnick" userId="ed8d9daad869d599" providerId="LiveId" clId="{4CE9AC9E-A448-4A63-8467-842C979A3318}" dt="2018-12-15T08:50:27.283" v="896" actId="478"/>
          <ac:picMkLst>
            <pc:docMk/>
            <pc:sldMk cId="3599873798" sldId="302"/>
            <ac:picMk id="6" creationId="{301E669A-217C-47B9-88E9-E5E9CDE884C2}"/>
          </ac:picMkLst>
        </pc:picChg>
        <pc:picChg chg="del">
          <ac:chgData name="Bert Gollnick" userId="ed8d9daad869d599" providerId="LiveId" clId="{4CE9AC9E-A448-4A63-8467-842C979A3318}" dt="2018-12-15T08:50:27.979" v="897" actId="478"/>
          <ac:picMkLst>
            <pc:docMk/>
            <pc:sldMk cId="3599873798" sldId="302"/>
            <ac:picMk id="7" creationId="{FB193861-B5D8-4967-8C87-07F460A5E8BF}"/>
          </ac:picMkLst>
        </pc:picChg>
        <pc:picChg chg="del">
          <ac:chgData name="Bert Gollnick" userId="ed8d9daad869d599" providerId="LiveId" clId="{4CE9AC9E-A448-4A63-8467-842C979A3318}" dt="2018-12-15T08:50:25.396" v="893" actId="478"/>
          <ac:picMkLst>
            <pc:docMk/>
            <pc:sldMk cId="3599873798" sldId="302"/>
            <ac:picMk id="8" creationId="{21F856AF-0461-4F90-BE49-2D535F14637B}"/>
          </ac:picMkLst>
        </pc:picChg>
        <pc:picChg chg="add mod">
          <ac:chgData name="Bert Gollnick" userId="ed8d9daad869d599" providerId="LiveId" clId="{4CE9AC9E-A448-4A63-8467-842C979A3318}" dt="2018-12-15T09:09:33.557" v="1121" actId="1076"/>
          <ac:picMkLst>
            <pc:docMk/>
            <pc:sldMk cId="3599873798" sldId="302"/>
            <ac:picMk id="9" creationId="{EC9D9E28-C191-49C2-B380-8961EA1B1C8D}"/>
          </ac:picMkLst>
        </pc:picChg>
        <pc:cxnChg chg="del">
          <ac:chgData name="Bert Gollnick" userId="ed8d9daad869d599" providerId="LiveId" clId="{4CE9AC9E-A448-4A63-8467-842C979A3318}" dt="2018-12-15T08:50:25.964" v="894" actId="478"/>
          <ac:cxnSpMkLst>
            <pc:docMk/>
            <pc:sldMk cId="3599873798" sldId="302"/>
            <ac:cxnSpMk id="10" creationId="{7506EAE6-3745-4427-AB0C-EA3B896DBD0A}"/>
          </ac:cxnSpMkLst>
        </pc:cxnChg>
        <pc:cxnChg chg="del">
          <ac:chgData name="Bert Gollnick" userId="ed8d9daad869d599" providerId="LiveId" clId="{4CE9AC9E-A448-4A63-8467-842C979A3318}" dt="2018-12-15T08:50:26.690" v="895" actId="478"/>
          <ac:cxnSpMkLst>
            <pc:docMk/>
            <pc:sldMk cId="3599873798" sldId="302"/>
            <ac:cxnSpMk id="11" creationId="{117BEBD7-2520-424A-B609-462F018FE1A2}"/>
          </ac:cxnSpMkLst>
        </pc:cxnChg>
        <pc:cxnChg chg="add mod">
          <ac:chgData name="Bert Gollnick" userId="ed8d9daad869d599" providerId="LiveId" clId="{4CE9AC9E-A448-4A63-8467-842C979A3318}" dt="2018-12-15T08:51:30.626" v="939" actId="11529"/>
          <ac:cxnSpMkLst>
            <pc:docMk/>
            <pc:sldMk cId="3599873798" sldId="302"/>
            <ac:cxnSpMk id="13" creationId="{9A27B5F9-468C-448E-A541-B1350C931207}"/>
          </ac:cxnSpMkLst>
        </pc:cxnChg>
        <pc:cxnChg chg="add mod">
          <ac:chgData name="Bert Gollnick" userId="ed8d9daad869d599" providerId="LiveId" clId="{4CE9AC9E-A448-4A63-8467-842C979A3318}" dt="2018-12-15T08:51:36.505" v="942" actId="1076"/>
          <ac:cxnSpMkLst>
            <pc:docMk/>
            <pc:sldMk cId="3599873798" sldId="302"/>
            <ac:cxnSpMk id="16" creationId="{B1E46106-3CF0-4CB0-BB5D-AE466BE0FCDF}"/>
          </ac:cxnSpMkLst>
        </pc:cxnChg>
        <pc:cxnChg chg="add mod">
          <ac:chgData name="Bert Gollnick" userId="ed8d9daad869d599" providerId="LiveId" clId="{4CE9AC9E-A448-4A63-8467-842C979A3318}" dt="2018-12-15T08:52:33.250" v="955" actId="14100"/>
          <ac:cxnSpMkLst>
            <pc:docMk/>
            <pc:sldMk cId="3599873798" sldId="302"/>
            <ac:cxnSpMk id="21" creationId="{B8E41123-AE1D-43E3-BD95-5C2DB4EF1845}"/>
          </ac:cxnSpMkLst>
        </pc:cxnChg>
        <pc:cxnChg chg="add mod">
          <ac:chgData name="Bert Gollnick" userId="ed8d9daad869d599" providerId="LiveId" clId="{4CE9AC9E-A448-4A63-8467-842C979A3318}" dt="2018-12-15T08:54:26.677" v="999" actId="208"/>
          <ac:cxnSpMkLst>
            <pc:docMk/>
            <pc:sldMk cId="3599873798" sldId="302"/>
            <ac:cxnSpMk id="23" creationId="{708607C1-87D2-475A-BD23-83132B4FD592}"/>
          </ac:cxnSpMkLst>
        </pc:cxnChg>
        <pc:cxnChg chg="add mod">
          <ac:chgData name="Bert Gollnick" userId="ed8d9daad869d599" providerId="LiveId" clId="{4CE9AC9E-A448-4A63-8467-842C979A3318}" dt="2018-12-15T08:53:22.952" v="965" actId="1036"/>
          <ac:cxnSpMkLst>
            <pc:docMk/>
            <pc:sldMk cId="3599873798" sldId="302"/>
            <ac:cxnSpMk id="28" creationId="{4DD0DF31-C9A7-4C2F-8F74-85A1DB714734}"/>
          </ac:cxnSpMkLst>
        </pc:cxnChg>
        <pc:cxnChg chg="add mod">
          <ac:chgData name="Bert Gollnick" userId="ed8d9daad869d599" providerId="LiveId" clId="{4CE9AC9E-A448-4A63-8467-842C979A3318}" dt="2018-12-15T08:53:36.371" v="971" actId="1035"/>
          <ac:cxnSpMkLst>
            <pc:docMk/>
            <pc:sldMk cId="3599873798" sldId="302"/>
            <ac:cxnSpMk id="29" creationId="{6569BE0A-95DF-4942-9FC1-3524BA23B869}"/>
          </ac:cxnSpMkLst>
        </pc:cxnChg>
        <pc:cxnChg chg="add mod">
          <ac:chgData name="Bert Gollnick" userId="ed8d9daad869d599" providerId="LiveId" clId="{4CE9AC9E-A448-4A63-8467-842C979A3318}" dt="2018-12-15T09:09:11.040" v="1107" actId="1035"/>
          <ac:cxnSpMkLst>
            <pc:docMk/>
            <pc:sldMk cId="3599873798" sldId="302"/>
            <ac:cxnSpMk id="32" creationId="{58AACB77-AFD3-4232-A143-93B573272AB7}"/>
          </ac:cxnSpMkLst>
        </pc:cxnChg>
        <pc:cxnChg chg="add mod">
          <ac:chgData name="Bert Gollnick" userId="ed8d9daad869d599" providerId="LiveId" clId="{4CE9AC9E-A448-4A63-8467-842C979A3318}" dt="2018-12-15T09:09:11.040" v="1107" actId="1035"/>
          <ac:cxnSpMkLst>
            <pc:docMk/>
            <pc:sldMk cId="3599873798" sldId="302"/>
            <ac:cxnSpMk id="35" creationId="{6010E25E-AE61-46AC-AC0B-85048C8EABC1}"/>
          </ac:cxnSpMkLst>
        </pc:cxnChg>
      </pc:sldChg>
      <pc:sldChg chg="addSp delSp modSp add delAnim">
        <pc:chgData name="Bert Gollnick" userId="ed8d9daad869d599" providerId="LiveId" clId="{4CE9AC9E-A448-4A63-8467-842C979A3318}" dt="2018-12-15T09:21:17.113" v="1343" actId="20577"/>
        <pc:sldMkLst>
          <pc:docMk/>
          <pc:sldMk cId="2776631518" sldId="303"/>
        </pc:sldMkLst>
        <pc:spChg chg="mod">
          <ac:chgData name="Bert Gollnick" userId="ed8d9daad869d599" providerId="LiveId" clId="{4CE9AC9E-A448-4A63-8467-842C979A3318}" dt="2018-12-15T09:21:17.113" v="1343" actId="20577"/>
          <ac:spMkLst>
            <pc:docMk/>
            <pc:sldMk cId="2776631518" sldId="303"/>
            <ac:spMk id="4" creationId="{3B9B979D-A90F-4836-B137-9F046D081B6A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18" creationId="{CBB2FF4F-0E9E-4624-8DB7-950F79BEE191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19" creationId="{39F87119-CC3D-44FA-9F8A-424284FC1691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30" creationId="{C46CC380-3A16-4712-AF8D-6D6323C5A35D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31" creationId="{03FD038A-9713-4AF2-B360-7E9964F81B27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40" creationId="{DF582B1C-C3C5-4A38-AE42-D87679186E15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41" creationId="{8E47BF54-D0D0-4503-A15A-10557AC1D333}"/>
          </ac:spMkLst>
        </pc:spChg>
        <pc:picChg chg="add mod">
          <ac:chgData name="Bert Gollnick" userId="ed8d9daad869d599" providerId="LiveId" clId="{4CE9AC9E-A448-4A63-8467-842C979A3318}" dt="2018-12-15T09:13:51.967" v="1196" actId="1076"/>
          <ac:picMkLst>
            <pc:docMk/>
            <pc:sldMk cId="2776631518" sldId="303"/>
            <ac:picMk id="5" creationId="{02ED2F8B-406C-4D82-9E40-BDCEDC126D29}"/>
          </ac:picMkLst>
        </pc:picChg>
        <pc:picChg chg="del">
          <ac:chgData name="Bert Gollnick" userId="ed8d9daad869d599" providerId="LiveId" clId="{4CE9AC9E-A448-4A63-8467-842C979A3318}" dt="2018-12-15T09:13:43.031" v="1194" actId="478"/>
          <ac:picMkLst>
            <pc:docMk/>
            <pc:sldMk cId="2776631518" sldId="303"/>
            <ac:picMk id="9" creationId="{EC9D9E28-C191-49C2-B380-8961EA1B1C8D}"/>
          </ac:picMkLst>
        </pc:pic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13" creationId="{9A27B5F9-468C-448E-A541-B1350C931207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16" creationId="{B1E46106-3CF0-4CB0-BB5D-AE466BE0FCDF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21" creationId="{B8E41123-AE1D-43E3-BD95-5C2DB4EF1845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23" creationId="{708607C1-87D2-475A-BD23-83132B4FD592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28" creationId="{4DD0DF31-C9A7-4C2F-8F74-85A1DB714734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29" creationId="{6569BE0A-95DF-4942-9FC1-3524BA23B869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32" creationId="{58AACB77-AFD3-4232-A143-93B573272AB7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35" creationId="{6010E25E-AE61-46AC-AC0B-85048C8EABC1}"/>
          </ac:cxnSpMkLst>
        </pc:cxnChg>
      </pc:sldChg>
      <pc:sldChg chg="addSp delSp modSp add modAnim">
        <pc:chgData name="Bert Gollnick" userId="ed8d9daad869d599" providerId="LiveId" clId="{4CE9AC9E-A448-4A63-8467-842C979A3318}" dt="2018-12-15T18:19:40.376" v="1828" actId="20577"/>
        <pc:sldMkLst>
          <pc:docMk/>
          <pc:sldMk cId="696831564" sldId="304"/>
        </pc:sldMkLst>
        <pc:spChg chg="mod">
          <ac:chgData name="Bert Gollnick" userId="ed8d9daad869d599" providerId="LiveId" clId="{4CE9AC9E-A448-4A63-8467-842C979A3318}" dt="2018-12-15T17:54:05.507" v="1473" actId="20577"/>
          <ac:spMkLst>
            <pc:docMk/>
            <pc:sldMk cId="696831564" sldId="304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5T18:19:40.376" v="1828" actId="20577"/>
          <ac:spMkLst>
            <pc:docMk/>
            <pc:sldMk cId="696831564" sldId="304"/>
            <ac:spMk id="4" creationId="{3B9B979D-A90F-4836-B137-9F046D081B6A}"/>
          </ac:spMkLst>
        </pc:spChg>
        <pc:spChg chg="add mod">
          <ac:chgData name="Bert Gollnick" userId="ed8d9daad869d599" providerId="LiveId" clId="{4CE9AC9E-A448-4A63-8467-842C979A3318}" dt="2018-12-15T17:56:08.297" v="1505" actId="20577"/>
          <ac:spMkLst>
            <pc:docMk/>
            <pc:sldMk cId="696831564" sldId="304"/>
            <ac:spMk id="11" creationId="{238692EE-6A36-4E35-82E9-6FD7973CD1EF}"/>
          </ac:spMkLst>
        </pc:spChg>
        <pc:spChg chg="add mod">
          <ac:chgData name="Bert Gollnick" userId="ed8d9daad869d599" providerId="LiveId" clId="{4CE9AC9E-A448-4A63-8467-842C979A3318}" dt="2018-12-15T17:56:16.702" v="1509" actId="20577"/>
          <ac:spMkLst>
            <pc:docMk/>
            <pc:sldMk cId="696831564" sldId="304"/>
            <ac:spMk id="13" creationId="{140BE7FA-B39F-4B6E-91B6-8DAC017F2CF2}"/>
          </ac:spMkLst>
        </pc:spChg>
        <pc:spChg chg="add mod">
          <ac:chgData name="Bert Gollnick" userId="ed8d9daad869d599" providerId="LiveId" clId="{4CE9AC9E-A448-4A63-8467-842C979A3318}" dt="2018-12-15T18:11:43.911" v="1791" actId="1076"/>
          <ac:spMkLst>
            <pc:docMk/>
            <pc:sldMk cId="696831564" sldId="304"/>
            <ac:spMk id="14" creationId="{36498E99-8334-476B-9D50-773EB66819E4}"/>
          </ac:spMkLst>
        </pc:spChg>
        <pc:spChg chg="add mod">
          <ac:chgData name="Bert Gollnick" userId="ed8d9daad869d599" providerId="LiveId" clId="{4CE9AC9E-A448-4A63-8467-842C979A3318}" dt="2018-12-15T18:11:41.887" v="1790" actId="1076"/>
          <ac:spMkLst>
            <pc:docMk/>
            <pc:sldMk cId="696831564" sldId="304"/>
            <ac:spMk id="15" creationId="{B654FC76-3575-45C1-BB64-50E138B81F5E}"/>
          </ac:spMkLst>
        </pc:spChg>
        <pc:spChg chg="add mod">
          <ac:chgData name="Bert Gollnick" userId="ed8d9daad869d599" providerId="LiveId" clId="{4CE9AC9E-A448-4A63-8467-842C979A3318}" dt="2018-12-15T17:57:12.963" v="1518" actId="1076"/>
          <ac:spMkLst>
            <pc:docMk/>
            <pc:sldMk cId="696831564" sldId="304"/>
            <ac:spMk id="16" creationId="{3904D14D-D39B-46CA-9F29-63CDEEDBC871}"/>
          </ac:spMkLst>
        </pc:spChg>
        <pc:spChg chg="add mod">
          <ac:chgData name="Bert Gollnick" userId="ed8d9daad869d599" providerId="LiveId" clId="{4CE9AC9E-A448-4A63-8467-842C979A3318}" dt="2018-12-15T17:57:15.369" v="1520" actId="1076"/>
          <ac:spMkLst>
            <pc:docMk/>
            <pc:sldMk cId="696831564" sldId="304"/>
            <ac:spMk id="17" creationId="{C3946F53-76F6-43FC-A969-F3B8FF48A383}"/>
          </ac:spMkLst>
        </pc:spChg>
        <pc:spChg chg="add mod">
          <ac:chgData name="Bert Gollnick" userId="ed8d9daad869d599" providerId="LiveId" clId="{4CE9AC9E-A448-4A63-8467-842C979A3318}" dt="2018-12-15T17:57:18.619" v="1522" actId="1076"/>
          <ac:spMkLst>
            <pc:docMk/>
            <pc:sldMk cId="696831564" sldId="304"/>
            <ac:spMk id="18" creationId="{CD48A02E-48D9-45EF-A400-D0B5AE7C7422}"/>
          </ac:spMkLst>
        </pc:spChg>
        <pc:spChg chg="add mod">
          <ac:chgData name="Bert Gollnick" userId="ed8d9daad869d599" providerId="LiveId" clId="{4CE9AC9E-A448-4A63-8467-842C979A3318}" dt="2018-12-15T17:58:23.497" v="1548" actId="20577"/>
          <ac:spMkLst>
            <pc:docMk/>
            <pc:sldMk cId="696831564" sldId="304"/>
            <ac:spMk id="23" creationId="{6404D2D0-6D0A-4FFE-9A68-888A4DE202D8}"/>
          </ac:spMkLst>
        </pc:spChg>
        <pc:spChg chg="add mod">
          <ac:chgData name="Bert Gollnick" userId="ed8d9daad869d599" providerId="LiveId" clId="{4CE9AC9E-A448-4A63-8467-842C979A3318}" dt="2018-12-15T17:58:30.719" v="1552" actId="20577"/>
          <ac:spMkLst>
            <pc:docMk/>
            <pc:sldMk cId="696831564" sldId="304"/>
            <ac:spMk id="24" creationId="{325948A1-A59B-4F48-9861-978AE41DDD01}"/>
          </ac:spMkLst>
        </pc:spChg>
        <pc:spChg chg="add mod">
          <ac:chgData name="Bert Gollnick" userId="ed8d9daad869d599" providerId="LiveId" clId="{4CE9AC9E-A448-4A63-8467-842C979A3318}" dt="2018-12-15T17:59:17.221" v="1555" actId="1076"/>
          <ac:spMkLst>
            <pc:docMk/>
            <pc:sldMk cId="696831564" sldId="304"/>
            <ac:spMk id="25" creationId="{79AC95DB-DBAA-4023-A64E-3DF981781A8D}"/>
          </ac:spMkLst>
        </pc:spChg>
        <pc:spChg chg="add mod">
          <ac:chgData name="Bert Gollnick" userId="ed8d9daad869d599" providerId="LiveId" clId="{4CE9AC9E-A448-4A63-8467-842C979A3318}" dt="2018-12-15T18:11:46.948" v="1792" actId="1076"/>
          <ac:spMkLst>
            <pc:docMk/>
            <pc:sldMk cId="696831564" sldId="304"/>
            <ac:spMk id="26" creationId="{3C44ABC8-8E52-48E2-9373-DA73EAF0FE7C}"/>
          </ac:spMkLst>
        </pc:spChg>
        <pc:spChg chg="add mod">
          <ac:chgData name="Bert Gollnick" userId="ed8d9daad869d599" providerId="LiveId" clId="{4CE9AC9E-A448-4A63-8467-842C979A3318}" dt="2018-12-15T17:59:23.721" v="1559" actId="1076"/>
          <ac:spMkLst>
            <pc:docMk/>
            <pc:sldMk cId="696831564" sldId="304"/>
            <ac:spMk id="27" creationId="{AD79CCB3-6185-4306-97A0-D6FE09F0F018}"/>
          </ac:spMkLst>
        </pc:spChg>
        <pc:grpChg chg="add mod">
          <ac:chgData name="Bert Gollnick" userId="ed8d9daad869d599" providerId="LiveId" clId="{4CE9AC9E-A448-4A63-8467-842C979A3318}" dt="2018-12-15T17:57:49.639" v="1523" actId="164"/>
          <ac:grpSpMkLst>
            <pc:docMk/>
            <pc:sldMk cId="696831564" sldId="304"/>
            <ac:grpSpMk id="19" creationId="{F150D20B-20CA-4F81-A17E-1FB81E3D8753}"/>
          </ac:grpSpMkLst>
        </pc:grpChg>
        <pc:grpChg chg="add mod">
          <ac:chgData name="Bert Gollnick" userId="ed8d9daad869d599" providerId="LiveId" clId="{4CE9AC9E-A448-4A63-8467-842C979A3318}" dt="2018-12-15T17:58:07.169" v="1542" actId="1076"/>
          <ac:grpSpMkLst>
            <pc:docMk/>
            <pc:sldMk cId="696831564" sldId="304"/>
            <ac:grpSpMk id="20" creationId="{F8C5387A-47FF-4118-9BBD-6D76B8BD3F42}"/>
          </ac:grpSpMkLst>
        </pc:grpChg>
        <pc:picChg chg="del">
          <ac:chgData name="Bert Gollnick" userId="ed8d9daad869d599" providerId="LiveId" clId="{4CE9AC9E-A448-4A63-8467-842C979A3318}" dt="2018-12-15T17:54:08.054" v="1474" actId="478"/>
          <ac:picMkLst>
            <pc:docMk/>
            <pc:sldMk cId="696831564" sldId="304"/>
            <ac:picMk id="9" creationId="{247332DD-C5E9-4159-ACD0-C62413A7868A}"/>
          </ac:picMkLst>
        </pc:picChg>
        <pc:picChg chg="del">
          <ac:chgData name="Bert Gollnick" userId="ed8d9daad869d599" providerId="LiveId" clId="{4CE9AC9E-A448-4A63-8467-842C979A3318}" dt="2018-12-15T17:54:09.367" v="1475" actId="478"/>
          <ac:picMkLst>
            <pc:docMk/>
            <pc:sldMk cId="696831564" sldId="304"/>
            <ac:picMk id="12" creationId="{8A44BD1D-CC14-43FD-8DD4-1CA0AF83E309}"/>
          </ac:picMkLst>
        </pc:picChg>
        <pc:cxnChg chg="add mod">
          <ac:chgData name="Bert Gollnick" userId="ed8d9daad869d599" providerId="LiveId" clId="{4CE9AC9E-A448-4A63-8467-842C979A3318}" dt="2018-12-15T17:57:49.639" v="1523" actId="164"/>
          <ac:cxnSpMkLst>
            <pc:docMk/>
            <pc:sldMk cId="696831564" sldId="304"/>
            <ac:cxnSpMk id="6" creationId="{7A6657CB-5AC7-492F-9C5A-DC2EC890182F}"/>
          </ac:cxnSpMkLst>
        </pc:cxnChg>
        <pc:cxnChg chg="add mod">
          <ac:chgData name="Bert Gollnick" userId="ed8d9daad869d599" providerId="LiveId" clId="{4CE9AC9E-A448-4A63-8467-842C979A3318}" dt="2018-12-15T17:57:49.639" v="1523" actId="164"/>
          <ac:cxnSpMkLst>
            <pc:docMk/>
            <pc:sldMk cId="696831564" sldId="304"/>
            <ac:cxnSpMk id="10" creationId="{19F27DBC-699C-4686-97B9-ABB6469603D4}"/>
          </ac:cxnSpMkLst>
        </pc:cxnChg>
        <pc:cxnChg chg="mod">
          <ac:chgData name="Bert Gollnick" userId="ed8d9daad869d599" providerId="LiveId" clId="{4CE9AC9E-A448-4A63-8467-842C979A3318}" dt="2018-12-15T17:58:16.185" v="1543" actId="208"/>
          <ac:cxnSpMkLst>
            <pc:docMk/>
            <pc:sldMk cId="696831564" sldId="304"/>
            <ac:cxnSpMk id="21" creationId="{1676E566-CA9A-46F2-9539-A12C5435D256}"/>
          </ac:cxnSpMkLst>
        </pc:cxnChg>
        <pc:cxnChg chg="mod">
          <ac:chgData name="Bert Gollnick" userId="ed8d9daad869d599" providerId="LiveId" clId="{4CE9AC9E-A448-4A63-8467-842C979A3318}" dt="2018-12-15T17:58:16.185" v="1543" actId="208"/>
          <ac:cxnSpMkLst>
            <pc:docMk/>
            <pc:sldMk cId="696831564" sldId="304"/>
            <ac:cxnSpMk id="22" creationId="{A870905C-3924-4B1A-8A6F-42711E3CF35F}"/>
          </ac:cxnSpMkLst>
        </pc:cxnChg>
      </pc:sldChg>
      <pc:sldChg chg="modSp add">
        <pc:chgData name="Bert Gollnick" userId="ed8d9daad869d599" providerId="LiveId" clId="{4CE9AC9E-A448-4A63-8467-842C979A3318}" dt="2018-12-15T18:31:46.828" v="2296" actId="20577"/>
        <pc:sldMkLst>
          <pc:docMk/>
          <pc:sldMk cId="579804787" sldId="305"/>
        </pc:sldMkLst>
        <pc:spChg chg="mod">
          <ac:chgData name="Bert Gollnick" userId="ed8d9daad869d599" providerId="LiveId" clId="{4CE9AC9E-A448-4A63-8467-842C979A3318}" dt="2018-12-15T18:23:11.131" v="2023" actId="20577"/>
          <ac:spMkLst>
            <pc:docMk/>
            <pc:sldMk cId="579804787" sldId="305"/>
            <ac:spMk id="2" creationId="{C0BA30F3-33C6-4F58-9198-2CE865738FA2}"/>
          </ac:spMkLst>
        </pc:spChg>
        <pc:spChg chg="mod">
          <ac:chgData name="Bert Gollnick" userId="ed8d9daad869d599" providerId="LiveId" clId="{4CE9AC9E-A448-4A63-8467-842C979A3318}" dt="2018-12-15T18:30:44.183" v="2240" actId="20577"/>
          <ac:spMkLst>
            <pc:docMk/>
            <pc:sldMk cId="579804787" sldId="305"/>
            <ac:spMk id="4" creationId="{3B9B979D-A90F-4836-B137-9F046D081B6A}"/>
          </ac:spMkLst>
        </pc:spChg>
        <pc:spChg chg="mod">
          <ac:chgData name="Bert Gollnick" userId="ed8d9daad869d599" providerId="LiveId" clId="{4CE9AC9E-A448-4A63-8467-842C979A3318}" dt="2018-12-15T18:31:46.828" v="2296" actId="20577"/>
          <ac:spMkLst>
            <pc:docMk/>
            <pc:sldMk cId="579804787" sldId="305"/>
            <ac:spMk id="6" creationId="{79F43289-FB6F-4D82-A0B0-951F76572BF4}"/>
          </ac:spMkLst>
        </pc:spChg>
      </pc:sldChg>
      <pc:sldChg chg="addSp delSp modSp add delAnim modAnim">
        <pc:chgData name="Bert Gollnick" userId="ed8d9daad869d599" providerId="LiveId" clId="{4CE9AC9E-A448-4A63-8467-842C979A3318}" dt="2018-12-17T07:06:12.324" v="2500"/>
        <pc:sldMkLst>
          <pc:docMk/>
          <pc:sldMk cId="374608838" sldId="307"/>
        </pc:sldMkLst>
        <pc:spChg chg="mod">
          <ac:chgData name="Bert Gollnick" userId="ed8d9daad869d599" providerId="LiveId" clId="{4CE9AC9E-A448-4A63-8467-842C979A3318}" dt="2018-12-17T06:54:29.568" v="2317" actId="20577"/>
          <ac:spMkLst>
            <pc:docMk/>
            <pc:sldMk cId="374608838" sldId="307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7T07:05:41.641" v="2498" actId="20577"/>
          <ac:spMkLst>
            <pc:docMk/>
            <pc:sldMk cId="374608838" sldId="307"/>
            <ac:spMk id="4" creationId="{3B9B979D-A90F-4836-B137-9F046D081B6A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5" creationId="{7D3C880D-534D-4373-9BE8-A8F3E70831FB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1" creationId="{238692EE-6A36-4E35-82E9-6FD7973CD1EF}"/>
          </ac:spMkLst>
        </pc:spChg>
        <pc:spChg chg="add mod">
          <ac:chgData name="Bert Gollnick" userId="ed8d9daad869d599" providerId="LiveId" clId="{4CE9AC9E-A448-4A63-8467-842C979A3318}" dt="2018-12-17T07:02:35.571" v="2433" actId="1038"/>
          <ac:spMkLst>
            <pc:docMk/>
            <pc:sldMk cId="374608838" sldId="307"/>
            <ac:spMk id="12" creationId="{EC3F3781-BCF3-4737-A238-F778256B675C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3" creationId="{140BE7FA-B39F-4B6E-91B6-8DAC017F2CF2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4" creationId="{36498E99-8334-476B-9D50-773EB66819E4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5" creationId="{B654FC76-3575-45C1-BB64-50E138B81F5E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6" creationId="{3904D14D-D39B-46CA-9F29-63CDEEDBC871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7" creationId="{C3946F53-76F6-43FC-A969-F3B8FF48A383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8" creationId="{CD48A02E-48D9-45EF-A400-D0B5AE7C7422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3" creationId="{6404D2D0-6D0A-4FFE-9A68-888A4DE202D8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4" creationId="{325948A1-A59B-4F48-9861-978AE41DDD01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5" creationId="{79AC95DB-DBAA-4023-A64E-3DF981781A8D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6" creationId="{3C44ABC8-8E52-48E2-9373-DA73EAF0FE7C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7" creationId="{AD79CCB3-6185-4306-97A0-D6FE09F0F018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8" creationId="{9CFEB81E-1E4D-47C8-AE9A-6B46442BE954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9" creationId="{EECDF950-A404-4EFC-ADB1-DAD5F1ACDB28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0" creationId="{8F2041C4-9DA6-443D-A312-6757B115834D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1" creationId="{71158956-451D-4061-B72D-C4B878F321C3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2" creationId="{4C4EE72D-2369-4064-AB10-475F1B429D70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3" creationId="{28D521CD-DC7E-4695-B029-9146FD76D346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4" creationId="{091E8E00-ED31-45C6-94F3-F39E396C474A}"/>
          </ac:spMkLst>
        </pc:spChg>
        <pc:spChg chg="add mod">
          <ac:chgData name="Bert Gollnick" userId="ed8d9daad869d599" providerId="LiveId" clId="{4CE9AC9E-A448-4A63-8467-842C979A3318}" dt="2018-12-17T07:03:02.252" v="2448" actId="1076"/>
          <ac:spMkLst>
            <pc:docMk/>
            <pc:sldMk cId="374608838" sldId="307"/>
            <ac:spMk id="35" creationId="{3C3BA281-B07A-4451-8098-54D1DD115FB2}"/>
          </ac:spMkLst>
        </pc:spChg>
        <pc:spChg chg="add mod">
          <ac:chgData name="Bert Gollnick" userId="ed8d9daad869d599" providerId="LiveId" clId="{4CE9AC9E-A448-4A63-8467-842C979A3318}" dt="2018-12-17T07:04:16.104" v="2460" actId="2085"/>
          <ac:spMkLst>
            <pc:docMk/>
            <pc:sldMk cId="374608838" sldId="307"/>
            <ac:spMk id="38" creationId="{498689A5-6D6B-45A2-AF49-F42ADAEDFD5C}"/>
          </ac:spMkLst>
        </pc:spChg>
        <pc:grpChg chg="del">
          <ac:chgData name="Bert Gollnick" userId="ed8d9daad869d599" providerId="LiveId" clId="{4CE9AC9E-A448-4A63-8467-842C979A3318}" dt="2018-12-17T06:54:33.535" v="2318" actId="478"/>
          <ac:grpSpMkLst>
            <pc:docMk/>
            <pc:sldMk cId="374608838" sldId="307"/>
            <ac:grpSpMk id="19" creationId="{F150D20B-20CA-4F81-A17E-1FB81E3D8753}"/>
          </ac:grpSpMkLst>
        </pc:grpChg>
        <pc:grpChg chg="del">
          <ac:chgData name="Bert Gollnick" userId="ed8d9daad869d599" providerId="LiveId" clId="{4CE9AC9E-A448-4A63-8467-842C979A3318}" dt="2018-12-17T06:54:41.207" v="2319" actId="478"/>
          <ac:grpSpMkLst>
            <pc:docMk/>
            <pc:sldMk cId="374608838" sldId="307"/>
            <ac:grpSpMk id="20" creationId="{F8C5387A-47FF-4118-9BBD-6D76B8BD3F42}"/>
          </ac:grpSpMkLst>
        </pc:grpChg>
        <pc:picChg chg="add mod">
          <ac:chgData name="Bert Gollnick" userId="ed8d9daad869d599" providerId="LiveId" clId="{4CE9AC9E-A448-4A63-8467-842C979A3318}" dt="2018-12-17T06:54:48.669" v="2323" actId="1076"/>
          <ac:picMkLst>
            <pc:docMk/>
            <pc:sldMk cId="374608838" sldId="307"/>
            <ac:picMk id="7" creationId="{486DB792-F599-48C3-B193-3F5A54992CC7}"/>
          </ac:picMkLst>
        </pc:picChg>
        <pc:cxnChg chg="add mod">
          <ac:chgData name="Bert Gollnick" userId="ed8d9daad869d599" providerId="LiveId" clId="{4CE9AC9E-A448-4A63-8467-842C979A3318}" dt="2018-12-17T07:02:16.335" v="2407" actId="208"/>
          <ac:cxnSpMkLst>
            <pc:docMk/>
            <pc:sldMk cId="374608838" sldId="307"/>
            <ac:cxnSpMk id="9" creationId="{183FDEED-D2B6-4FA3-979C-8DC5E9C4B373}"/>
          </ac:cxnSpMkLst>
        </pc:cxnChg>
        <pc:cxnChg chg="add mod">
          <ac:chgData name="Bert Gollnick" userId="ed8d9daad869d599" providerId="LiveId" clId="{4CE9AC9E-A448-4A63-8467-842C979A3318}" dt="2018-12-17T07:03:09.580" v="2449" actId="11529"/>
          <ac:cxnSpMkLst>
            <pc:docMk/>
            <pc:sldMk cId="374608838" sldId="307"/>
            <ac:cxnSpMk id="37" creationId="{44D84C76-9C0E-4DCD-84BB-60FEE2B75D2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 and N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dist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neighboring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9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 and N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dist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neighboring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6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4371949"/>
          </a:xfrm>
        </p:spPr>
        <p:txBody>
          <a:bodyPr/>
          <a:lstStyle/>
          <a:p>
            <a:r>
              <a:rPr lang="de-DE" dirty="0"/>
              <a:t>t-SNE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A21BCF-E223-43E1-A88B-51A1D68D24B5}"/>
              </a:ext>
            </a:extLst>
          </p:cNvPr>
          <p:cNvSpPr txBox="1"/>
          <p:nvPr/>
        </p:nvSpPr>
        <p:spPr>
          <a:xfrm>
            <a:off x="107504" y="458797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Bert Gollnick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t-SNE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t-Distributed </a:t>
            </a:r>
            <a:r>
              <a:rPr lang="de-DE" dirty="0" err="1">
                <a:latin typeface="+mj-lt"/>
              </a:rPr>
              <a:t>Stochastic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Neighbor</a:t>
            </a:r>
            <a:r>
              <a:rPr lang="de-DE" dirty="0">
                <a:latin typeface="+mj-lt"/>
              </a:rPr>
              <a:t> Embedding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dimensionality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reduction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technique</a:t>
            </a: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u</a:t>
            </a:r>
            <a:r>
              <a:rPr lang="de-DE" dirty="0" err="1">
                <a:latin typeface="+mj-lt"/>
              </a:rPr>
              <a:t>ses</a:t>
            </a:r>
            <a:r>
              <a:rPr lang="de-DE" dirty="0">
                <a:latin typeface="+mj-lt"/>
              </a:rPr>
              <a:t> non-linear </a:t>
            </a:r>
            <a:r>
              <a:rPr lang="de-DE" dirty="0" err="1">
                <a:latin typeface="+mj-lt"/>
              </a:rPr>
              <a:t>projection</a:t>
            </a: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O</a:t>
            </a:r>
            <a:r>
              <a:rPr lang="de-DE" dirty="0" err="1">
                <a:latin typeface="+mj-lt"/>
              </a:rPr>
              <a:t>vercomes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crowding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problem</a:t>
            </a: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</a:t>
            </a:r>
            <a:r>
              <a:rPr lang="de-DE" dirty="0" err="1">
                <a:latin typeface="+mj-lt"/>
              </a:rPr>
              <a:t>akes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local</a:t>
            </a:r>
            <a:r>
              <a:rPr lang="de-DE" dirty="0">
                <a:latin typeface="+mj-lt"/>
              </a:rPr>
              <a:t> and global </a:t>
            </a:r>
            <a:r>
              <a:rPr lang="de-DE" dirty="0" err="1">
                <a:latin typeface="+mj-lt"/>
              </a:rPr>
              <a:t>structure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account</a:t>
            </a: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Keeps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distance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points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low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dimension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constant</a:t>
            </a:r>
            <a:r>
              <a:rPr lang="de-DE" dirty="0">
                <a:latin typeface="+mj-lt"/>
              </a:rPr>
              <a:t> in high </a:t>
            </a:r>
            <a:r>
              <a:rPr lang="de-DE" dirty="0" err="1">
                <a:latin typeface="+mj-lt"/>
              </a:rPr>
              <a:t>dimension</a:t>
            </a: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t-SNE </a:t>
            </a:r>
            <a:r>
              <a:rPr lang="de-DE" dirty="0" err="1">
                <a:latin typeface="+mj-lt"/>
              </a:rPr>
              <a:t>preserves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local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similarities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observations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t-SNE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Crowding</a:t>
            </a:r>
            <a:r>
              <a:rPr lang="de-DE" dirty="0">
                <a:latin typeface="+mj-lt"/>
              </a:rPr>
              <a:t> Problem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4515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Comes from curse of dimensionality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Mapping from 2D to 1D creates crowed regions</a:t>
            </a:r>
            <a:endParaRPr lang="de-DE" dirty="0">
              <a:latin typeface="+mj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73B942E-D024-489B-AD6E-9966F0B42A17}"/>
              </a:ext>
            </a:extLst>
          </p:cNvPr>
          <p:cNvCxnSpPr>
            <a:cxnSpLocks/>
          </p:cNvCxnSpPr>
          <p:nvPr/>
        </p:nvCxnSpPr>
        <p:spPr>
          <a:xfrm>
            <a:off x="395536" y="4218642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9B7173B-2AFC-48A9-A4D9-AC578B292515}"/>
              </a:ext>
            </a:extLst>
          </p:cNvPr>
          <p:cNvCxnSpPr>
            <a:cxnSpLocks/>
          </p:cNvCxnSpPr>
          <p:nvPr/>
        </p:nvCxnSpPr>
        <p:spPr>
          <a:xfrm flipV="1">
            <a:off x="395536" y="2490451"/>
            <a:ext cx="0" cy="17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512C00A4-0D56-4D8C-B4EC-CBCE37B4C8C6}"/>
              </a:ext>
            </a:extLst>
          </p:cNvPr>
          <p:cNvSpPr txBox="1"/>
          <p:nvPr/>
        </p:nvSpPr>
        <p:spPr>
          <a:xfrm>
            <a:off x="3347864" y="4074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x</a:t>
            </a:r>
            <a:endParaRPr lang="de-DE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AF1FD1-DF13-42F6-86B7-064867EDE5D7}"/>
              </a:ext>
            </a:extLst>
          </p:cNvPr>
          <p:cNvSpPr txBox="1"/>
          <p:nvPr/>
        </p:nvSpPr>
        <p:spPr>
          <a:xfrm>
            <a:off x="416638" y="23486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y</a:t>
            </a:r>
            <a:endParaRPr lang="de-DE" dirty="0">
              <a:latin typeface="+mj-lt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2BA7CE1-02D0-4676-96F5-F6B9F3A47AF9}"/>
              </a:ext>
            </a:extLst>
          </p:cNvPr>
          <p:cNvSpPr/>
          <p:nvPr/>
        </p:nvSpPr>
        <p:spPr>
          <a:xfrm>
            <a:off x="2232484" y="2922378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426217-79E1-4EB6-815D-D34D8B1C4A36}"/>
              </a:ext>
            </a:extLst>
          </p:cNvPr>
          <p:cNvSpPr/>
          <p:nvPr/>
        </p:nvSpPr>
        <p:spPr>
          <a:xfrm>
            <a:off x="969868" y="3910141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5D5CC5B-F99A-4D7B-9524-A1F8D13CC55A}"/>
              </a:ext>
            </a:extLst>
          </p:cNvPr>
          <p:cNvSpPr/>
          <p:nvPr/>
        </p:nvSpPr>
        <p:spPr>
          <a:xfrm>
            <a:off x="2356556" y="2683044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4C5402E-8C85-4679-AFEB-27A012998AB0}"/>
              </a:ext>
            </a:extLst>
          </p:cNvPr>
          <p:cNvSpPr/>
          <p:nvPr/>
        </p:nvSpPr>
        <p:spPr>
          <a:xfrm>
            <a:off x="755576" y="3820518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90C0E6A-FBE4-4888-91F7-80D16D02998D}"/>
              </a:ext>
            </a:extLst>
          </p:cNvPr>
          <p:cNvSpPr/>
          <p:nvPr/>
        </p:nvSpPr>
        <p:spPr>
          <a:xfrm>
            <a:off x="1031904" y="3714586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50D992A-8F3F-4415-A35C-0885AD6C1F73}"/>
              </a:ext>
            </a:extLst>
          </p:cNvPr>
          <p:cNvSpPr/>
          <p:nvPr/>
        </p:nvSpPr>
        <p:spPr>
          <a:xfrm>
            <a:off x="1115616" y="3109922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12A333-9C54-4AD4-A103-9A3E2EFA11C7}"/>
              </a:ext>
            </a:extLst>
          </p:cNvPr>
          <p:cNvSpPr/>
          <p:nvPr/>
        </p:nvSpPr>
        <p:spPr>
          <a:xfrm>
            <a:off x="1239688" y="2870588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FFB2BA5-0DB0-4CF4-AAFD-EEA70B0C0850}"/>
              </a:ext>
            </a:extLst>
          </p:cNvPr>
          <p:cNvCxnSpPr>
            <a:cxnSpLocks/>
          </p:cNvCxnSpPr>
          <p:nvPr/>
        </p:nvCxnSpPr>
        <p:spPr>
          <a:xfrm>
            <a:off x="5178979" y="2821234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705D81-A84A-472B-BB84-3640F32684B3}"/>
              </a:ext>
            </a:extLst>
          </p:cNvPr>
          <p:cNvCxnSpPr>
            <a:cxnSpLocks/>
          </p:cNvCxnSpPr>
          <p:nvPr/>
        </p:nvCxnSpPr>
        <p:spPr>
          <a:xfrm flipV="1">
            <a:off x="5178979" y="1093043"/>
            <a:ext cx="0" cy="17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1CCEAD1-727E-4474-AB10-5432FAAAB7B1}"/>
              </a:ext>
            </a:extLst>
          </p:cNvPr>
          <p:cNvSpPr txBox="1"/>
          <p:nvPr/>
        </p:nvSpPr>
        <p:spPr>
          <a:xfrm>
            <a:off x="8131307" y="26772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x</a:t>
            </a:r>
            <a:endParaRPr lang="de-DE" dirty="0">
              <a:latin typeface="+mj-l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E5A9244-5A02-457D-8575-21E64631C6CF}"/>
              </a:ext>
            </a:extLst>
          </p:cNvPr>
          <p:cNvSpPr txBox="1"/>
          <p:nvPr/>
        </p:nvSpPr>
        <p:spPr>
          <a:xfrm>
            <a:off x="5200081" y="951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y</a:t>
            </a:r>
            <a:endParaRPr lang="de-DE" dirty="0">
              <a:latin typeface="+mj-lt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001F2E3-E814-4EE2-9DEB-11ED5504C07C}"/>
              </a:ext>
            </a:extLst>
          </p:cNvPr>
          <p:cNvSpPr/>
          <p:nvPr/>
        </p:nvSpPr>
        <p:spPr>
          <a:xfrm>
            <a:off x="7015927" y="1524970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BBAD56-9F43-49B0-B6E0-88D4C946E9A8}"/>
              </a:ext>
            </a:extLst>
          </p:cNvPr>
          <p:cNvSpPr/>
          <p:nvPr/>
        </p:nvSpPr>
        <p:spPr>
          <a:xfrm>
            <a:off x="5753311" y="2512733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4237818-5C83-42CA-8A76-E643B16C8DD8}"/>
              </a:ext>
            </a:extLst>
          </p:cNvPr>
          <p:cNvSpPr/>
          <p:nvPr/>
        </p:nvSpPr>
        <p:spPr>
          <a:xfrm>
            <a:off x="7139999" y="1285636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52D52B2-6971-4141-9F40-FA5EABA208D6}"/>
              </a:ext>
            </a:extLst>
          </p:cNvPr>
          <p:cNvSpPr/>
          <p:nvPr/>
        </p:nvSpPr>
        <p:spPr>
          <a:xfrm>
            <a:off x="5539019" y="2423110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730D24C-9795-4080-B7B3-B604748B5955}"/>
              </a:ext>
            </a:extLst>
          </p:cNvPr>
          <p:cNvSpPr/>
          <p:nvPr/>
        </p:nvSpPr>
        <p:spPr>
          <a:xfrm>
            <a:off x="5815347" y="2317178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34D7E6A-5C84-45C8-BE2C-1691C414C6BE}"/>
              </a:ext>
            </a:extLst>
          </p:cNvPr>
          <p:cNvSpPr/>
          <p:nvPr/>
        </p:nvSpPr>
        <p:spPr>
          <a:xfrm>
            <a:off x="5868144" y="1712514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4F579E0-7A24-487A-9327-CF5A3CD6F630}"/>
              </a:ext>
            </a:extLst>
          </p:cNvPr>
          <p:cNvSpPr/>
          <p:nvPr/>
        </p:nvSpPr>
        <p:spPr>
          <a:xfrm>
            <a:off x="5992216" y="1473180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F29F0EA-E1B1-49FF-839B-E2C392A60E46}"/>
              </a:ext>
            </a:extLst>
          </p:cNvPr>
          <p:cNvCxnSpPr>
            <a:cxnSpLocks/>
          </p:cNvCxnSpPr>
          <p:nvPr/>
        </p:nvCxnSpPr>
        <p:spPr>
          <a:xfrm>
            <a:off x="5200081" y="4826109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B6B2341-B562-4725-9A22-661E9891D19C}"/>
              </a:ext>
            </a:extLst>
          </p:cNvPr>
          <p:cNvCxnSpPr>
            <a:cxnSpLocks/>
          </p:cNvCxnSpPr>
          <p:nvPr/>
        </p:nvCxnSpPr>
        <p:spPr>
          <a:xfrm flipV="1">
            <a:off x="5200081" y="3097918"/>
            <a:ext cx="0" cy="17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5E2C6F44-F988-44A8-BAE1-C2CF157E8404}"/>
              </a:ext>
            </a:extLst>
          </p:cNvPr>
          <p:cNvSpPr txBox="1"/>
          <p:nvPr/>
        </p:nvSpPr>
        <p:spPr>
          <a:xfrm>
            <a:off x="8152409" y="46820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x</a:t>
            </a:r>
            <a:endParaRPr lang="de-DE" dirty="0">
              <a:latin typeface="+mj-lt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0B3E902-EA55-4229-B114-294D2E3CE7D5}"/>
              </a:ext>
            </a:extLst>
          </p:cNvPr>
          <p:cNvSpPr txBox="1"/>
          <p:nvPr/>
        </p:nvSpPr>
        <p:spPr>
          <a:xfrm>
            <a:off x="5221183" y="29560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y</a:t>
            </a:r>
            <a:endParaRPr lang="de-DE" dirty="0">
              <a:latin typeface="+mj-lt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29EAE22-9E8E-4904-A0A7-32F4C88D49D0}"/>
              </a:ext>
            </a:extLst>
          </p:cNvPr>
          <p:cNvSpPr/>
          <p:nvPr/>
        </p:nvSpPr>
        <p:spPr>
          <a:xfrm>
            <a:off x="7037029" y="3529845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259AE5A-296A-4619-A73D-C2D249551741}"/>
              </a:ext>
            </a:extLst>
          </p:cNvPr>
          <p:cNvSpPr/>
          <p:nvPr/>
        </p:nvSpPr>
        <p:spPr>
          <a:xfrm>
            <a:off x="5774413" y="4517608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D843981-45E7-4F0B-8ADD-775A515E972A}"/>
              </a:ext>
            </a:extLst>
          </p:cNvPr>
          <p:cNvSpPr/>
          <p:nvPr/>
        </p:nvSpPr>
        <p:spPr>
          <a:xfrm>
            <a:off x="7161101" y="3290511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7C36611-92B6-40E7-BE50-F5DDF448EC0A}"/>
              </a:ext>
            </a:extLst>
          </p:cNvPr>
          <p:cNvSpPr/>
          <p:nvPr/>
        </p:nvSpPr>
        <p:spPr>
          <a:xfrm>
            <a:off x="5560121" y="4427985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E1057BA-D7F4-49D3-AB04-CAA920B179EE}"/>
              </a:ext>
            </a:extLst>
          </p:cNvPr>
          <p:cNvSpPr/>
          <p:nvPr/>
        </p:nvSpPr>
        <p:spPr>
          <a:xfrm>
            <a:off x="5836449" y="4322053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79B9BFF-850E-4171-A039-6B2B1771C0B5}"/>
              </a:ext>
            </a:extLst>
          </p:cNvPr>
          <p:cNvSpPr/>
          <p:nvPr/>
        </p:nvSpPr>
        <p:spPr>
          <a:xfrm>
            <a:off x="5868144" y="3717389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09ADC76-330E-4F76-9065-7677AA8FA1C4}"/>
              </a:ext>
            </a:extLst>
          </p:cNvPr>
          <p:cNvSpPr/>
          <p:nvPr/>
        </p:nvSpPr>
        <p:spPr>
          <a:xfrm>
            <a:off x="5992216" y="3478055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B7FE9EA-7A1C-4921-A900-2318FC0C60A0}"/>
              </a:ext>
            </a:extLst>
          </p:cNvPr>
          <p:cNvCxnSpPr>
            <a:cxnSpLocks/>
          </p:cNvCxnSpPr>
          <p:nvPr/>
        </p:nvCxnSpPr>
        <p:spPr>
          <a:xfrm>
            <a:off x="5622157" y="4549426"/>
            <a:ext cx="0" cy="276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573C039-5973-40EB-AD3E-090CDFC18B71}"/>
              </a:ext>
            </a:extLst>
          </p:cNvPr>
          <p:cNvCxnSpPr>
            <a:cxnSpLocks/>
          </p:cNvCxnSpPr>
          <p:nvPr/>
        </p:nvCxnSpPr>
        <p:spPr>
          <a:xfrm>
            <a:off x="5834093" y="4643480"/>
            <a:ext cx="0" cy="18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79AB677-93B1-4258-8708-EFEBF427BB29}"/>
              </a:ext>
            </a:extLst>
          </p:cNvPr>
          <p:cNvCxnSpPr>
            <a:cxnSpLocks/>
          </p:cNvCxnSpPr>
          <p:nvPr/>
        </p:nvCxnSpPr>
        <p:spPr>
          <a:xfrm>
            <a:off x="5898485" y="4447925"/>
            <a:ext cx="0" cy="37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8E5378B-E6B2-4DB2-9F73-AB596FCB9449}"/>
              </a:ext>
            </a:extLst>
          </p:cNvPr>
          <p:cNvCxnSpPr>
            <a:cxnSpLocks/>
          </p:cNvCxnSpPr>
          <p:nvPr/>
        </p:nvCxnSpPr>
        <p:spPr>
          <a:xfrm>
            <a:off x="5930180" y="3843261"/>
            <a:ext cx="0" cy="982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4AFFF29-939E-4144-8CB3-5CDC44357C46}"/>
              </a:ext>
            </a:extLst>
          </p:cNvPr>
          <p:cNvCxnSpPr>
            <a:cxnSpLocks/>
          </p:cNvCxnSpPr>
          <p:nvPr/>
        </p:nvCxnSpPr>
        <p:spPr>
          <a:xfrm>
            <a:off x="6054252" y="3597696"/>
            <a:ext cx="0" cy="122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CC27E996-DAFD-4BBD-91C6-2F8D9EC9A2B3}"/>
              </a:ext>
            </a:extLst>
          </p:cNvPr>
          <p:cNvCxnSpPr>
            <a:cxnSpLocks/>
          </p:cNvCxnSpPr>
          <p:nvPr/>
        </p:nvCxnSpPr>
        <p:spPr>
          <a:xfrm>
            <a:off x="7100059" y="3654169"/>
            <a:ext cx="0" cy="117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CF37D09-34BB-46C7-B5C6-ADDEEB976655}"/>
              </a:ext>
            </a:extLst>
          </p:cNvPr>
          <p:cNvCxnSpPr>
            <a:cxnSpLocks/>
          </p:cNvCxnSpPr>
          <p:nvPr/>
        </p:nvCxnSpPr>
        <p:spPr>
          <a:xfrm>
            <a:off x="7226513" y="3416383"/>
            <a:ext cx="0" cy="140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A10784B-960A-49DF-AA61-1449E53FDD58}"/>
              </a:ext>
            </a:extLst>
          </p:cNvPr>
          <p:cNvSpPr/>
          <p:nvPr/>
        </p:nvSpPr>
        <p:spPr>
          <a:xfrm>
            <a:off x="5569076" y="4763174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867127B-D0B5-4DA7-9885-F49C98D61177}"/>
              </a:ext>
            </a:extLst>
          </p:cNvPr>
          <p:cNvSpPr/>
          <p:nvPr/>
        </p:nvSpPr>
        <p:spPr>
          <a:xfrm>
            <a:off x="5777234" y="4755805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9BCFC45-87DF-4D29-A3BA-203812F2C824}"/>
              </a:ext>
            </a:extLst>
          </p:cNvPr>
          <p:cNvSpPr/>
          <p:nvPr/>
        </p:nvSpPr>
        <p:spPr>
          <a:xfrm>
            <a:off x="5845211" y="4763173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5DE4476-09AE-44E0-BF00-5DD03E283597}"/>
              </a:ext>
            </a:extLst>
          </p:cNvPr>
          <p:cNvSpPr/>
          <p:nvPr/>
        </p:nvSpPr>
        <p:spPr>
          <a:xfrm>
            <a:off x="5873735" y="4758722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D5AEBEB-9CCC-47EF-B40E-57585F93E373}"/>
              </a:ext>
            </a:extLst>
          </p:cNvPr>
          <p:cNvSpPr/>
          <p:nvPr/>
        </p:nvSpPr>
        <p:spPr>
          <a:xfrm>
            <a:off x="5994483" y="4763173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1C65C81-50E0-4456-937F-ADAB8FDE553F}"/>
              </a:ext>
            </a:extLst>
          </p:cNvPr>
          <p:cNvSpPr/>
          <p:nvPr/>
        </p:nvSpPr>
        <p:spPr>
          <a:xfrm>
            <a:off x="7028298" y="4763173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7DA5291-5FA0-4F51-B017-864218174BD5}"/>
              </a:ext>
            </a:extLst>
          </p:cNvPr>
          <p:cNvSpPr/>
          <p:nvPr/>
        </p:nvSpPr>
        <p:spPr>
          <a:xfrm>
            <a:off x="7161101" y="4766383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27C5A5C4-6E40-4A1D-B318-9E62CD1C86C2}"/>
              </a:ext>
            </a:extLst>
          </p:cNvPr>
          <p:cNvCxnSpPr>
            <a:stCxn id="32" idx="2"/>
          </p:cNvCxnSpPr>
          <p:nvPr/>
        </p:nvCxnSpPr>
        <p:spPr>
          <a:xfrm flipH="1" flipV="1">
            <a:off x="5178979" y="2483770"/>
            <a:ext cx="360040" cy="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A9EE334-732A-4E73-A6EC-C58DE0C8B767}"/>
              </a:ext>
            </a:extLst>
          </p:cNvPr>
          <p:cNvCxnSpPr>
            <a:cxnSpLocks/>
          </p:cNvCxnSpPr>
          <p:nvPr/>
        </p:nvCxnSpPr>
        <p:spPr>
          <a:xfrm flipH="1">
            <a:off x="5178979" y="2579311"/>
            <a:ext cx="570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7D33718-6516-43B1-B800-44E6FF2C16FA}"/>
              </a:ext>
            </a:extLst>
          </p:cNvPr>
          <p:cNvCxnSpPr>
            <a:cxnSpLocks/>
          </p:cNvCxnSpPr>
          <p:nvPr/>
        </p:nvCxnSpPr>
        <p:spPr>
          <a:xfrm flipH="1" flipV="1">
            <a:off x="5178979" y="2385003"/>
            <a:ext cx="636368" cy="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7ABD9DF-490C-4F97-9B50-D7A9490F1E3B}"/>
              </a:ext>
            </a:extLst>
          </p:cNvPr>
          <p:cNvCxnSpPr>
            <a:cxnSpLocks/>
          </p:cNvCxnSpPr>
          <p:nvPr/>
        </p:nvCxnSpPr>
        <p:spPr>
          <a:xfrm flipH="1">
            <a:off x="5178979" y="1787089"/>
            <a:ext cx="691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A877F53-A9D6-4F5A-A4E1-E52C218C4C2F}"/>
              </a:ext>
            </a:extLst>
          </p:cNvPr>
          <p:cNvCxnSpPr>
            <a:cxnSpLocks/>
          </p:cNvCxnSpPr>
          <p:nvPr/>
        </p:nvCxnSpPr>
        <p:spPr>
          <a:xfrm flipH="1" flipV="1">
            <a:off x="5178979" y="1535679"/>
            <a:ext cx="816388" cy="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BB9EFAD-3BE1-4CBE-BEAA-45B4CAC8BDB5}"/>
              </a:ext>
            </a:extLst>
          </p:cNvPr>
          <p:cNvCxnSpPr>
            <a:cxnSpLocks/>
          </p:cNvCxnSpPr>
          <p:nvPr/>
        </p:nvCxnSpPr>
        <p:spPr>
          <a:xfrm flipH="1" flipV="1">
            <a:off x="5178979" y="1587906"/>
            <a:ext cx="1846499" cy="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C6A916B-68DE-4308-AB37-5CBF1127E0F0}"/>
              </a:ext>
            </a:extLst>
          </p:cNvPr>
          <p:cNvCxnSpPr>
            <a:cxnSpLocks/>
          </p:cNvCxnSpPr>
          <p:nvPr/>
        </p:nvCxnSpPr>
        <p:spPr>
          <a:xfrm flipH="1">
            <a:off x="5178979" y="1351028"/>
            <a:ext cx="1967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B9EA54EE-4A37-4DDE-9994-F22CB9057CF9}"/>
              </a:ext>
            </a:extLst>
          </p:cNvPr>
          <p:cNvSpPr/>
          <p:nvPr/>
        </p:nvSpPr>
        <p:spPr>
          <a:xfrm>
            <a:off x="5127782" y="2422038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4347C952-6F2B-4782-9BA8-5897CB6C57B2}"/>
              </a:ext>
            </a:extLst>
          </p:cNvPr>
          <p:cNvSpPr/>
          <p:nvPr/>
        </p:nvSpPr>
        <p:spPr>
          <a:xfrm>
            <a:off x="5127782" y="2527061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79390D3B-3E94-4CF7-9CED-71F723E1E639}"/>
              </a:ext>
            </a:extLst>
          </p:cNvPr>
          <p:cNvSpPr/>
          <p:nvPr/>
        </p:nvSpPr>
        <p:spPr>
          <a:xfrm>
            <a:off x="5127781" y="2334049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8C97149E-8F17-4F55-9351-47B78166D365}"/>
              </a:ext>
            </a:extLst>
          </p:cNvPr>
          <p:cNvSpPr/>
          <p:nvPr/>
        </p:nvSpPr>
        <p:spPr>
          <a:xfrm>
            <a:off x="5127781" y="1748350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6E796D3E-1A4D-4BA1-A771-85A3653E2B92}"/>
              </a:ext>
            </a:extLst>
          </p:cNvPr>
          <p:cNvSpPr/>
          <p:nvPr/>
        </p:nvSpPr>
        <p:spPr>
          <a:xfrm>
            <a:off x="5127781" y="1464836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AB43CA9-EBB6-4A01-A04F-19408DC069E9}"/>
              </a:ext>
            </a:extLst>
          </p:cNvPr>
          <p:cNvSpPr/>
          <p:nvPr/>
        </p:nvSpPr>
        <p:spPr>
          <a:xfrm>
            <a:off x="5127781" y="1512073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395CA68-3A67-412E-A388-B65927C1EF8D}"/>
              </a:ext>
            </a:extLst>
          </p:cNvPr>
          <p:cNvSpPr/>
          <p:nvPr/>
        </p:nvSpPr>
        <p:spPr>
          <a:xfrm>
            <a:off x="5127781" y="1288999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5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4A1E619A-3495-47DB-BC93-CDF3B0FBDF1C}"/>
              </a:ext>
            </a:extLst>
          </p:cNvPr>
          <p:cNvCxnSpPr>
            <a:cxnSpLocks/>
            <a:stCxn id="63" idx="3"/>
            <a:endCxn id="58" idx="0"/>
          </p:cNvCxnSpPr>
          <p:nvPr/>
        </p:nvCxnSpPr>
        <p:spPr>
          <a:xfrm flipH="1">
            <a:off x="1031904" y="2978026"/>
            <a:ext cx="225954" cy="93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t-SNE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works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de-DE" dirty="0" err="1">
                <a:latin typeface="+mj-lt"/>
              </a:rPr>
              <a:t>Distance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measure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all </a:t>
            </a:r>
            <a:r>
              <a:rPr lang="de-DE" dirty="0" err="1">
                <a:latin typeface="+mj-lt"/>
              </a:rPr>
              <a:t>points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all </a:t>
            </a:r>
            <a:r>
              <a:rPr lang="de-DE" dirty="0" err="1">
                <a:latin typeface="+mj-lt"/>
              </a:rPr>
              <a:t>other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points</a:t>
            </a:r>
            <a:endParaRPr lang="de-DE" dirty="0">
              <a:latin typeface="+mj-lt"/>
            </a:endParaRPr>
          </a:p>
          <a:p>
            <a:pPr marL="342900" indent="-342900" latinLnBrk="0">
              <a:buAutoNum type="arabicPeriod"/>
            </a:pPr>
            <a:endParaRPr lang="de-DE" dirty="0">
              <a:latin typeface="+mj-lt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6EA9F43-5604-4467-B0F7-A66C7CC70298}"/>
              </a:ext>
            </a:extLst>
          </p:cNvPr>
          <p:cNvCxnSpPr>
            <a:cxnSpLocks/>
          </p:cNvCxnSpPr>
          <p:nvPr/>
        </p:nvCxnSpPr>
        <p:spPr>
          <a:xfrm>
            <a:off x="395536" y="4218642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090287D-CA5B-4668-BDDA-8A7A9DA7633F}"/>
              </a:ext>
            </a:extLst>
          </p:cNvPr>
          <p:cNvCxnSpPr>
            <a:cxnSpLocks/>
          </p:cNvCxnSpPr>
          <p:nvPr/>
        </p:nvCxnSpPr>
        <p:spPr>
          <a:xfrm flipV="1">
            <a:off x="395536" y="2490451"/>
            <a:ext cx="0" cy="172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DE86F8F0-44C6-479B-993C-E9D8EE351E37}"/>
              </a:ext>
            </a:extLst>
          </p:cNvPr>
          <p:cNvSpPr txBox="1"/>
          <p:nvPr/>
        </p:nvSpPr>
        <p:spPr>
          <a:xfrm>
            <a:off x="3347864" y="4074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x</a:t>
            </a:r>
            <a:endParaRPr lang="de-DE" dirty="0"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3F7A866-A786-4FE0-8590-82E4F1AF0A7F}"/>
              </a:ext>
            </a:extLst>
          </p:cNvPr>
          <p:cNvSpPr txBox="1"/>
          <p:nvPr/>
        </p:nvSpPr>
        <p:spPr>
          <a:xfrm>
            <a:off x="416638" y="23486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y</a:t>
            </a:r>
            <a:endParaRPr lang="de-DE" dirty="0">
              <a:latin typeface="+mj-lt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E5F39C7D-F6D2-45E9-9928-B6879C7F4826}"/>
              </a:ext>
            </a:extLst>
          </p:cNvPr>
          <p:cNvSpPr/>
          <p:nvPr/>
        </p:nvSpPr>
        <p:spPr>
          <a:xfrm>
            <a:off x="2232484" y="2922378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02128CA-A600-4765-944A-47E430031590}"/>
              </a:ext>
            </a:extLst>
          </p:cNvPr>
          <p:cNvSpPr/>
          <p:nvPr/>
        </p:nvSpPr>
        <p:spPr>
          <a:xfrm>
            <a:off x="969868" y="3910141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3B7F843-063B-47DA-958D-D7C253C5C577}"/>
              </a:ext>
            </a:extLst>
          </p:cNvPr>
          <p:cNvSpPr/>
          <p:nvPr/>
        </p:nvSpPr>
        <p:spPr>
          <a:xfrm>
            <a:off x="2356556" y="2683044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0BFB4A2-E3FD-444E-BA39-A1DB83D843DF}"/>
              </a:ext>
            </a:extLst>
          </p:cNvPr>
          <p:cNvSpPr/>
          <p:nvPr/>
        </p:nvSpPr>
        <p:spPr>
          <a:xfrm>
            <a:off x="755576" y="3820518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A26B19E-4778-43A9-B0C4-8D6D8AE90985}"/>
              </a:ext>
            </a:extLst>
          </p:cNvPr>
          <p:cNvSpPr/>
          <p:nvPr/>
        </p:nvSpPr>
        <p:spPr>
          <a:xfrm>
            <a:off x="1031904" y="3714586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1C94A986-C380-451D-918B-7D11897A289E}"/>
              </a:ext>
            </a:extLst>
          </p:cNvPr>
          <p:cNvSpPr/>
          <p:nvPr/>
        </p:nvSpPr>
        <p:spPr>
          <a:xfrm>
            <a:off x="1115616" y="3109922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80DAC0C-D021-4C6E-BCF2-8937BCAC79B6}"/>
              </a:ext>
            </a:extLst>
          </p:cNvPr>
          <p:cNvSpPr/>
          <p:nvPr/>
        </p:nvSpPr>
        <p:spPr>
          <a:xfrm>
            <a:off x="1239688" y="2870588"/>
            <a:ext cx="124072" cy="1258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7FB68AF-97D4-42CE-AD04-4D41CF9D6921}"/>
              </a:ext>
            </a:extLst>
          </p:cNvPr>
          <p:cNvCxnSpPr>
            <a:stCxn id="63" idx="6"/>
            <a:endCxn id="57" idx="2"/>
          </p:cNvCxnSpPr>
          <p:nvPr/>
        </p:nvCxnSpPr>
        <p:spPr>
          <a:xfrm>
            <a:off x="1363760" y="2933524"/>
            <a:ext cx="868724" cy="5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738147A-ECF0-4136-98CB-03ACE267D130}"/>
              </a:ext>
            </a:extLst>
          </p:cNvPr>
          <p:cNvCxnSpPr>
            <a:cxnSpLocks/>
            <a:stCxn id="63" idx="6"/>
            <a:endCxn id="59" idx="2"/>
          </p:cNvCxnSpPr>
          <p:nvPr/>
        </p:nvCxnSpPr>
        <p:spPr>
          <a:xfrm flipV="1">
            <a:off x="1363760" y="2745980"/>
            <a:ext cx="992796" cy="187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D2FD92B-EE86-4719-9E3B-AAEE69DBCD5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1221518" y="2978026"/>
            <a:ext cx="36340" cy="150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90B395AA-20DD-4275-B1A1-3374898B5EB2}"/>
              </a:ext>
            </a:extLst>
          </p:cNvPr>
          <p:cNvCxnSpPr>
            <a:cxnSpLocks/>
            <a:stCxn id="63" idx="3"/>
            <a:endCxn id="60" idx="0"/>
          </p:cNvCxnSpPr>
          <p:nvPr/>
        </p:nvCxnSpPr>
        <p:spPr>
          <a:xfrm flipH="1">
            <a:off x="817612" y="2978026"/>
            <a:ext cx="440246" cy="8424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2DECA96D-8E9E-440B-B7D2-B2CD4FAB7E6C}"/>
              </a:ext>
            </a:extLst>
          </p:cNvPr>
          <p:cNvCxnSpPr/>
          <p:nvPr/>
        </p:nvCxnSpPr>
        <p:spPr>
          <a:xfrm>
            <a:off x="5292080" y="4218642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ihandform: Form 80">
            <a:extLst>
              <a:ext uri="{FF2B5EF4-FFF2-40B4-BE49-F238E27FC236}">
                <a16:creationId xmlns:a16="http://schemas.microsoft.com/office/drawing/2014/main" id="{179EECBD-A333-4F71-BB71-4F13CBED73F1}"/>
              </a:ext>
            </a:extLst>
          </p:cNvPr>
          <p:cNvSpPr/>
          <p:nvPr/>
        </p:nvSpPr>
        <p:spPr>
          <a:xfrm>
            <a:off x="5586933" y="3075806"/>
            <a:ext cx="2123406" cy="1130590"/>
          </a:xfrm>
          <a:custGeom>
            <a:avLst/>
            <a:gdLst>
              <a:gd name="connsiteX0" fmla="*/ 0 w 2163170"/>
              <a:gd name="connsiteY0" fmla="*/ 1033695 h 1033695"/>
              <a:gd name="connsiteX1" fmla="*/ 197892 w 2163170"/>
              <a:gd name="connsiteY1" fmla="*/ 1026871 h 1033695"/>
              <a:gd name="connsiteX2" fmla="*/ 320722 w 2163170"/>
              <a:gd name="connsiteY2" fmla="*/ 999576 h 1033695"/>
              <a:gd name="connsiteX3" fmla="*/ 395785 w 2163170"/>
              <a:gd name="connsiteY3" fmla="*/ 904041 h 1033695"/>
              <a:gd name="connsiteX4" fmla="*/ 600501 w 2163170"/>
              <a:gd name="connsiteY4" fmla="*/ 480961 h 1033695"/>
              <a:gd name="connsiteX5" fmla="*/ 791570 w 2163170"/>
              <a:gd name="connsiteY5" fmla="*/ 160238 h 1033695"/>
              <a:gd name="connsiteX6" fmla="*/ 1071349 w 2163170"/>
              <a:gd name="connsiteY6" fmla="*/ 10113 h 1033695"/>
              <a:gd name="connsiteX7" fmla="*/ 1392071 w 2163170"/>
              <a:gd name="connsiteY7" fmla="*/ 30585 h 1033695"/>
              <a:gd name="connsiteX8" fmla="*/ 1576316 w 2163170"/>
              <a:gd name="connsiteY8" fmla="*/ 167062 h 1033695"/>
              <a:gd name="connsiteX9" fmla="*/ 1705970 w 2163170"/>
              <a:gd name="connsiteY9" fmla="*/ 480961 h 1033695"/>
              <a:gd name="connsiteX10" fmla="*/ 1828800 w 2163170"/>
              <a:gd name="connsiteY10" fmla="*/ 760740 h 1033695"/>
              <a:gd name="connsiteX11" fmla="*/ 1937982 w 2163170"/>
              <a:gd name="connsiteY11" fmla="*/ 958633 h 1033695"/>
              <a:gd name="connsiteX12" fmla="*/ 2081283 w 2163170"/>
              <a:gd name="connsiteY12" fmla="*/ 1013224 h 1033695"/>
              <a:gd name="connsiteX13" fmla="*/ 2163170 w 2163170"/>
              <a:gd name="connsiteY13" fmla="*/ 1033695 h 103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3170" h="1033695">
                <a:moveTo>
                  <a:pt x="0" y="1033695"/>
                </a:moveTo>
                <a:cubicBezTo>
                  <a:pt x="72219" y="1033126"/>
                  <a:pt x="144438" y="1032557"/>
                  <a:pt x="197892" y="1026871"/>
                </a:cubicBezTo>
                <a:cubicBezTo>
                  <a:pt x="251346" y="1021185"/>
                  <a:pt x="287740" y="1020048"/>
                  <a:pt x="320722" y="999576"/>
                </a:cubicBezTo>
                <a:cubicBezTo>
                  <a:pt x="353704" y="979104"/>
                  <a:pt x="349155" y="990477"/>
                  <a:pt x="395785" y="904041"/>
                </a:cubicBezTo>
                <a:cubicBezTo>
                  <a:pt x="442415" y="817605"/>
                  <a:pt x="534537" y="604928"/>
                  <a:pt x="600501" y="480961"/>
                </a:cubicBezTo>
                <a:cubicBezTo>
                  <a:pt x="666465" y="356994"/>
                  <a:pt x="713095" y="238713"/>
                  <a:pt x="791570" y="160238"/>
                </a:cubicBezTo>
                <a:cubicBezTo>
                  <a:pt x="870045" y="81763"/>
                  <a:pt x="971265" y="31722"/>
                  <a:pt x="1071349" y="10113"/>
                </a:cubicBezTo>
                <a:cubicBezTo>
                  <a:pt x="1171433" y="-11496"/>
                  <a:pt x="1307910" y="4427"/>
                  <a:pt x="1392071" y="30585"/>
                </a:cubicBezTo>
                <a:cubicBezTo>
                  <a:pt x="1476232" y="56743"/>
                  <a:pt x="1524000" y="91999"/>
                  <a:pt x="1576316" y="167062"/>
                </a:cubicBezTo>
                <a:cubicBezTo>
                  <a:pt x="1628632" y="242125"/>
                  <a:pt x="1663889" y="382015"/>
                  <a:pt x="1705970" y="480961"/>
                </a:cubicBezTo>
                <a:cubicBezTo>
                  <a:pt x="1748051" y="579907"/>
                  <a:pt x="1790131" y="681128"/>
                  <a:pt x="1828800" y="760740"/>
                </a:cubicBezTo>
                <a:cubicBezTo>
                  <a:pt x="1867469" y="840352"/>
                  <a:pt x="1895902" y="916552"/>
                  <a:pt x="1937982" y="958633"/>
                </a:cubicBezTo>
                <a:cubicBezTo>
                  <a:pt x="1980062" y="1000714"/>
                  <a:pt x="2043752" y="1000714"/>
                  <a:pt x="2081283" y="1013224"/>
                </a:cubicBezTo>
                <a:cubicBezTo>
                  <a:pt x="2118814" y="1025734"/>
                  <a:pt x="2140992" y="1029714"/>
                  <a:pt x="2163170" y="10336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7F662F5-716F-45A3-9752-DA10A6971B9F}"/>
              </a:ext>
            </a:extLst>
          </p:cNvPr>
          <p:cNvSpPr/>
          <p:nvPr/>
        </p:nvSpPr>
        <p:spPr>
          <a:xfrm>
            <a:off x="6658393" y="4133420"/>
            <a:ext cx="124072" cy="1258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A45FC4D5-A6EE-46AD-A74B-17327139EAA4}"/>
              </a:ext>
            </a:extLst>
          </p:cNvPr>
          <p:cNvSpPr/>
          <p:nvPr/>
        </p:nvSpPr>
        <p:spPr>
          <a:xfrm>
            <a:off x="6802520" y="4133420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C2B0D6F-A85D-46A1-825A-6C06D62C572A}"/>
              </a:ext>
            </a:extLst>
          </p:cNvPr>
          <p:cNvCxnSpPr>
            <a:cxnSpLocks/>
          </p:cNvCxnSpPr>
          <p:nvPr/>
        </p:nvCxnSpPr>
        <p:spPr>
          <a:xfrm flipH="1">
            <a:off x="6722302" y="4209250"/>
            <a:ext cx="1422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46836CF2-8A70-471E-B9FD-4620B8A582AA}"/>
              </a:ext>
            </a:extLst>
          </p:cNvPr>
          <p:cNvSpPr txBox="1"/>
          <p:nvPr/>
        </p:nvSpPr>
        <p:spPr>
          <a:xfrm>
            <a:off x="5070529" y="1220071"/>
            <a:ext cx="382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 dirty="0">
                <a:latin typeface="+mj-lt"/>
              </a:rPr>
              <a:t>2. Plot all </a:t>
            </a:r>
            <a:r>
              <a:rPr lang="de-DE" dirty="0" err="1">
                <a:latin typeface="+mj-lt"/>
              </a:rPr>
              <a:t>distances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of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points</a:t>
            </a:r>
            <a:r>
              <a:rPr lang="de-DE" dirty="0">
                <a:latin typeface="+mj-lt"/>
              </a:rPr>
              <a:t> on a Gaussian </a:t>
            </a:r>
            <a:r>
              <a:rPr lang="de-DE" dirty="0" err="1">
                <a:latin typeface="+mj-lt"/>
              </a:rPr>
              <a:t>Curve</a:t>
            </a:r>
            <a:endParaRPr lang="de-DE" dirty="0">
              <a:latin typeface="+mj-lt"/>
            </a:endParaRPr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3553379F-370A-4392-BE4B-ED1C49E430A5}"/>
              </a:ext>
            </a:extLst>
          </p:cNvPr>
          <p:cNvCxnSpPr>
            <a:cxnSpLocks/>
          </p:cNvCxnSpPr>
          <p:nvPr/>
        </p:nvCxnSpPr>
        <p:spPr>
          <a:xfrm>
            <a:off x="6729971" y="3109922"/>
            <a:ext cx="4835" cy="110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5652A142-A2E7-4ACD-A74F-B828665869D9}"/>
              </a:ext>
            </a:extLst>
          </p:cNvPr>
          <p:cNvCxnSpPr>
            <a:cxnSpLocks/>
          </p:cNvCxnSpPr>
          <p:nvPr/>
        </p:nvCxnSpPr>
        <p:spPr>
          <a:xfrm>
            <a:off x="6846374" y="3102928"/>
            <a:ext cx="18182" cy="1102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FD5376A1-A057-42DF-9C8C-AB78DEE8755E}"/>
              </a:ext>
            </a:extLst>
          </p:cNvPr>
          <p:cNvCxnSpPr>
            <a:cxnSpLocks/>
          </p:cNvCxnSpPr>
          <p:nvPr/>
        </p:nvCxnSpPr>
        <p:spPr>
          <a:xfrm flipH="1" flipV="1">
            <a:off x="6729971" y="4221392"/>
            <a:ext cx="922424" cy="654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DE30FFE1-5B0E-444C-A295-D70273DBB12D}"/>
              </a:ext>
            </a:extLst>
          </p:cNvPr>
          <p:cNvSpPr/>
          <p:nvPr/>
        </p:nvSpPr>
        <p:spPr>
          <a:xfrm>
            <a:off x="7599901" y="4164998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5DEA9F2-717B-4010-8EDF-C1565275D17D}"/>
              </a:ext>
            </a:extLst>
          </p:cNvPr>
          <p:cNvSpPr/>
          <p:nvPr/>
        </p:nvSpPr>
        <p:spPr>
          <a:xfrm>
            <a:off x="7466287" y="4155706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1333D600-F97F-4FA6-977A-CA614506F31F}"/>
              </a:ext>
            </a:extLst>
          </p:cNvPr>
          <p:cNvSpPr/>
          <p:nvPr/>
        </p:nvSpPr>
        <p:spPr>
          <a:xfrm>
            <a:off x="7730394" y="4149165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762001C-DE72-4A0C-9CCD-A46BE8327069}"/>
              </a:ext>
            </a:extLst>
          </p:cNvPr>
          <p:cNvSpPr/>
          <p:nvPr/>
        </p:nvSpPr>
        <p:spPr>
          <a:xfrm>
            <a:off x="5544031" y="4155706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1D643D4C-7B9E-4B96-BF45-0E49764F2D05}"/>
              </a:ext>
            </a:extLst>
          </p:cNvPr>
          <p:cNvSpPr/>
          <p:nvPr/>
        </p:nvSpPr>
        <p:spPr>
          <a:xfrm>
            <a:off x="5697265" y="4164998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4B4F0899-4F46-4659-98C5-8DFF72E669BE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1093940" y="2985314"/>
            <a:ext cx="156281" cy="72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B4EFB6C-A237-46C5-89BA-38049122D1B5}"/>
              </a:ext>
            </a:extLst>
          </p:cNvPr>
          <p:cNvCxnSpPr/>
          <p:nvPr/>
        </p:nvCxnSpPr>
        <p:spPr>
          <a:xfrm flipV="1">
            <a:off x="5292080" y="2571750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517334C-274F-4275-A911-B6BFEB4EBE27}"/>
              </a:ext>
            </a:extLst>
          </p:cNvPr>
          <p:cNvSpPr txBox="1"/>
          <p:nvPr/>
        </p:nvSpPr>
        <p:spPr>
          <a:xfrm>
            <a:off x="4932040" y="228371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Similarity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79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95" grpId="0"/>
      <p:bldP spid="103" grpId="0" animBg="1"/>
      <p:bldP spid="106" grpId="0" animBg="1"/>
      <p:bldP spid="107" grpId="0" animBg="1"/>
      <p:bldP spid="108" grpId="0" animBg="1"/>
      <p:bldP spid="109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t-SNE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works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 dirty="0">
                <a:latin typeface="+mj-lt"/>
              </a:rPr>
              <a:t>3. </a:t>
            </a:r>
            <a:r>
              <a:rPr lang="de-DE" dirty="0" err="1">
                <a:latin typeface="+mj-lt"/>
              </a:rPr>
              <a:t>Derive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similarity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matrix</a:t>
            </a:r>
            <a:r>
              <a:rPr lang="de-DE" dirty="0">
                <a:latin typeface="+mj-lt"/>
              </a:rPr>
              <a:t> (high dimensional </a:t>
            </a:r>
            <a:r>
              <a:rPr lang="de-DE" dirty="0" err="1">
                <a:latin typeface="+mj-lt"/>
              </a:rPr>
              <a:t>space</a:t>
            </a:r>
            <a:r>
              <a:rPr lang="de-DE" dirty="0">
                <a:latin typeface="+mj-lt"/>
              </a:rPr>
              <a:t>)</a:t>
            </a:r>
          </a:p>
          <a:p>
            <a:pPr marL="342900" indent="-342900" latinLnBrk="0">
              <a:buAutoNum type="arabicPeriod"/>
            </a:pPr>
            <a:endParaRPr lang="de-DE" dirty="0">
              <a:latin typeface="+mj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38514A-F12D-404A-A657-23439EA44DCA}"/>
              </a:ext>
            </a:extLst>
          </p:cNvPr>
          <p:cNvSpPr/>
          <p:nvPr/>
        </p:nvSpPr>
        <p:spPr>
          <a:xfrm>
            <a:off x="4689124" y="11777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de-DE" dirty="0">
                <a:latin typeface="+mj-lt"/>
              </a:rPr>
              <a:t>4. </a:t>
            </a:r>
            <a:r>
              <a:rPr lang="de-DE" dirty="0" err="1">
                <a:latin typeface="+mj-lt"/>
              </a:rPr>
              <a:t>Reproduce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similarity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matrix</a:t>
            </a:r>
            <a:r>
              <a:rPr lang="de-DE" dirty="0">
                <a:latin typeface="+mj-lt"/>
              </a:rPr>
              <a:t> in </a:t>
            </a:r>
          </a:p>
          <a:p>
            <a:pPr latinLnBrk="0"/>
            <a:r>
              <a:rPr lang="de-DE" dirty="0" err="1">
                <a:latin typeface="+mj-lt"/>
              </a:rPr>
              <a:t>low</a:t>
            </a:r>
            <a:r>
              <a:rPr lang="de-DE" dirty="0">
                <a:latin typeface="+mj-lt"/>
              </a:rPr>
              <a:t> dimensional </a:t>
            </a:r>
            <a:r>
              <a:rPr lang="de-DE" dirty="0" err="1">
                <a:latin typeface="+mj-lt"/>
              </a:rPr>
              <a:t>space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by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rearranging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points</a:t>
            </a:r>
            <a:r>
              <a:rPr lang="de-DE" dirty="0">
                <a:latin typeface="+mj-lt"/>
              </a:rPr>
              <a:t> </a:t>
            </a:r>
          </a:p>
          <a:p>
            <a:pPr latinLnBrk="0"/>
            <a:r>
              <a:rPr lang="de-DE" dirty="0">
                <a:latin typeface="+mj-lt"/>
              </a:rPr>
              <a:t>(Student-t </a:t>
            </a:r>
            <a:r>
              <a:rPr lang="de-DE" dirty="0" err="1">
                <a:latin typeface="+mj-lt"/>
              </a:rPr>
              <a:t>distribution</a:t>
            </a:r>
            <a:r>
              <a:rPr lang="de-DE" dirty="0">
                <a:latin typeface="+mj-lt"/>
              </a:rPr>
              <a:t>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4D06622-2F66-4AA3-BDB2-35668D7177B5}"/>
              </a:ext>
            </a:extLst>
          </p:cNvPr>
          <p:cNvSpPr/>
          <p:nvPr/>
        </p:nvSpPr>
        <p:spPr>
          <a:xfrm>
            <a:off x="271464" y="3232694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A688494-37EF-4ED8-8289-89B3BD95BB54}"/>
              </a:ext>
            </a:extLst>
          </p:cNvPr>
          <p:cNvSpPr/>
          <p:nvPr/>
        </p:nvSpPr>
        <p:spPr>
          <a:xfrm>
            <a:off x="271464" y="2689998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2387F3E-587B-404C-8E6F-FFB64465A018}"/>
              </a:ext>
            </a:extLst>
          </p:cNvPr>
          <p:cNvSpPr/>
          <p:nvPr/>
        </p:nvSpPr>
        <p:spPr>
          <a:xfrm>
            <a:off x="271464" y="2961346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345D12-E799-45E8-8F59-6D50CF642E62}"/>
              </a:ext>
            </a:extLst>
          </p:cNvPr>
          <p:cNvSpPr/>
          <p:nvPr/>
        </p:nvSpPr>
        <p:spPr>
          <a:xfrm>
            <a:off x="271464" y="3504042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2F90D68-4E76-481D-90B3-AE7236647E06}"/>
              </a:ext>
            </a:extLst>
          </p:cNvPr>
          <p:cNvSpPr/>
          <p:nvPr/>
        </p:nvSpPr>
        <p:spPr>
          <a:xfrm>
            <a:off x="271464" y="3775390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42EBF5-EF05-4F70-9676-80291002142C}"/>
              </a:ext>
            </a:extLst>
          </p:cNvPr>
          <p:cNvSpPr/>
          <p:nvPr/>
        </p:nvSpPr>
        <p:spPr>
          <a:xfrm>
            <a:off x="271464" y="4046738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A8E7018-D4D0-477E-B338-2185E8BA5414}"/>
              </a:ext>
            </a:extLst>
          </p:cNvPr>
          <p:cNvSpPr/>
          <p:nvPr/>
        </p:nvSpPr>
        <p:spPr>
          <a:xfrm>
            <a:off x="271464" y="4318086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B1DD1B1-7695-4BD7-AE14-E58D0B47376D}"/>
              </a:ext>
            </a:extLst>
          </p:cNvPr>
          <p:cNvGrpSpPr/>
          <p:nvPr/>
        </p:nvGrpSpPr>
        <p:grpSpPr>
          <a:xfrm rot="10800000">
            <a:off x="557654" y="4607918"/>
            <a:ext cx="1763954" cy="124072"/>
            <a:chOff x="557654" y="4463902"/>
            <a:chExt cx="1763954" cy="124072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D1E4CA2-2EE2-464D-8EBB-530E016C034F}"/>
                </a:ext>
              </a:extLst>
            </p:cNvPr>
            <p:cNvSpPr/>
            <p:nvPr/>
          </p:nvSpPr>
          <p:spPr>
            <a:xfrm rot="5400000">
              <a:off x="1650610" y="4463002"/>
              <a:ext cx="124072" cy="1258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473BBD2-DA8A-4CE1-A832-D3602EE9A166}"/>
                </a:ext>
              </a:extLst>
            </p:cNvPr>
            <p:cNvSpPr/>
            <p:nvPr/>
          </p:nvSpPr>
          <p:spPr>
            <a:xfrm rot="5400000">
              <a:off x="2196636" y="4463002"/>
              <a:ext cx="124072" cy="1258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15695C5-0B43-4556-9131-80D5514DA888}"/>
                </a:ext>
              </a:extLst>
            </p:cNvPr>
            <p:cNvSpPr/>
            <p:nvPr/>
          </p:nvSpPr>
          <p:spPr>
            <a:xfrm rot="5400000">
              <a:off x="1923624" y="4463002"/>
              <a:ext cx="124072" cy="1258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24F4E10-6A5D-48D3-908C-41A3F0321079}"/>
                </a:ext>
              </a:extLst>
            </p:cNvPr>
            <p:cNvSpPr/>
            <p:nvPr/>
          </p:nvSpPr>
          <p:spPr>
            <a:xfrm rot="5400000">
              <a:off x="1377596" y="4463002"/>
              <a:ext cx="124072" cy="1258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BB6C799-175A-4D4C-954A-F9D823460B5F}"/>
                </a:ext>
              </a:extLst>
            </p:cNvPr>
            <p:cNvSpPr/>
            <p:nvPr/>
          </p:nvSpPr>
          <p:spPr>
            <a:xfrm rot="5400000">
              <a:off x="1104582" y="4463002"/>
              <a:ext cx="124072" cy="12587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E50A9FC-9C51-4EF4-B5CF-5EBA78A803B9}"/>
                </a:ext>
              </a:extLst>
            </p:cNvPr>
            <p:cNvSpPr/>
            <p:nvPr/>
          </p:nvSpPr>
          <p:spPr>
            <a:xfrm rot="5400000">
              <a:off x="831568" y="4463002"/>
              <a:ext cx="124072" cy="12587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38C2639-2D8C-4E89-B35A-2A311EB7084B}"/>
                </a:ext>
              </a:extLst>
            </p:cNvPr>
            <p:cNvSpPr/>
            <p:nvPr/>
          </p:nvSpPr>
          <p:spPr>
            <a:xfrm rot="5400000">
              <a:off x="558554" y="4463002"/>
              <a:ext cx="124072" cy="12587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</p:grpSp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E2FBA791-27C4-4682-A164-B2FE36BF3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14650"/>
              </p:ext>
            </p:extLst>
          </p:nvPr>
        </p:nvGraphicFramePr>
        <p:xfrm>
          <a:off x="472805" y="2623408"/>
          <a:ext cx="1911070" cy="1939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10">
                  <a:extLst>
                    <a:ext uri="{9D8B030D-6E8A-4147-A177-3AD203B41FA5}">
                      <a16:colId xmlns:a16="http://schemas.microsoft.com/office/drawing/2014/main" val="2961314250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3451259703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1795031500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3195005601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3267592304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3484099490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3876019832"/>
                    </a:ext>
                  </a:extLst>
                </a:gridCol>
              </a:tblGrid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46978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906778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5511596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74225915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17933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3691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97609"/>
                  </a:ext>
                </a:extLst>
              </a:tr>
            </a:tbl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B956AAEA-E58C-4168-8B3B-CD7E981291E0}"/>
              </a:ext>
            </a:extLst>
          </p:cNvPr>
          <p:cNvSpPr txBox="1"/>
          <p:nvPr/>
        </p:nvSpPr>
        <p:spPr>
          <a:xfrm>
            <a:off x="2771800" y="3342444"/>
            <a:ext cx="1114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Similarity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   </a:t>
            </a:r>
            <a:r>
              <a:rPr lang="de-DE" dirty="0" err="1">
                <a:latin typeface="+mj-lt"/>
              </a:rPr>
              <a:t>low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   medium</a:t>
            </a:r>
          </a:p>
          <a:p>
            <a:r>
              <a:rPr lang="de-DE" dirty="0">
                <a:latin typeface="+mj-lt"/>
              </a:rPr>
              <a:t>   high</a:t>
            </a:r>
          </a:p>
          <a:p>
            <a:r>
              <a:rPr lang="de-DE" dirty="0">
                <a:latin typeface="+mj-lt"/>
              </a:rPr>
              <a:t>   </a:t>
            </a:r>
            <a:r>
              <a:rPr lang="de-DE" dirty="0" err="1">
                <a:latin typeface="+mj-lt"/>
              </a:rPr>
              <a:t>perfect</a:t>
            </a:r>
            <a:r>
              <a:rPr lang="de-DE" dirty="0">
                <a:latin typeface="+mj-lt"/>
              </a:rPr>
              <a:t>	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DE855D5-2854-4FC8-9FEE-02F8870DB0AF}"/>
              </a:ext>
            </a:extLst>
          </p:cNvPr>
          <p:cNvSpPr/>
          <p:nvPr/>
        </p:nvSpPr>
        <p:spPr>
          <a:xfrm>
            <a:off x="2807824" y="3735043"/>
            <a:ext cx="180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17C3414-9A2C-48D2-B40D-9B3357A3F757}"/>
              </a:ext>
            </a:extLst>
          </p:cNvPr>
          <p:cNvSpPr/>
          <p:nvPr/>
        </p:nvSpPr>
        <p:spPr>
          <a:xfrm>
            <a:off x="2807824" y="3993640"/>
            <a:ext cx="180000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535B0B2-5BBB-4C09-AEC5-236AA9B3827E}"/>
              </a:ext>
            </a:extLst>
          </p:cNvPr>
          <p:cNvSpPr/>
          <p:nvPr/>
        </p:nvSpPr>
        <p:spPr>
          <a:xfrm>
            <a:off x="2807824" y="4254164"/>
            <a:ext cx="180000" cy="18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E248B5D-45FA-4B71-B274-092F18307E73}"/>
              </a:ext>
            </a:extLst>
          </p:cNvPr>
          <p:cNvSpPr/>
          <p:nvPr/>
        </p:nvSpPr>
        <p:spPr>
          <a:xfrm>
            <a:off x="4709983" y="3232693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503651B-4B6B-490F-9542-8C5D3504C1A8}"/>
              </a:ext>
            </a:extLst>
          </p:cNvPr>
          <p:cNvSpPr/>
          <p:nvPr/>
        </p:nvSpPr>
        <p:spPr>
          <a:xfrm>
            <a:off x="4709983" y="2689997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18E3ED2-5CFB-46F6-8BD0-E525CDD850FC}"/>
              </a:ext>
            </a:extLst>
          </p:cNvPr>
          <p:cNvSpPr/>
          <p:nvPr/>
        </p:nvSpPr>
        <p:spPr>
          <a:xfrm>
            <a:off x="4709983" y="2961345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963F484-9205-4300-9781-F4AA380E0875}"/>
              </a:ext>
            </a:extLst>
          </p:cNvPr>
          <p:cNvSpPr/>
          <p:nvPr/>
        </p:nvSpPr>
        <p:spPr>
          <a:xfrm>
            <a:off x="4709983" y="3504041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8DD421F-A647-4D6F-9852-2F9088297230}"/>
              </a:ext>
            </a:extLst>
          </p:cNvPr>
          <p:cNvSpPr/>
          <p:nvPr/>
        </p:nvSpPr>
        <p:spPr>
          <a:xfrm>
            <a:off x="4709983" y="3775389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C5776F0-5AA5-4422-8EE7-8B1772ADF034}"/>
              </a:ext>
            </a:extLst>
          </p:cNvPr>
          <p:cNvSpPr/>
          <p:nvPr/>
        </p:nvSpPr>
        <p:spPr>
          <a:xfrm>
            <a:off x="4709983" y="4046737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F18E4A3-E125-42BA-B333-AA957A566E48}"/>
              </a:ext>
            </a:extLst>
          </p:cNvPr>
          <p:cNvSpPr/>
          <p:nvPr/>
        </p:nvSpPr>
        <p:spPr>
          <a:xfrm>
            <a:off x="4709983" y="4318085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0423B4D-2B16-43B8-AA99-E3F17206F6CD}"/>
              </a:ext>
            </a:extLst>
          </p:cNvPr>
          <p:cNvGrpSpPr/>
          <p:nvPr/>
        </p:nvGrpSpPr>
        <p:grpSpPr>
          <a:xfrm rot="10800000">
            <a:off x="4996173" y="4607917"/>
            <a:ext cx="1763954" cy="124072"/>
            <a:chOff x="557654" y="4463902"/>
            <a:chExt cx="1763954" cy="12407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057E6AA2-AF9A-4737-BA59-F262C2218936}"/>
                </a:ext>
              </a:extLst>
            </p:cNvPr>
            <p:cNvSpPr/>
            <p:nvPr/>
          </p:nvSpPr>
          <p:spPr>
            <a:xfrm rot="5400000">
              <a:off x="1650610" y="4463002"/>
              <a:ext cx="124072" cy="1258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73D02F-FBCE-4005-AA17-8E7BDBC91D29}"/>
                </a:ext>
              </a:extLst>
            </p:cNvPr>
            <p:cNvSpPr/>
            <p:nvPr/>
          </p:nvSpPr>
          <p:spPr>
            <a:xfrm rot="5400000">
              <a:off x="2196636" y="4463002"/>
              <a:ext cx="124072" cy="1258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30F89EF-170B-4E95-8528-669B21C08B5A}"/>
                </a:ext>
              </a:extLst>
            </p:cNvPr>
            <p:cNvSpPr/>
            <p:nvPr/>
          </p:nvSpPr>
          <p:spPr>
            <a:xfrm rot="5400000">
              <a:off x="1923624" y="4463002"/>
              <a:ext cx="124072" cy="1258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C9C9986-4321-4B94-8442-51D424FD4244}"/>
                </a:ext>
              </a:extLst>
            </p:cNvPr>
            <p:cNvSpPr/>
            <p:nvPr/>
          </p:nvSpPr>
          <p:spPr>
            <a:xfrm rot="5400000">
              <a:off x="1377596" y="4463002"/>
              <a:ext cx="124072" cy="1258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1B24C2E4-9D6B-4B1B-AE34-E6FD5FC4B4F7}"/>
                </a:ext>
              </a:extLst>
            </p:cNvPr>
            <p:cNvSpPr/>
            <p:nvPr/>
          </p:nvSpPr>
          <p:spPr>
            <a:xfrm rot="5400000">
              <a:off x="1104582" y="4463002"/>
              <a:ext cx="124072" cy="12587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ECB6FF4A-9634-490B-8E49-325C5441B440}"/>
                </a:ext>
              </a:extLst>
            </p:cNvPr>
            <p:cNvSpPr/>
            <p:nvPr/>
          </p:nvSpPr>
          <p:spPr>
            <a:xfrm rot="5400000">
              <a:off x="831568" y="4463002"/>
              <a:ext cx="124072" cy="12587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7E48D84E-869D-459C-A35C-E8E19C23384C}"/>
                </a:ext>
              </a:extLst>
            </p:cNvPr>
            <p:cNvSpPr/>
            <p:nvPr/>
          </p:nvSpPr>
          <p:spPr>
            <a:xfrm rot="5400000">
              <a:off x="558554" y="4463002"/>
              <a:ext cx="124072" cy="12587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+mj-lt"/>
              </a:endParaRPr>
            </a:p>
          </p:txBody>
        </p:sp>
      </p:grpSp>
      <p:graphicFrame>
        <p:nvGraphicFramePr>
          <p:cNvPr id="43" name="Tabelle 42">
            <a:extLst>
              <a:ext uri="{FF2B5EF4-FFF2-40B4-BE49-F238E27FC236}">
                <a16:creationId xmlns:a16="http://schemas.microsoft.com/office/drawing/2014/main" id="{85665AD0-55B8-4236-8AB0-09D0E1F3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34593"/>
              </p:ext>
            </p:extLst>
          </p:nvPr>
        </p:nvGraphicFramePr>
        <p:xfrm>
          <a:off x="4911324" y="2623407"/>
          <a:ext cx="1911070" cy="1939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10">
                  <a:extLst>
                    <a:ext uri="{9D8B030D-6E8A-4147-A177-3AD203B41FA5}">
                      <a16:colId xmlns:a16="http://schemas.microsoft.com/office/drawing/2014/main" val="2961314250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3451259703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1795031500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3195005601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3267592304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3484099490"/>
                    </a:ext>
                  </a:extLst>
                </a:gridCol>
                <a:gridCol w="273010">
                  <a:extLst>
                    <a:ext uri="{9D8B030D-6E8A-4147-A177-3AD203B41FA5}">
                      <a16:colId xmlns:a16="http://schemas.microsoft.com/office/drawing/2014/main" val="3876019832"/>
                    </a:ext>
                  </a:extLst>
                </a:gridCol>
              </a:tblGrid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46978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906778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5511596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74225915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17933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3691"/>
                  </a:ext>
                </a:extLst>
              </a:tr>
              <a:tr h="27705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97609"/>
                  </a:ext>
                </a:extLst>
              </a:tr>
            </a:tbl>
          </a:graphicData>
        </a:graphic>
      </p:graphicFrame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B812AA6-18D1-4AD9-A182-94BCC73B263D}"/>
              </a:ext>
            </a:extLst>
          </p:cNvPr>
          <p:cNvCxnSpPr/>
          <p:nvPr/>
        </p:nvCxnSpPr>
        <p:spPr>
          <a:xfrm>
            <a:off x="4834055" y="2211710"/>
            <a:ext cx="319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7C8BD3AF-5AF2-43C1-95AE-752D79CC904A}"/>
              </a:ext>
            </a:extLst>
          </p:cNvPr>
          <p:cNvSpPr/>
          <p:nvPr/>
        </p:nvSpPr>
        <p:spPr>
          <a:xfrm>
            <a:off x="5059109" y="2156744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97D822D-DEBF-4FC1-B95C-FE9C09E59E9A}"/>
              </a:ext>
            </a:extLst>
          </p:cNvPr>
          <p:cNvSpPr/>
          <p:nvPr/>
        </p:nvSpPr>
        <p:spPr>
          <a:xfrm>
            <a:off x="5222846" y="2152575"/>
            <a:ext cx="124072" cy="1258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200AE8F-CDE9-4158-80DA-56A781709380}"/>
              </a:ext>
            </a:extLst>
          </p:cNvPr>
          <p:cNvSpPr/>
          <p:nvPr/>
        </p:nvSpPr>
        <p:spPr>
          <a:xfrm>
            <a:off x="5994929" y="2152575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BFD2A68-3FBF-4B06-87EA-13F3C2850A1A}"/>
              </a:ext>
            </a:extLst>
          </p:cNvPr>
          <p:cNvSpPr/>
          <p:nvPr/>
        </p:nvSpPr>
        <p:spPr>
          <a:xfrm>
            <a:off x="6141780" y="2156744"/>
            <a:ext cx="124072" cy="1258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0C964D1-9DAD-49E3-BBB8-45343EDE26EE}"/>
              </a:ext>
            </a:extLst>
          </p:cNvPr>
          <p:cNvSpPr/>
          <p:nvPr/>
        </p:nvSpPr>
        <p:spPr>
          <a:xfrm>
            <a:off x="6755321" y="2156744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F0C9A6D-5221-4DEF-ADDA-D9D047FC5602}"/>
              </a:ext>
            </a:extLst>
          </p:cNvPr>
          <p:cNvSpPr/>
          <p:nvPr/>
        </p:nvSpPr>
        <p:spPr>
          <a:xfrm>
            <a:off x="6936292" y="2156744"/>
            <a:ext cx="124072" cy="12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922A50-AB89-4DB1-B85D-2816A91FAA9E}"/>
              </a:ext>
            </a:extLst>
          </p:cNvPr>
          <p:cNvSpPr txBox="1"/>
          <p:nvPr/>
        </p:nvSpPr>
        <p:spPr>
          <a:xfrm>
            <a:off x="271464" y="2130410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Similarity</a:t>
            </a:r>
            <a:r>
              <a:rPr lang="de-DE" dirty="0">
                <a:latin typeface="+mj-lt"/>
              </a:rPr>
              <a:t> Matrix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82AA3CA-D31A-4907-ACDC-CEC1B6111C27}"/>
              </a:ext>
            </a:extLst>
          </p:cNvPr>
          <p:cNvSpPr txBox="1"/>
          <p:nvPr/>
        </p:nvSpPr>
        <p:spPr>
          <a:xfrm>
            <a:off x="4644008" y="2274426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Similarity</a:t>
            </a:r>
            <a:r>
              <a:rPr lang="de-DE" dirty="0">
                <a:latin typeface="+mj-lt"/>
              </a:rPr>
              <a:t> Matrix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560AA0B-F03A-4D07-88F2-ADF4D4655A17}"/>
              </a:ext>
            </a:extLst>
          </p:cNvPr>
          <p:cNvSpPr/>
          <p:nvPr/>
        </p:nvSpPr>
        <p:spPr>
          <a:xfrm>
            <a:off x="2807824" y="4507078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53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t-SNE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Examples</a:t>
            </a:r>
            <a:endParaRPr lang="de-DE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534946-DE33-4A15-864C-3049FDCD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8571"/>
            <a:ext cx="2664296" cy="190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CF3038B-EFB4-4B9B-8826-9F98D9656C60}"/>
              </a:ext>
            </a:extLst>
          </p:cNvPr>
          <p:cNvSpPr txBox="1"/>
          <p:nvPr/>
        </p:nvSpPr>
        <p:spPr>
          <a:xfrm>
            <a:off x="179512" y="1203598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+mj-lt"/>
              </a:rPr>
              <a:t>Spheres</a:t>
            </a:r>
            <a:endParaRPr lang="de-DE" dirty="0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7E53513-670F-4F89-BBA8-9C2AA31CF781}"/>
              </a:ext>
            </a:extLst>
          </p:cNvPr>
          <p:cNvSpPr txBox="1"/>
          <p:nvPr/>
        </p:nvSpPr>
        <p:spPr>
          <a:xfrm>
            <a:off x="4788024" y="1203598"/>
            <a:ext cx="103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+mj-lt"/>
              </a:rPr>
              <a:t>Mnist</a:t>
            </a:r>
            <a:endParaRPr lang="de-DE" dirty="0">
              <a:latin typeface="+mj-lt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480113-44B1-4320-8795-CDF66DD19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87432"/>
            <a:ext cx="2952328" cy="210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25BE226-6859-4E14-8D19-CDCF31C3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26" y="1043117"/>
            <a:ext cx="2370762" cy="169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5EB5C6-0AB2-43FE-81D2-7899A6DF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17" y="2557906"/>
            <a:ext cx="3453330" cy="24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2CB6A9E6-6735-4A12-853B-54F01A96D1BD}"/>
              </a:ext>
            </a:extLst>
          </p:cNvPr>
          <p:cNvCxnSpPr>
            <a:stCxn id="1026" idx="1"/>
          </p:cNvCxnSpPr>
          <p:nvPr/>
        </p:nvCxnSpPr>
        <p:spPr>
          <a:xfrm rot="10800000" flipV="1">
            <a:off x="1043608" y="2010106"/>
            <a:ext cx="864096" cy="8773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CEB911BF-E6B1-4CFC-A616-108B69E9B7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24128" y="1707654"/>
            <a:ext cx="869598" cy="8979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t-SNE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Advantages / </a:t>
            </a:r>
            <a:r>
              <a:rPr lang="de-DE" dirty="0" err="1">
                <a:latin typeface="+mj-lt"/>
              </a:rPr>
              <a:t>Disadvantages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41044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 sz="4000" dirty="0">
                <a:solidFill>
                  <a:srgbClr val="00B050"/>
                </a:solidFill>
                <a:latin typeface="+mj-lt"/>
              </a:rPr>
              <a:t>		+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</a:t>
            </a:r>
            <a:r>
              <a:rPr lang="de-DE" dirty="0">
                <a:latin typeface="+mj-lt"/>
              </a:rPr>
              <a:t>an </a:t>
            </a:r>
            <a:r>
              <a:rPr lang="de-DE" dirty="0" err="1">
                <a:latin typeface="+mj-lt"/>
              </a:rPr>
              <a:t>cover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more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complex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structures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than</a:t>
            </a:r>
            <a:r>
              <a:rPr lang="de-DE" dirty="0">
                <a:latin typeface="+mj-lt"/>
              </a:rPr>
              <a:t> PCA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F43289-FB6F-4D82-A0B0-951F76572BF4}"/>
              </a:ext>
            </a:extLst>
          </p:cNvPr>
          <p:cNvSpPr txBox="1"/>
          <p:nvPr/>
        </p:nvSpPr>
        <p:spPr>
          <a:xfrm>
            <a:off x="4572000" y="1131590"/>
            <a:ext cx="41044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de-DE" sz="4000" dirty="0">
                <a:solidFill>
                  <a:srgbClr val="00B050"/>
                </a:solidFill>
                <a:latin typeface="+mj-lt"/>
              </a:rPr>
              <a:t>		</a:t>
            </a:r>
            <a:r>
              <a:rPr lang="de-DE" sz="4000" dirty="0">
                <a:solidFill>
                  <a:srgbClr val="FF0000"/>
                </a:solidFill>
                <a:latin typeface="+mj-lt"/>
              </a:rPr>
              <a:t>-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Non-convex loss function leads to non-deterministic solution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Uses Euclidean distance, which assumes linearity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Much higher computational effort than PCA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980478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Bildschirmpräsentation (16:9)</PresentationFormat>
  <Paragraphs>58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Gollnick, Bert (SGRE SE PL TE SDEV WFCS A&amp;D)</cp:lastModifiedBy>
  <cp:revision>132</cp:revision>
  <dcterms:created xsi:type="dcterms:W3CDTF">2016-12-05T23:26:54Z</dcterms:created>
  <dcterms:modified xsi:type="dcterms:W3CDTF">2019-03-25T15:10:55Z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iteId">
    <vt:lpwstr>12f921d8-f30d-4596-a652-7045b338485a</vt:lpwstr>
  </property>
  <property fmtid="{D5CDD505-2E9C-101B-9397-08002B2CF9AE}" pid="4" name="MSIP_Label_6013f521-439d-4e48-8e98-41ab6c596aa7_Owner">
    <vt:lpwstr>Bert.Gollnick@siemensgamesa.com</vt:lpwstr>
  </property>
  <property fmtid="{D5CDD505-2E9C-101B-9397-08002B2CF9AE}" pid="5" name="MSIP_Label_6013f521-439d-4e48-8e98-41ab6c596aa7_SetDate">
    <vt:lpwstr>2019-03-18T14:02:43.7298000Z</vt:lpwstr>
  </property>
  <property fmtid="{D5CDD505-2E9C-101B-9397-08002B2CF9AE}" pid="6" name="MSIP_Label_6013f521-439d-4e48-8e98-41ab6c596aa7_Name">
    <vt:lpwstr>Restricted</vt:lpwstr>
  </property>
  <property fmtid="{D5CDD505-2E9C-101B-9397-08002B2CF9AE}" pid="7" name="MSIP_Label_6013f521-439d-4e48-8e98-41ab6c596aa7_Application">
    <vt:lpwstr>Microsoft Azure Information Protection</vt:lpwstr>
  </property>
  <property fmtid="{D5CDD505-2E9C-101B-9397-08002B2CF9AE}" pid="8" name="MSIP_Label_6013f521-439d-4e48-8e98-41ab6c596aa7_Extended_MSFT_Method">
    <vt:lpwstr>Automatic</vt:lpwstr>
  </property>
  <property fmtid="{D5CDD505-2E9C-101B-9397-08002B2CF9AE}" pid="9" name="Sensitivity">
    <vt:lpwstr>Restricted</vt:lpwstr>
  </property>
</Properties>
</file>