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algn="tl" blurRad="28575" dir="13200000" dist="3175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13"/>
          <p:cNvSpPr txBox="1"/>
          <p:nvPr/>
        </p:nvSpPr>
        <p:spPr>
          <a:xfrm>
            <a:off x="836612" y="7868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048636" name="TextBox 14"/>
          <p:cNvSpPr txBox="1"/>
          <p:nvPr/>
        </p:nvSpPr>
        <p:spPr>
          <a:xfrm>
            <a:off x="10437812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buNone/>
              <a:defRPr sz="2000"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defRPr sz="2000"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extBox 13"/>
          <p:cNvSpPr txBox="1"/>
          <p:nvPr/>
        </p:nvSpPr>
        <p:spPr>
          <a:xfrm>
            <a:off x="836612" y="7868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048661" name="TextBox 14"/>
          <p:cNvSpPr txBox="1"/>
          <p:nvPr/>
        </p:nvSpPr>
        <p:spPr>
          <a:xfrm>
            <a:off x="10437812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b="0" cap="all"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800" lang="en-US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b="0" cap="all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2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080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p>
            <a:endParaRPr lang="en-IN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900" i="0">
                <a:solidFill>
                  <a:schemeClr val="tx1">
                    <a:lumMod val="75000"/>
                  </a:schemeClr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425788-CC58-4B32-9EAB-ADA3C27AD5E2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900" i="0">
                <a:solidFill>
                  <a:schemeClr val="tx1">
                    <a:lumMod val="75000"/>
                  </a:schemeClr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900" i="0">
                <a:solidFill>
                  <a:schemeClr val="tx1">
                    <a:lumMod val="75000"/>
                  </a:schemeClr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788453-20BA-414B-96F5-63403F02CD6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200" kern="1200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algn="tl" blurRad="28575" dir="14040000" dist="381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20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8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6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4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4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4"/>
          <p:cNvSpPr txBox="1"/>
          <p:nvPr/>
        </p:nvSpPr>
        <p:spPr>
          <a:xfrm>
            <a:off x="0" y="156447"/>
            <a:ext cx="11556274" cy="715975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Persona 1:</a:t>
            </a:r>
            <a:r>
              <a:rPr dirty="0" sz="11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 the Fitness Enthusiast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Age: 35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Occupation:</a:t>
            </a:r>
            <a:r>
              <a:rPr dirty="0" sz="11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Background:</a:t>
            </a:r>
            <a:r>
              <a:rPr dirty="0" sz="11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Regularly exercises and uses fitness apps to track progress. Enjoys pushing limits and trying new challenges.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 a personal record in running.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advanced workout techniques and nutrition strategies.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with like-minded individuals for challenges and competitions</a:t>
            </a:r>
            <a:r>
              <a:rPr dirty="0" sz="11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Pain Points: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Frustrated by apps that don’t offer advanced tracking features.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Seeks community engagement but finds existing options lacking.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Often feels uninspired by generic workout plans.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Features: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training plans.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In-app community challenges and leaderboards.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analytics on performance and health metrics.</a:t>
            </a:r>
            <a:endParaRPr dirty="0" sz="1100" kern="100" lang="en-IN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 amt="35000"/>
          </a:blip>
          <a:stretch>
            <a:fillRect/>
          </a:stretch>
        </p:blipFill>
        <p:spPr>
          <a:xfrm>
            <a:off x="0" y="0"/>
            <a:ext cx="12192000" cy="6464473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0" y="125835"/>
            <a:ext cx="12444548" cy="6833616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Persona 2:</a:t>
            </a:r>
            <a:r>
              <a:rPr dirty="0" sz="1100" kern="100" lang="en-IN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Sarah the Beginner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Age: 28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Occupation:</a:t>
            </a:r>
            <a:r>
              <a:rPr dirty="0" sz="1100" kern="100" lang="en-IN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Coordinator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Background:</a:t>
            </a:r>
            <a:r>
              <a:rPr dirty="0" sz="1100" kern="100" lang="en-IN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Recently decided to prioritize health after a stressful year. She has limited experience with fitness apps.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effective workouts.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consistent exercise routine.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overall health and energy levels</a:t>
            </a:r>
            <a:r>
              <a:rPr dirty="0" sz="1100" kern="100" lang="en-IN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Pain Points: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Feels overwhelmed by the variety of workouts.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 guidance to avoid injury and maximize effectiveness.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Lacks motivation without accountability.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Features: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Beginner-friendly workout plans.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tracking with rewards.</a:t>
            </a:r>
            <a:endParaRPr dirty="0" sz="1100" kern="100" lang="en-IN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00" lang="en-IN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social features to connect with friends</a:t>
            </a:r>
            <a:r>
              <a:rPr dirty="0" sz="1800" kern="100" lang="en-IN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100" kern="1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alphaModFix amt="35000"/>
          </a:blip>
          <a:stretch>
            <a:fillRect/>
          </a:stretch>
        </p:blipFill>
        <p:spPr>
          <a:xfrm>
            <a:off x="-67111" y="-147952"/>
            <a:ext cx="12192000" cy="6880117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lastClr="000000" val="windowText"/>
      </a:dk1>
      <a:lt1>
        <a:sysClr lastClr="FFFFFF" val="window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r="13500000" dist="25400">
              <a:srgbClr val="000000">
                <a:alpha val="5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petetisai298@gmail.com</dc:creator>
  <cp:lastModifiedBy>petetisai298@gmail.com</cp:lastModifiedBy>
  <dcterms:created xsi:type="dcterms:W3CDTF">2024-10-04T08:14:28Z</dcterms:created>
  <dcterms:modified xsi:type="dcterms:W3CDTF">2024-10-08T04:31:59Z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633bb1d406924a4ba6f9ca54f422a807</vt:lpwstr>
  </property>
</Properties>
</file>