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6" r:id="rId1"/>
  </p:sldMasterIdLst>
  <p:notesMasterIdLst>
    <p:notesMasterId r:id="rId2"/>
  </p:notesMasterIdLst>
  <p:sldIdLst>
    <p:sldId id="260" r:id="rId3"/>
    <p:sldId id="261" r:id="rId4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006" autoAdjust="0"/>
    <p:restoredTop sz="94660" autoAdjust="0"/>
  </p:normalViewPr>
  <p:slideViewPr>
    <p:cSldViewPr snapToGrid="0">
      <p:cViewPr>
        <p:scale>
          <a:sx n="87" d="100"/>
          <a:sy n="87" d="100"/>
        </p:scale>
        <p:origin x="231" y="249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tableStyles" Target="tableStyle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65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10362F4-56AD-41EE-A0F5-0104B2911B23}" type="datetimeFigureOut">
              <a:rPr lang="en-IN" smtClean="0"/>
              <a:t>19-09-2024</a:t>
            </a:fld>
            <a:endParaRPr dirty="0" lang="en-IN"/>
          </a:p>
        </p:txBody>
      </p:sp>
      <p:sp>
        <p:nvSpPr>
          <p:cNvPr id="104865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IN"/>
          </a:p>
        </p:txBody>
      </p:sp>
      <p:sp>
        <p:nvSpPr>
          <p:cNvPr id="104866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7E5D7D7C-34C9-4F49-B6DF-492D62A3FB71}" type="slidenum">
              <a:rPr lang="en-IN" smtClean="0"/>
              <a:t>‹#›</a:t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E5D7D7C-34C9-4F49-B6DF-492D62A3FB71}" type="slidenum">
              <a:rPr lang="en-IN" smtClean="0"/>
              <a:t>1</a:t>
            </a:fld>
            <a:endParaRPr dirty="0"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562F3E-E3F9-4C5D-AC13-404C60DF2D61}" type="datetimeFigureOut">
              <a:rPr lang="en-IN" smtClean="0"/>
              <a:t>19-09-2024</a:t>
            </a:fld>
            <a:endParaRPr dirty="0"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488B533-DAC0-4087-ADB4-8F0F6C1D8E24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562F3E-E3F9-4C5D-AC13-404C60DF2D61}" type="datetimeFigureOut">
              <a:rPr lang="en-IN" smtClean="0"/>
              <a:t>19-09-2024</a:t>
            </a:fld>
            <a:endParaRPr dirty="0" lang="en-IN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488B533-DAC0-4087-ADB4-8F0F6C1D8E24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562F3E-E3F9-4C5D-AC13-404C60DF2D61}" type="datetimeFigureOut">
              <a:rPr lang="en-IN" smtClean="0"/>
              <a:t>19-09-2024</a:t>
            </a:fld>
            <a:endParaRPr dirty="0" lang="en-IN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488B533-DAC0-4087-ADB4-8F0F6C1D8E24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562F3E-E3F9-4C5D-AC13-404C60DF2D61}" type="datetimeFigureOut">
              <a:rPr lang="en-IN" smtClean="0"/>
              <a:t>19-09-2024</a:t>
            </a:fld>
            <a:endParaRPr dirty="0" lang="en-IN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488B533-DAC0-4087-ADB4-8F0F6C1D8E24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562F3E-E3F9-4C5D-AC13-404C60DF2D61}" type="datetimeFigureOut">
              <a:rPr lang="en-IN" smtClean="0"/>
              <a:t>19-09-2024</a:t>
            </a:fld>
            <a:endParaRPr dirty="0" lang="en-IN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488B533-DAC0-4087-ADB4-8F0F6C1D8E24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8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562F3E-E3F9-4C5D-AC13-404C60DF2D61}" type="datetimeFigureOut">
              <a:rPr lang="en-IN" smtClean="0"/>
              <a:t>19-09-2024</a:t>
            </a:fld>
            <a:endParaRPr dirty="0" lang="en-IN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488B533-DAC0-4087-ADB4-8F0F6C1D8E24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562F3E-E3F9-4C5D-AC13-404C60DF2D61}" type="datetimeFigureOut">
              <a:rPr lang="en-IN" smtClean="0"/>
              <a:t>19-09-2024</a:t>
            </a:fld>
            <a:endParaRPr dirty="0" lang="en-IN"/>
          </a:p>
        </p:txBody>
      </p:sp>
      <p:sp>
        <p:nvSpPr>
          <p:cNvPr id="104864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5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488B533-DAC0-4087-ADB4-8F0F6C1D8E24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562F3E-E3F9-4C5D-AC13-404C60DF2D61}" type="datetimeFigureOut">
              <a:rPr lang="en-IN" smtClean="0"/>
              <a:t>19-09-2024</a:t>
            </a:fld>
            <a:endParaRPr dirty="0" lang="en-IN"/>
          </a:p>
        </p:txBody>
      </p:sp>
      <p:sp>
        <p:nvSpPr>
          <p:cNvPr id="10486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488B533-DAC0-4087-ADB4-8F0F6C1D8E24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562F3E-E3F9-4C5D-AC13-404C60DF2D61}" type="datetimeFigureOut">
              <a:rPr lang="en-IN" smtClean="0"/>
              <a:t>19-09-2024</a:t>
            </a:fld>
            <a:endParaRPr dirty="0" lang="en-IN"/>
          </a:p>
        </p:txBody>
      </p:sp>
      <p:sp>
        <p:nvSpPr>
          <p:cNvPr id="104859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488B533-DAC0-4087-ADB4-8F0F6C1D8E24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562F3E-E3F9-4C5D-AC13-404C60DF2D61}" type="datetimeFigureOut">
              <a:rPr lang="en-IN" smtClean="0"/>
              <a:t>19-09-2024</a:t>
            </a:fld>
            <a:endParaRPr dirty="0" lang="en-IN"/>
          </a:p>
        </p:txBody>
      </p:sp>
      <p:sp>
        <p:nvSpPr>
          <p:cNvPr id="10486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488B533-DAC0-4087-ADB4-8F0F6C1D8E24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2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dirty="0" lang="en-IN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562F3E-E3F9-4C5D-AC13-404C60DF2D61}" type="datetimeFigureOut">
              <a:rPr lang="en-IN" smtClean="0"/>
              <a:t>19-09-2024</a:t>
            </a:fld>
            <a:endParaRPr dirty="0" lang="en-IN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488B533-DAC0-4087-ADB4-8F0F6C1D8E24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62F3E-E3F9-4C5D-AC13-404C60DF2D61}" type="datetimeFigureOut">
              <a:rPr lang="en-IN" smtClean="0"/>
              <a:t>19-09-2024</a:t>
            </a:fld>
            <a:endParaRPr dirty="0"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8B533-DAC0-4087-ADB4-8F0F6C1D8E24}" type="slidenum">
              <a:rPr lang="en-IN" smtClean="0"/>
              <a:t>‹#›</a:t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524000" y="1552755"/>
            <a:ext cx="9144000" cy="713117"/>
          </a:xfrm>
        </p:spPr>
        <p:txBody>
          <a:bodyPr>
            <a:normAutofit fontScale="90000"/>
          </a:bodyPr>
          <a:p>
            <a:r>
              <a:rPr dirty="0" lang="en-US">
                <a:solidFill>
                  <a:schemeClr val="accent6">
                    <a:lumMod val="75000"/>
                  </a:schemeClr>
                </a:solidFill>
              </a:rPr>
              <a:t>TASK-3</a:t>
            </a:r>
            <a:br>
              <a:rPr dirty="0" lang="en-US"/>
            </a:br>
            <a:r>
              <a:rPr dirty="0" sz="3600" lang="en-US">
                <a:solidFill>
                  <a:schemeClr val="accent2">
                    <a:lumMod val="75000"/>
                  </a:schemeClr>
                </a:solidFill>
              </a:rPr>
              <a:t>Product Configuration Flowchart</a:t>
            </a:r>
            <a:br>
              <a:rPr dirty="0" sz="3600" lang="en-US">
                <a:solidFill>
                  <a:schemeClr val="accent2">
                    <a:lumMod val="75000"/>
                  </a:schemeClr>
                </a:solidFill>
              </a:rPr>
            </a:br>
            <a:endParaRPr dirty="0" lang="en-I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48587" name="Oval 4"/>
          <p:cNvSpPr/>
          <p:nvPr/>
        </p:nvSpPr>
        <p:spPr>
          <a:xfrm>
            <a:off x="5311186" y="1639021"/>
            <a:ext cx="1823324" cy="626852"/>
          </a:xfrm>
          <a:prstGeom prst="ellips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2400" lang="en-US"/>
              <a:t>START</a:t>
            </a:r>
            <a:endParaRPr dirty="0" sz="2400" lang="en-IN"/>
          </a:p>
        </p:txBody>
      </p:sp>
      <p:sp>
        <p:nvSpPr>
          <p:cNvPr id="1048588" name="Rectangle 7"/>
          <p:cNvSpPr/>
          <p:nvPr/>
        </p:nvSpPr>
        <p:spPr>
          <a:xfrm>
            <a:off x="4681597" y="2639173"/>
            <a:ext cx="3038786" cy="626852"/>
          </a:xfrm>
          <a:prstGeom prst="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/>
              <a:t>LG AIR-CONDITIONAR</a:t>
            </a:r>
            <a:endParaRPr dirty="0" lang="en-IN"/>
          </a:p>
        </p:txBody>
      </p:sp>
      <p:sp>
        <p:nvSpPr>
          <p:cNvPr id="1048589" name="Rectangle 8"/>
          <p:cNvSpPr/>
          <p:nvPr/>
        </p:nvSpPr>
        <p:spPr>
          <a:xfrm>
            <a:off x="4659738" y="3639325"/>
            <a:ext cx="3082504" cy="626853"/>
          </a:xfrm>
          <a:prstGeom prst="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/>
              <a:t>THERMOSTAT SETTING</a:t>
            </a:r>
            <a:endParaRPr dirty="0" lang="en-IN"/>
          </a:p>
        </p:txBody>
      </p:sp>
      <p:sp>
        <p:nvSpPr>
          <p:cNvPr id="1048590" name="Rectangle 10"/>
          <p:cNvSpPr/>
          <p:nvPr/>
        </p:nvSpPr>
        <p:spPr>
          <a:xfrm>
            <a:off x="1921883" y="4743739"/>
            <a:ext cx="3296221" cy="626853"/>
          </a:xfrm>
          <a:prstGeom prst="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/>
              <a:t>IF ROOM TEMPERATURE&gt;SET TEMPERATURE</a:t>
            </a:r>
            <a:endParaRPr dirty="0" lang="en-IN"/>
          </a:p>
        </p:txBody>
      </p:sp>
      <p:sp>
        <p:nvSpPr>
          <p:cNvPr id="1048591" name="Rectangle 11"/>
          <p:cNvSpPr/>
          <p:nvPr/>
        </p:nvSpPr>
        <p:spPr>
          <a:xfrm>
            <a:off x="6973898" y="4743381"/>
            <a:ext cx="3137433" cy="626852"/>
          </a:xfrm>
          <a:prstGeom prst="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/>
              <a:t>IF ROOM TEMPERATURE&lt;SET TEMPERATURE</a:t>
            </a:r>
            <a:endParaRPr dirty="0" lang="en-IN"/>
          </a:p>
        </p:txBody>
      </p:sp>
      <p:sp>
        <p:nvSpPr>
          <p:cNvPr id="1048592" name="Rectangle 12"/>
          <p:cNvSpPr/>
          <p:nvPr/>
        </p:nvSpPr>
        <p:spPr>
          <a:xfrm>
            <a:off x="4440589" y="5776599"/>
            <a:ext cx="3564517" cy="558496"/>
          </a:xfrm>
          <a:prstGeom prst="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/>
              <a:t>REFRIGERANT CIRCULATION</a:t>
            </a:r>
            <a:endParaRPr dirty="0" lang="en-IN"/>
          </a:p>
        </p:txBody>
      </p:sp>
      <p:sp>
        <p:nvSpPr>
          <p:cNvPr id="1048593" name="Arrow: Down 18"/>
          <p:cNvSpPr/>
          <p:nvPr/>
        </p:nvSpPr>
        <p:spPr>
          <a:xfrm>
            <a:off x="6138022" y="2323382"/>
            <a:ext cx="125935" cy="287034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94" name="Arrow: Down 19"/>
          <p:cNvSpPr/>
          <p:nvPr/>
        </p:nvSpPr>
        <p:spPr>
          <a:xfrm>
            <a:off x="6159879" y="3303312"/>
            <a:ext cx="125935" cy="287034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cxnSp>
        <p:nvCxnSpPr>
          <p:cNvPr id="3145728" name="Straight Arrow Connector 27"/>
          <p:cNvCxnSpPr>
            <a:cxnSpLocks/>
          </p:cNvCxnSpPr>
          <p:nvPr/>
        </p:nvCxnSpPr>
        <p:spPr>
          <a:xfrm>
            <a:off x="6285814" y="4320129"/>
            <a:ext cx="1828802" cy="344954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Arrow Connector 29"/>
          <p:cNvCxnSpPr>
            <a:cxnSpLocks/>
          </p:cNvCxnSpPr>
          <p:nvPr/>
        </p:nvCxnSpPr>
        <p:spPr>
          <a:xfrm flipH="1">
            <a:off x="4518981" y="4317893"/>
            <a:ext cx="1640898" cy="315792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Arrow Connector 31"/>
          <p:cNvCxnSpPr>
            <a:cxnSpLocks/>
          </p:cNvCxnSpPr>
          <p:nvPr/>
        </p:nvCxnSpPr>
        <p:spPr>
          <a:xfrm>
            <a:off x="4385835" y="5437121"/>
            <a:ext cx="1815154" cy="268297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Arrow Connector 33"/>
          <p:cNvCxnSpPr>
            <a:cxnSpLocks/>
          </p:cNvCxnSpPr>
          <p:nvPr/>
        </p:nvCxnSpPr>
        <p:spPr>
          <a:xfrm flipH="1">
            <a:off x="6285814" y="5437121"/>
            <a:ext cx="1828802" cy="268297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Straight Connector 37"/>
          <p:cNvCxnSpPr>
            <a:cxnSpLocks/>
          </p:cNvCxnSpPr>
          <p:nvPr/>
        </p:nvCxnSpPr>
        <p:spPr>
          <a:xfrm flipH="1">
            <a:off x="5311186" y="6471981"/>
            <a:ext cx="889803" cy="197116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39"/>
          <p:cNvCxnSpPr>
            <a:cxnSpLocks/>
          </p:cNvCxnSpPr>
          <p:nvPr/>
        </p:nvCxnSpPr>
        <p:spPr>
          <a:xfrm>
            <a:off x="6285814" y="6477456"/>
            <a:ext cx="688084" cy="186166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2239458" y="503741"/>
            <a:ext cx="3099104" cy="536594"/>
          </a:xfrm>
          <a:prstGeom prst="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/>
              <a:t>EVAPORATOR COIL</a:t>
            </a:r>
            <a:endParaRPr dirty="0" lang="en-IN"/>
          </a:p>
        </p:txBody>
      </p:sp>
      <p:sp>
        <p:nvSpPr>
          <p:cNvPr id="1048602" name="Rectangle 2"/>
          <p:cNvSpPr/>
          <p:nvPr/>
        </p:nvSpPr>
        <p:spPr>
          <a:xfrm>
            <a:off x="7346228" y="503741"/>
            <a:ext cx="3099104" cy="536594"/>
          </a:xfrm>
          <a:prstGeom prst="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/>
              <a:t>CONDENSER COIL</a:t>
            </a:r>
            <a:endParaRPr dirty="0" lang="en-IN"/>
          </a:p>
        </p:txBody>
      </p:sp>
      <p:cxnSp>
        <p:nvCxnSpPr>
          <p:cNvPr id="3145734" name="Straight Arrow Connector 4"/>
          <p:cNvCxnSpPr>
            <a:cxnSpLocks/>
          </p:cNvCxnSpPr>
          <p:nvPr/>
        </p:nvCxnSpPr>
        <p:spPr>
          <a:xfrm flipH="1">
            <a:off x="4407737" y="60230"/>
            <a:ext cx="1960210" cy="312101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Arrow Connector 6"/>
          <p:cNvCxnSpPr>
            <a:cxnSpLocks/>
          </p:cNvCxnSpPr>
          <p:nvPr/>
        </p:nvCxnSpPr>
        <p:spPr>
          <a:xfrm>
            <a:off x="6488407" y="60230"/>
            <a:ext cx="1823325" cy="295674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3" name="Rectangle 7"/>
          <p:cNvSpPr/>
          <p:nvPr/>
        </p:nvSpPr>
        <p:spPr>
          <a:xfrm>
            <a:off x="4793755" y="1511224"/>
            <a:ext cx="3389303" cy="536594"/>
          </a:xfrm>
          <a:prstGeom prst="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/>
              <a:t>CHECK TEMPERATURE AGAIN</a:t>
            </a:r>
            <a:endParaRPr dirty="0" lang="en-IN"/>
          </a:p>
        </p:txBody>
      </p:sp>
      <p:cxnSp>
        <p:nvCxnSpPr>
          <p:cNvPr id="3145736" name="Straight Arrow Connector 9"/>
          <p:cNvCxnSpPr>
            <a:cxnSpLocks/>
          </p:cNvCxnSpPr>
          <p:nvPr/>
        </p:nvCxnSpPr>
        <p:spPr>
          <a:xfrm>
            <a:off x="4407737" y="1084139"/>
            <a:ext cx="1960210" cy="355904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Arrow Connector 11"/>
          <p:cNvCxnSpPr>
            <a:cxnSpLocks/>
          </p:cNvCxnSpPr>
          <p:nvPr/>
        </p:nvCxnSpPr>
        <p:spPr>
          <a:xfrm flipH="1">
            <a:off x="6559588" y="1097827"/>
            <a:ext cx="1839751" cy="347692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4" name="Rectangle 12"/>
          <p:cNvSpPr/>
          <p:nvPr/>
        </p:nvSpPr>
        <p:spPr>
          <a:xfrm>
            <a:off x="892498" y="2710347"/>
            <a:ext cx="5015511" cy="718652"/>
          </a:xfrm>
          <a:prstGeom prst="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/>
              <a:t>IF ROOM TEMPERATURE&lt;SET TEMPERATURE (TURN OFF COMPRESSOR&amp;FAN)</a:t>
            </a:r>
            <a:endParaRPr dirty="0" lang="en-IN"/>
          </a:p>
        </p:txBody>
      </p:sp>
      <p:sp>
        <p:nvSpPr>
          <p:cNvPr id="1048605" name="Rectangle 13"/>
          <p:cNvSpPr/>
          <p:nvPr/>
        </p:nvSpPr>
        <p:spPr>
          <a:xfrm>
            <a:off x="6723851" y="2710346"/>
            <a:ext cx="5064791" cy="718653"/>
          </a:xfrm>
          <a:prstGeom prst="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/>
              <a:t>IF ROOM TEMPERATURE&gt;SET TEMPERATURE (CONTINUOUS OPERATIONS KEEPS SYSTEM COOL) </a:t>
            </a:r>
            <a:endParaRPr dirty="0" lang="en-IN"/>
          </a:p>
        </p:txBody>
      </p:sp>
      <p:cxnSp>
        <p:nvCxnSpPr>
          <p:cNvPr id="3145738" name="Straight Arrow Connector 15"/>
          <p:cNvCxnSpPr>
            <a:cxnSpLocks/>
          </p:cNvCxnSpPr>
          <p:nvPr/>
        </p:nvCxnSpPr>
        <p:spPr>
          <a:xfrm flipH="1">
            <a:off x="4697935" y="2113523"/>
            <a:ext cx="1708340" cy="470889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9" name="Straight Arrow Connector 16"/>
          <p:cNvCxnSpPr>
            <a:cxnSpLocks/>
          </p:cNvCxnSpPr>
          <p:nvPr/>
        </p:nvCxnSpPr>
        <p:spPr>
          <a:xfrm>
            <a:off x="6569626" y="2118999"/>
            <a:ext cx="1613432" cy="481840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6" name="Oval 21"/>
          <p:cNvSpPr/>
          <p:nvPr/>
        </p:nvSpPr>
        <p:spPr>
          <a:xfrm>
            <a:off x="5338562" y="3918389"/>
            <a:ext cx="1823324" cy="672067"/>
          </a:xfrm>
          <a:prstGeom prst="ellips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2400" lang="en-US"/>
              <a:t>START</a:t>
            </a:r>
            <a:endParaRPr dirty="0" sz="2400" lang="en-IN"/>
          </a:p>
        </p:txBody>
      </p:sp>
      <p:cxnSp>
        <p:nvCxnSpPr>
          <p:cNvPr id="3145740" name="Straight Arrow Connector 22"/>
          <p:cNvCxnSpPr>
            <a:cxnSpLocks/>
          </p:cNvCxnSpPr>
          <p:nvPr/>
        </p:nvCxnSpPr>
        <p:spPr>
          <a:xfrm>
            <a:off x="4851248" y="3510218"/>
            <a:ext cx="1398976" cy="326952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1" name="Straight Arrow Connector 27"/>
          <p:cNvCxnSpPr>
            <a:cxnSpLocks/>
          </p:cNvCxnSpPr>
          <p:nvPr/>
        </p:nvCxnSpPr>
        <p:spPr>
          <a:xfrm flipH="1">
            <a:off x="6324144" y="3551740"/>
            <a:ext cx="1357911" cy="285430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vaishnavmukka@outlook.com</dc:creator>
  <cp:lastModifiedBy>vaishnavmukka@outlook.com</cp:lastModifiedBy>
  <dcterms:created xsi:type="dcterms:W3CDTF">2024-09-18T08:31:00Z</dcterms:created>
  <dcterms:modified xsi:type="dcterms:W3CDTF">2024-10-08T04:33:12Z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e7045331fdde4b01b1d1e96cb1d9857c</vt:lpwstr>
  </property>
</Properties>
</file>