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5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4" autoAdjust="0"/>
    <p:restoredTop sz="94694"/>
  </p:normalViewPr>
  <p:slideViewPr>
    <p:cSldViewPr snapToGrid="0" snapToObjects="1" showGuides="1">
      <p:cViewPr varScale="1">
        <p:scale>
          <a:sx n="66" d="100"/>
          <a:sy n="66" d="100"/>
        </p:scale>
        <p:origin x="6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9F32-F4BA-544E-B566-299021CE926A}" type="datetimeFigureOut">
              <a:rPr lang="nb-NO" smtClean="0"/>
              <a:t>31.12.2019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D0F43-F3F3-CA49-91A3-ACF0524CC40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519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//Volumes/MACData/BNB_2019/&#8226;%20INTERNT/PowerPoint/Bilder/Oslo.jpg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//Volumes/MACData/BNB_2019/&#8226;%20INTERNT/PowerPoint/Bilder/Trondheim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//Volumes/MACData/BNB_2019/&#8226;%20INTERNT/PowerPoint/Bilder/Business_1.jpg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//Volumes/MACData/BNB_2019/&#8226;%20INTERNT/PowerPoint/Bilder/Business_2.jpg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//Volumes/MACData/BNB_2019/&#8226;%20INTERNT/PowerPoint/Bilder/Business_3.jpg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file:////Volumes/MACData/BNB_2019/&#8226;%20INTERNT/PowerPoint/Bilder/Business_4.jpg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apitt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>
            <a:extLst>
              <a:ext uri="{FF2B5EF4-FFF2-40B4-BE49-F238E27FC236}">
                <a16:creationId xmlns:a16="http://schemas.microsoft.com/office/drawing/2014/main" id="{6CCF0232-1EE1-0C4D-BA25-759B2282B9DB}"/>
              </a:ext>
            </a:extLst>
          </p:cNvPr>
          <p:cNvSpPr/>
          <p:nvPr userDrawn="1"/>
        </p:nvSpPr>
        <p:spPr bwMode="auto">
          <a:xfrm rot="2700000">
            <a:off x="646393" y="5928009"/>
            <a:ext cx="510996" cy="504056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917C4B6-87A2-0243-B1A1-A17E72F31554}"/>
              </a:ext>
            </a:extLst>
          </p:cNvPr>
          <p:cNvSpPr/>
          <p:nvPr userDrawn="1"/>
        </p:nvSpPr>
        <p:spPr bwMode="auto">
          <a:xfrm>
            <a:off x="0" y="-6249"/>
            <a:ext cx="12192000" cy="6190126"/>
          </a:xfrm>
          <a:prstGeom prst="rect">
            <a:avLst/>
          </a:prstGeom>
          <a:solidFill>
            <a:srgbClr val="DC04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AFA6C48-F0C5-414B-8C99-214FE7F4AE8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3E507CE-812D-5740-8D9B-DCB8953AFBF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7DB7C78E-145E-404E-A763-0AC5DAF75073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Bilde 6" descr="Et bilde som inneholder stopp, mat, tegning, rød&#10;&#10;Automatisk generert beskrivelse">
            <a:extLst>
              <a:ext uri="{FF2B5EF4-FFF2-40B4-BE49-F238E27FC236}">
                <a16:creationId xmlns:a16="http://schemas.microsoft.com/office/drawing/2014/main" id="{EC7D61DD-BF89-4C4A-8F25-9499229472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58000" y="97200"/>
            <a:ext cx="1645200" cy="73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04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59" userDrawn="1">
          <p15:clr>
            <a:srgbClr val="FBAE40"/>
          </p15:clr>
        </p15:guide>
        <p15:guide id="2" orient="horz" pos="1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-2 tekst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E12DB20-05E1-A04F-B17E-31A391FBB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9843" y="2057400"/>
            <a:ext cx="52505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9973947C-102D-FC47-9542-B88A9054DEBF}"/>
              </a:ext>
            </a:extLst>
          </p:cNvPr>
          <p:cNvSpPr/>
          <p:nvPr userDrawn="1"/>
        </p:nvSpPr>
        <p:spPr bwMode="auto">
          <a:xfrm rot="2700000">
            <a:off x="630203" y="6322646"/>
            <a:ext cx="382639" cy="405098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6F80E7B5-4CE3-B744-AFE4-E72D648BDD3B}"/>
              </a:ext>
            </a:extLst>
          </p:cNvPr>
          <p:cNvSpPr/>
          <p:nvPr userDrawn="1"/>
        </p:nvSpPr>
        <p:spPr>
          <a:xfrm>
            <a:off x="0" y="6518188"/>
            <a:ext cx="12192000" cy="365125"/>
          </a:xfrm>
          <a:prstGeom prst="rect">
            <a:avLst/>
          </a:prstGeom>
          <a:solidFill>
            <a:srgbClr val="DC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809788C0-41B1-E64E-96EE-8DA3AE84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4" y="365125"/>
            <a:ext cx="10515600" cy="122513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32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9" name="Plassholder for tekst 3">
            <a:extLst>
              <a:ext uri="{FF2B5EF4-FFF2-40B4-BE49-F238E27FC236}">
                <a16:creationId xmlns:a16="http://schemas.microsoft.com/office/drawing/2014/main" id="{50BA8A9F-9C22-494A-93A1-80F9C7172BA3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936973" y="2057400"/>
            <a:ext cx="52505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67300890-1287-40C9-8548-C681A82B4422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2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-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E1CB5FA-7DBF-1E49-B94E-FEC32EB20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44" y="2115047"/>
            <a:ext cx="7993711" cy="397565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7C4E4803-9F2C-0840-B7A9-14D7BCD66FA1}"/>
              </a:ext>
            </a:extLst>
          </p:cNvPr>
          <p:cNvSpPr/>
          <p:nvPr userDrawn="1"/>
        </p:nvSpPr>
        <p:spPr bwMode="auto">
          <a:xfrm rot="2700000">
            <a:off x="630203" y="6322646"/>
            <a:ext cx="382639" cy="405098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622D466-CA5B-304E-BA2E-7B058993F848}"/>
              </a:ext>
            </a:extLst>
          </p:cNvPr>
          <p:cNvSpPr/>
          <p:nvPr userDrawn="1"/>
        </p:nvSpPr>
        <p:spPr>
          <a:xfrm>
            <a:off x="0" y="6518188"/>
            <a:ext cx="12192000" cy="365125"/>
          </a:xfrm>
          <a:prstGeom prst="rect">
            <a:avLst/>
          </a:prstGeom>
          <a:solidFill>
            <a:srgbClr val="DC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86C13C45-840B-0A4A-A100-BD834806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4" y="365125"/>
            <a:ext cx="10515600" cy="122513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EF75895-B1B3-4715-AFCB-FF33E1E87FCA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81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ød - Tittel-tekst-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C622D466-CA5B-304E-BA2E-7B058993F848}"/>
              </a:ext>
            </a:extLst>
          </p:cNvPr>
          <p:cNvSpPr/>
          <p:nvPr userDrawn="1"/>
        </p:nvSpPr>
        <p:spPr>
          <a:xfrm>
            <a:off x="0" y="0"/>
            <a:ext cx="4592626" cy="6858000"/>
          </a:xfrm>
          <a:prstGeom prst="rect">
            <a:avLst/>
          </a:prstGeom>
          <a:solidFill>
            <a:srgbClr val="DC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E1CB5FA-7DBF-1E49-B94E-FEC32EB20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60758" y="1258159"/>
            <a:ext cx="6943940" cy="460289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9" name="Plassholder for tekst 3">
            <a:extLst>
              <a:ext uri="{FF2B5EF4-FFF2-40B4-BE49-F238E27FC236}">
                <a16:creationId xmlns:a16="http://schemas.microsoft.com/office/drawing/2014/main" id="{09E3A36E-7A5E-5442-BD17-62F8FA113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8132" y="2057400"/>
            <a:ext cx="4131988" cy="44354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7C4E4803-9F2C-0840-B7A9-14D7BCD66FA1}"/>
              </a:ext>
            </a:extLst>
          </p:cNvPr>
          <p:cNvSpPr/>
          <p:nvPr userDrawn="1"/>
        </p:nvSpPr>
        <p:spPr bwMode="auto">
          <a:xfrm rot="2700000">
            <a:off x="4376831" y="6213953"/>
            <a:ext cx="382639" cy="405098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212DA73-6A4B-484D-8C46-1080C0CF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365124"/>
            <a:ext cx="4131988" cy="142326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20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DA537886-9AA5-4822-B5AB-18C30439D368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98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å - Tittel-tekst-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C622D466-CA5B-304E-BA2E-7B058993F848}"/>
              </a:ext>
            </a:extLst>
          </p:cNvPr>
          <p:cNvSpPr/>
          <p:nvPr userDrawn="1"/>
        </p:nvSpPr>
        <p:spPr>
          <a:xfrm>
            <a:off x="0" y="0"/>
            <a:ext cx="459262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E1CB5FA-7DBF-1E49-B94E-FEC32EB20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60758" y="1258159"/>
            <a:ext cx="6943940" cy="460289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9" name="Plassholder for tekst 3">
            <a:extLst>
              <a:ext uri="{FF2B5EF4-FFF2-40B4-BE49-F238E27FC236}">
                <a16:creationId xmlns:a16="http://schemas.microsoft.com/office/drawing/2014/main" id="{09E3A36E-7A5E-5442-BD17-62F8FA113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8132" y="2057400"/>
            <a:ext cx="4131988" cy="44354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7C4E4803-9F2C-0840-B7A9-14D7BCD66FA1}"/>
              </a:ext>
            </a:extLst>
          </p:cNvPr>
          <p:cNvSpPr/>
          <p:nvPr userDrawn="1"/>
        </p:nvSpPr>
        <p:spPr bwMode="auto">
          <a:xfrm rot="2700000">
            <a:off x="4390931" y="6222045"/>
            <a:ext cx="382639" cy="40509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212DA73-6A4B-484D-8C46-1080C0CF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365124"/>
            <a:ext cx="4131988" cy="142326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20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DB4872A4-A6FF-4A42-A94C-2107DBD0E9DE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0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ød - Nøkkeltall-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C622D466-CA5B-304E-BA2E-7B058993F848}"/>
              </a:ext>
            </a:extLst>
          </p:cNvPr>
          <p:cNvSpPr/>
          <p:nvPr userDrawn="1"/>
        </p:nvSpPr>
        <p:spPr>
          <a:xfrm>
            <a:off x="3753016" y="0"/>
            <a:ext cx="8438984" cy="6858000"/>
          </a:xfrm>
          <a:prstGeom prst="rect">
            <a:avLst/>
          </a:prstGeom>
          <a:solidFill>
            <a:srgbClr val="DC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E1CB5FA-7DBF-1E49-B94E-FEC32EB20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2261" y="586335"/>
            <a:ext cx="3567625" cy="273235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9" name="Plassholder for tekst 3">
            <a:extLst>
              <a:ext uri="{FF2B5EF4-FFF2-40B4-BE49-F238E27FC236}">
                <a16:creationId xmlns:a16="http://schemas.microsoft.com/office/drawing/2014/main" id="{09E3A36E-7A5E-5442-BD17-62F8FA113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8132" y="2057400"/>
            <a:ext cx="3206377" cy="44354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7C4E4803-9F2C-0840-B7A9-14D7BCD66FA1}"/>
              </a:ext>
            </a:extLst>
          </p:cNvPr>
          <p:cNvSpPr/>
          <p:nvPr userDrawn="1"/>
        </p:nvSpPr>
        <p:spPr bwMode="auto">
          <a:xfrm rot="2700000">
            <a:off x="3561697" y="6213954"/>
            <a:ext cx="382639" cy="405098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212DA73-6A4B-484D-8C46-1080C0CF3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8132" y="365124"/>
            <a:ext cx="3206377" cy="142326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2400" b="0" i="0" u="sng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 dirty="0"/>
              <a:t>Rediger tittelstil</a:t>
            </a:r>
          </a:p>
        </p:txBody>
      </p:sp>
      <p:sp>
        <p:nvSpPr>
          <p:cNvPr id="14" name="Plassholder for bilde 2">
            <a:extLst>
              <a:ext uri="{FF2B5EF4-FFF2-40B4-BE49-F238E27FC236}">
                <a16:creationId xmlns:a16="http://schemas.microsoft.com/office/drawing/2014/main" id="{C80F54CF-8DED-E249-BC66-066498CB567E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4312261" y="3520047"/>
            <a:ext cx="3567625" cy="273235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15" name="Plassholder for bilde 2">
            <a:extLst>
              <a:ext uri="{FF2B5EF4-FFF2-40B4-BE49-F238E27FC236}">
                <a16:creationId xmlns:a16="http://schemas.microsoft.com/office/drawing/2014/main" id="{87AEAAE0-69C0-BD42-A597-215D430A1AD4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8112769" y="586335"/>
            <a:ext cx="3567625" cy="273235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16" name="Plassholder for bilde 2">
            <a:extLst>
              <a:ext uri="{FF2B5EF4-FFF2-40B4-BE49-F238E27FC236}">
                <a16:creationId xmlns:a16="http://schemas.microsoft.com/office/drawing/2014/main" id="{271E4745-CDC7-694B-B535-B99F38C8C4A7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8112769" y="3520047"/>
            <a:ext cx="3567625" cy="273235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30E8548D-4B03-499F-84CC-5DC9ED2CE800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047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å - Nøkkeltall-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C622D466-CA5B-304E-BA2E-7B058993F848}"/>
              </a:ext>
            </a:extLst>
          </p:cNvPr>
          <p:cNvSpPr/>
          <p:nvPr userDrawn="1"/>
        </p:nvSpPr>
        <p:spPr>
          <a:xfrm>
            <a:off x="3753016" y="0"/>
            <a:ext cx="843898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E1CB5FA-7DBF-1E49-B94E-FEC32EB20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2261" y="586335"/>
            <a:ext cx="3567625" cy="273235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9" name="Plassholder for tekst 3">
            <a:extLst>
              <a:ext uri="{FF2B5EF4-FFF2-40B4-BE49-F238E27FC236}">
                <a16:creationId xmlns:a16="http://schemas.microsoft.com/office/drawing/2014/main" id="{09E3A36E-7A5E-5442-BD17-62F8FA113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8132" y="2057400"/>
            <a:ext cx="3206377" cy="44354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7C4E4803-9F2C-0840-B7A9-14D7BCD66FA1}"/>
              </a:ext>
            </a:extLst>
          </p:cNvPr>
          <p:cNvSpPr/>
          <p:nvPr userDrawn="1"/>
        </p:nvSpPr>
        <p:spPr bwMode="auto">
          <a:xfrm rot="2700000">
            <a:off x="3561697" y="6213954"/>
            <a:ext cx="382639" cy="40509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212DA73-6A4B-484D-8C46-1080C0CF3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8132" y="365124"/>
            <a:ext cx="3206377" cy="142326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2400" b="0" i="0" u="sng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 dirty="0"/>
              <a:t>Rediger tittelstil</a:t>
            </a:r>
          </a:p>
        </p:txBody>
      </p:sp>
      <p:sp>
        <p:nvSpPr>
          <p:cNvPr id="14" name="Plassholder for bilde 2">
            <a:extLst>
              <a:ext uri="{FF2B5EF4-FFF2-40B4-BE49-F238E27FC236}">
                <a16:creationId xmlns:a16="http://schemas.microsoft.com/office/drawing/2014/main" id="{C80F54CF-8DED-E249-BC66-066498CB567E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4312261" y="3520047"/>
            <a:ext cx="3567625" cy="273235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15" name="Plassholder for bilde 2">
            <a:extLst>
              <a:ext uri="{FF2B5EF4-FFF2-40B4-BE49-F238E27FC236}">
                <a16:creationId xmlns:a16="http://schemas.microsoft.com/office/drawing/2014/main" id="{87AEAAE0-69C0-BD42-A597-215D430A1AD4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8112769" y="586335"/>
            <a:ext cx="3567625" cy="273235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16" name="Plassholder for bilde 2">
            <a:extLst>
              <a:ext uri="{FF2B5EF4-FFF2-40B4-BE49-F238E27FC236}">
                <a16:creationId xmlns:a16="http://schemas.microsoft.com/office/drawing/2014/main" id="{271E4745-CDC7-694B-B535-B99F38C8C4A7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8112769" y="3520047"/>
            <a:ext cx="3567625" cy="273235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21685108-CF45-415A-B532-3FCB097B29E8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39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ød - Tittel-stor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C622D466-CA5B-304E-BA2E-7B058993F848}"/>
              </a:ext>
            </a:extLst>
          </p:cNvPr>
          <p:cNvSpPr/>
          <p:nvPr userDrawn="1"/>
        </p:nvSpPr>
        <p:spPr>
          <a:xfrm>
            <a:off x="3753016" y="0"/>
            <a:ext cx="8438984" cy="6858000"/>
          </a:xfrm>
          <a:prstGeom prst="rect">
            <a:avLst/>
          </a:prstGeom>
          <a:solidFill>
            <a:srgbClr val="DC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E1CB5FA-7DBF-1E49-B94E-FEC32EB20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2261" y="1328825"/>
            <a:ext cx="7337872" cy="420035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9" name="Plassholder for tekst 3">
            <a:extLst>
              <a:ext uri="{FF2B5EF4-FFF2-40B4-BE49-F238E27FC236}">
                <a16:creationId xmlns:a16="http://schemas.microsoft.com/office/drawing/2014/main" id="{09E3A36E-7A5E-5442-BD17-62F8FA113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8132" y="3149600"/>
            <a:ext cx="3206377" cy="33432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7C4E4803-9F2C-0840-B7A9-14D7BCD66FA1}"/>
              </a:ext>
            </a:extLst>
          </p:cNvPr>
          <p:cNvSpPr/>
          <p:nvPr userDrawn="1"/>
        </p:nvSpPr>
        <p:spPr bwMode="auto">
          <a:xfrm rot="2700000">
            <a:off x="3561697" y="6213954"/>
            <a:ext cx="382639" cy="405098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212DA73-6A4B-484D-8C46-1080C0CF3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8132" y="365124"/>
            <a:ext cx="3206377" cy="253047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2400" b="0" i="0" u="none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 dirty="0"/>
              <a:t>Rediger tittelstil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ADFB289-82DE-4BAF-9BBB-2093E38472DE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860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å - Tittel-stor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C622D466-CA5B-304E-BA2E-7B058993F848}"/>
              </a:ext>
            </a:extLst>
          </p:cNvPr>
          <p:cNvSpPr/>
          <p:nvPr userDrawn="1"/>
        </p:nvSpPr>
        <p:spPr>
          <a:xfrm>
            <a:off x="3753016" y="0"/>
            <a:ext cx="843898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E1CB5FA-7DBF-1E49-B94E-FEC32EB20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2261" y="1328825"/>
            <a:ext cx="7337872" cy="420035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9" name="Plassholder for tekst 3">
            <a:extLst>
              <a:ext uri="{FF2B5EF4-FFF2-40B4-BE49-F238E27FC236}">
                <a16:creationId xmlns:a16="http://schemas.microsoft.com/office/drawing/2014/main" id="{09E3A36E-7A5E-5442-BD17-62F8FA113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8132" y="3149600"/>
            <a:ext cx="3206377" cy="33432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7C4E4803-9F2C-0840-B7A9-14D7BCD66FA1}"/>
              </a:ext>
            </a:extLst>
          </p:cNvPr>
          <p:cNvSpPr/>
          <p:nvPr userDrawn="1"/>
        </p:nvSpPr>
        <p:spPr bwMode="auto">
          <a:xfrm rot="2700000">
            <a:off x="3561697" y="6213954"/>
            <a:ext cx="382639" cy="40509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212DA73-6A4B-484D-8C46-1080C0CF3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8132" y="365124"/>
            <a:ext cx="3206377" cy="253047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2400" b="0" i="0" u="none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 dirty="0"/>
              <a:t>Rediger tittelstil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4D373EB0-A218-4B44-8C03-3854AFD4A571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78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Sylinder 6">
            <a:extLst>
              <a:ext uri="{FF2B5EF4-FFF2-40B4-BE49-F238E27FC236}">
                <a16:creationId xmlns:a16="http://schemas.microsoft.com/office/drawing/2014/main" id="{4D373EB0-A218-4B44-8C03-3854AFD4A571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31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-Bedriftsmar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FA6C48-F0C5-414B-8C99-214FE7F4AE8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670622" y="1122363"/>
            <a:ext cx="5036696" cy="238760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4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3E507CE-812D-5740-8D9B-DCB8953AFBF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670622" y="3602038"/>
            <a:ext cx="5036696" cy="1655762"/>
          </a:xfrm>
        </p:spPr>
        <p:txBody>
          <a:bodyPr>
            <a:normAutofit/>
          </a:bodyPr>
          <a:lstStyle>
            <a:lvl1pPr marL="0" indent="0" algn="l">
              <a:spcBef>
                <a:spcPts val="1600"/>
              </a:spcBef>
              <a:buNone/>
              <a:defRPr sz="1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52B8626C-62B9-914C-A1BE-7BC0B5951B56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rcRect/>
          <a:stretch>
            <a:fillRect/>
          </a:stretch>
        </p:blipFill>
        <p:spPr>
          <a:xfrm>
            <a:off x="252" y="1122364"/>
            <a:ext cx="6362209" cy="4135436"/>
          </a:xfrm>
          <a:prstGeom prst="rect">
            <a:avLst/>
          </a:prstGeom>
          <a:ln>
            <a:noFill/>
          </a:ln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E16CB837-E2CC-9043-950B-E1278559CA0B}"/>
              </a:ext>
            </a:extLst>
          </p:cNvPr>
          <p:cNvSpPr/>
          <p:nvPr userDrawn="1"/>
        </p:nvSpPr>
        <p:spPr bwMode="auto">
          <a:xfrm rot="2700000">
            <a:off x="630203" y="6322646"/>
            <a:ext cx="382639" cy="405098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BE1F5DE1-A313-DB4A-A011-158365462663}"/>
              </a:ext>
            </a:extLst>
          </p:cNvPr>
          <p:cNvSpPr/>
          <p:nvPr userDrawn="1"/>
        </p:nvSpPr>
        <p:spPr>
          <a:xfrm>
            <a:off x="0" y="6518188"/>
            <a:ext cx="12192000" cy="365125"/>
          </a:xfrm>
          <a:prstGeom prst="rect">
            <a:avLst/>
          </a:prstGeom>
          <a:solidFill>
            <a:srgbClr val="DC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1BE302D-9A14-4542-88EF-000300E53342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39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99" userDrawn="1">
          <p15:clr>
            <a:srgbClr val="FBAE40"/>
          </p15:clr>
        </p15:guide>
        <p15:guide id="2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-Personmar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FA6C48-F0C5-414B-8C99-214FE7F4AE8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670622" y="1122363"/>
            <a:ext cx="5036696" cy="238760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4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3E507CE-812D-5740-8D9B-DCB8953AFBF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670622" y="3602038"/>
            <a:ext cx="5036696" cy="1655762"/>
          </a:xfrm>
        </p:spPr>
        <p:txBody>
          <a:bodyPr>
            <a:normAutofit/>
          </a:bodyPr>
          <a:lstStyle>
            <a:lvl1pPr marL="0" indent="0" algn="l">
              <a:spcBef>
                <a:spcPts val="1600"/>
              </a:spcBef>
              <a:buNone/>
              <a:defRPr sz="1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52B8626C-62B9-914C-A1BE-7BC0B5951B56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rcRect/>
          <a:stretch>
            <a:fillRect/>
          </a:stretch>
        </p:blipFill>
        <p:spPr>
          <a:xfrm>
            <a:off x="-4455" y="1089724"/>
            <a:ext cx="6350000" cy="4127500"/>
          </a:xfrm>
          <a:prstGeom prst="rect">
            <a:avLst/>
          </a:prstGeom>
          <a:ln>
            <a:noFill/>
          </a:ln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F3C9FA48-9606-5140-8911-C9A73E4DC270}"/>
              </a:ext>
            </a:extLst>
          </p:cNvPr>
          <p:cNvSpPr/>
          <p:nvPr userDrawn="1"/>
        </p:nvSpPr>
        <p:spPr bwMode="auto">
          <a:xfrm rot="2700000">
            <a:off x="630203" y="6322646"/>
            <a:ext cx="382639" cy="405098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8A75738B-3E83-E843-BE82-51CB2EC1A61C}"/>
              </a:ext>
            </a:extLst>
          </p:cNvPr>
          <p:cNvSpPr/>
          <p:nvPr userDrawn="1"/>
        </p:nvSpPr>
        <p:spPr>
          <a:xfrm>
            <a:off x="0" y="6518188"/>
            <a:ext cx="12192000" cy="365125"/>
          </a:xfrm>
          <a:prstGeom prst="rect">
            <a:avLst/>
          </a:prstGeom>
          <a:solidFill>
            <a:srgbClr val="DC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A156D9D3-A1EB-4F59-A753-368D873BA979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99" userDrawn="1">
          <p15:clr>
            <a:srgbClr val="FBAE40"/>
          </p15:clr>
        </p15:guide>
        <p15:guide id="2" orient="horz" pos="6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vartals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FA6C48-F0C5-414B-8C99-214FE7F4AE8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670622" y="1122363"/>
            <a:ext cx="5036696" cy="238760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4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3E507CE-812D-5740-8D9B-DCB8953AFBF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670622" y="3602038"/>
            <a:ext cx="5036696" cy="1655762"/>
          </a:xfrm>
        </p:spPr>
        <p:txBody>
          <a:bodyPr>
            <a:normAutofit/>
          </a:bodyPr>
          <a:lstStyle>
            <a:lvl1pPr marL="0" indent="0" algn="l">
              <a:spcBef>
                <a:spcPts val="1600"/>
              </a:spcBef>
              <a:buNone/>
              <a:defRPr sz="1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B4E3703-194B-3E41-A215-7B3C7A0C2195}"/>
              </a:ext>
            </a:extLst>
          </p:cNvPr>
          <p:cNvSpPr/>
          <p:nvPr userDrawn="1"/>
        </p:nvSpPr>
        <p:spPr bwMode="auto">
          <a:xfrm rot="2700000">
            <a:off x="630203" y="6322646"/>
            <a:ext cx="382639" cy="405098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AF831D41-EF4F-E24A-B84F-F1DB605C8E6D}"/>
              </a:ext>
            </a:extLst>
          </p:cNvPr>
          <p:cNvSpPr/>
          <p:nvPr userDrawn="1"/>
        </p:nvSpPr>
        <p:spPr>
          <a:xfrm>
            <a:off x="0" y="6518188"/>
            <a:ext cx="12192000" cy="365125"/>
          </a:xfrm>
          <a:prstGeom prst="rect">
            <a:avLst/>
          </a:prstGeom>
          <a:solidFill>
            <a:srgbClr val="DC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8DB1D72-FEBC-8D48-BBA1-75645631E5DA}"/>
              </a:ext>
            </a:extLst>
          </p:cNvPr>
          <p:cNvPicPr preferRelativeResize="0">
            <a:picLocks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1089025"/>
            <a:ext cx="6350000" cy="4127500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6A70DA6C-BB0D-44E0-8E3B-C6A3762BEBFB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58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1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s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FA6C48-F0C5-414B-8C99-214FE7F4AE8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670622" y="1122363"/>
            <a:ext cx="5036696" cy="238760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4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3E507CE-812D-5740-8D9B-DCB8953AFBF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670622" y="3602038"/>
            <a:ext cx="5036696" cy="1655762"/>
          </a:xfrm>
        </p:spPr>
        <p:txBody>
          <a:bodyPr>
            <a:normAutofit/>
          </a:bodyPr>
          <a:lstStyle>
            <a:lvl1pPr marL="0" indent="0" algn="l">
              <a:spcBef>
                <a:spcPts val="1600"/>
              </a:spcBef>
              <a:buNone/>
              <a:defRPr sz="1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B4E3703-194B-3E41-A215-7B3C7A0C2195}"/>
              </a:ext>
            </a:extLst>
          </p:cNvPr>
          <p:cNvSpPr/>
          <p:nvPr userDrawn="1"/>
        </p:nvSpPr>
        <p:spPr bwMode="auto">
          <a:xfrm rot="2700000">
            <a:off x="630203" y="6322646"/>
            <a:ext cx="382639" cy="405098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AF831D41-EF4F-E24A-B84F-F1DB605C8E6D}"/>
              </a:ext>
            </a:extLst>
          </p:cNvPr>
          <p:cNvSpPr/>
          <p:nvPr userDrawn="1"/>
        </p:nvSpPr>
        <p:spPr>
          <a:xfrm>
            <a:off x="0" y="6518188"/>
            <a:ext cx="12192000" cy="365125"/>
          </a:xfrm>
          <a:prstGeom prst="rect">
            <a:avLst/>
          </a:prstGeom>
          <a:solidFill>
            <a:srgbClr val="DC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8DB1D72-FEBC-8D48-BBA1-75645631E5DA}"/>
              </a:ext>
            </a:extLst>
          </p:cNvPr>
          <p:cNvPicPr preferRelativeResize="0">
            <a:picLocks/>
          </p:cNvPicPr>
          <p:nvPr userDrawn="1"/>
        </p:nvPicPr>
        <p:blipFill>
          <a:blip r:embed="rId2" r:link="rId3"/>
          <a:srcRect/>
          <a:stretch>
            <a:fillRect/>
          </a:stretch>
        </p:blipFill>
        <p:spPr>
          <a:xfrm>
            <a:off x="0" y="1089025"/>
            <a:ext cx="6350000" cy="4127500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A99DBD49-72BF-4A9B-B48F-2F4436C8175E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75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1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s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FA6C48-F0C5-414B-8C99-214FE7F4AE8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670622" y="1122363"/>
            <a:ext cx="5036696" cy="238760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4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3E507CE-812D-5740-8D9B-DCB8953AFBF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670622" y="3602038"/>
            <a:ext cx="5036696" cy="1655762"/>
          </a:xfrm>
        </p:spPr>
        <p:txBody>
          <a:bodyPr>
            <a:normAutofit/>
          </a:bodyPr>
          <a:lstStyle>
            <a:lvl1pPr marL="0" indent="0" algn="l">
              <a:spcBef>
                <a:spcPts val="1600"/>
              </a:spcBef>
              <a:buNone/>
              <a:defRPr sz="1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B4E3703-194B-3E41-A215-7B3C7A0C2195}"/>
              </a:ext>
            </a:extLst>
          </p:cNvPr>
          <p:cNvSpPr/>
          <p:nvPr userDrawn="1"/>
        </p:nvSpPr>
        <p:spPr bwMode="auto">
          <a:xfrm rot="2700000">
            <a:off x="630203" y="6322646"/>
            <a:ext cx="382639" cy="405098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AF831D41-EF4F-E24A-B84F-F1DB605C8E6D}"/>
              </a:ext>
            </a:extLst>
          </p:cNvPr>
          <p:cNvSpPr/>
          <p:nvPr userDrawn="1"/>
        </p:nvSpPr>
        <p:spPr>
          <a:xfrm>
            <a:off x="0" y="6518188"/>
            <a:ext cx="12192000" cy="365125"/>
          </a:xfrm>
          <a:prstGeom prst="rect">
            <a:avLst/>
          </a:prstGeom>
          <a:solidFill>
            <a:srgbClr val="DC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8DB1D72-FEBC-8D48-BBA1-75645631E5DA}"/>
              </a:ext>
            </a:extLst>
          </p:cNvPr>
          <p:cNvPicPr preferRelativeResize="0">
            <a:picLocks/>
          </p:cNvPicPr>
          <p:nvPr userDrawn="1"/>
        </p:nvPicPr>
        <p:blipFill>
          <a:blip r:embed="rId2" r:link="rId3"/>
          <a:srcRect/>
          <a:stretch>
            <a:fillRect/>
          </a:stretch>
        </p:blipFill>
        <p:spPr>
          <a:xfrm>
            <a:off x="0" y="1089025"/>
            <a:ext cx="6350000" cy="4127500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7A0C825B-B8F0-4E7A-A66E-9EACBBC92AC5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6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1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s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FA6C48-F0C5-414B-8C99-214FE7F4AE8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670622" y="1122363"/>
            <a:ext cx="5036696" cy="238760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4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3E507CE-812D-5740-8D9B-DCB8953AFBF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670622" y="3602038"/>
            <a:ext cx="5036696" cy="1655762"/>
          </a:xfrm>
        </p:spPr>
        <p:txBody>
          <a:bodyPr>
            <a:normAutofit/>
          </a:bodyPr>
          <a:lstStyle>
            <a:lvl1pPr marL="0" indent="0" algn="l">
              <a:spcBef>
                <a:spcPts val="1600"/>
              </a:spcBef>
              <a:buNone/>
              <a:defRPr sz="1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B4E3703-194B-3E41-A215-7B3C7A0C2195}"/>
              </a:ext>
            </a:extLst>
          </p:cNvPr>
          <p:cNvSpPr/>
          <p:nvPr userDrawn="1"/>
        </p:nvSpPr>
        <p:spPr bwMode="auto">
          <a:xfrm rot="2700000">
            <a:off x="630203" y="6322646"/>
            <a:ext cx="382639" cy="405098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AF831D41-EF4F-E24A-B84F-F1DB605C8E6D}"/>
              </a:ext>
            </a:extLst>
          </p:cNvPr>
          <p:cNvSpPr/>
          <p:nvPr userDrawn="1"/>
        </p:nvSpPr>
        <p:spPr>
          <a:xfrm>
            <a:off x="0" y="6518188"/>
            <a:ext cx="12192000" cy="365125"/>
          </a:xfrm>
          <a:prstGeom prst="rect">
            <a:avLst/>
          </a:prstGeom>
          <a:solidFill>
            <a:srgbClr val="DC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8DB1D72-FEBC-8D48-BBA1-75645631E5DA}"/>
              </a:ext>
            </a:extLst>
          </p:cNvPr>
          <p:cNvPicPr preferRelativeResize="0">
            <a:picLocks/>
          </p:cNvPicPr>
          <p:nvPr userDrawn="1"/>
        </p:nvPicPr>
        <p:blipFill>
          <a:blip r:embed="rId2" r:link="rId3"/>
          <a:srcRect/>
          <a:stretch>
            <a:fillRect/>
          </a:stretch>
        </p:blipFill>
        <p:spPr>
          <a:xfrm>
            <a:off x="0" y="1089025"/>
            <a:ext cx="6350000" cy="4127500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9D3E355F-841B-4D4E-B2CE-AAE2920D688C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34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1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ød - 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33560C10-2697-BE4B-B5C1-B4DA79722C53}"/>
              </a:ext>
            </a:extLst>
          </p:cNvPr>
          <p:cNvSpPr/>
          <p:nvPr userDrawn="1"/>
        </p:nvSpPr>
        <p:spPr bwMode="auto">
          <a:xfrm rot="2700000">
            <a:off x="630203" y="6322646"/>
            <a:ext cx="382639" cy="405098"/>
          </a:xfrm>
          <a:prstGeom prst="rect">
            <a:avLst/>
          </a:prstGeom>
          <a:solidFill>
            <a:srgbClr val="DC0528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3675803-FC38-6E44-BF4E-961A41E56849}"/>
              </a:ext>
            </a:extLst>
          </p:cNvPr>
          <p:cNvSpPr/>
          <p:nvPr userDrawn="1"/>
        </p:nvSpPr>
        <p:spPr>
          <a:xfrm>
            <a:off x="0" y="6518188"/>
            <a:ext cx="12192000" cy="365125"/>
          </a:xfrm>
          <a:prstGeom prst="rect">
            <a:avLst/>
          </a:prstGeom>
          <a:solidFill>
            <a:srgbClr val="DC0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3D40422-2383-D14D-B41D-84AC9E88D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4" y="1825625"/>
            <a:ext cx="10515600" cy="4351338"/>
          </a:xfrm>
        </p:spPr>
        <p:txBody>
          <a:bodyPr/>
          <a:lstStyle>
            <a:lvl1pPr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1" name="Tittel 1">
            <a:extLst>
              <a:ext uri="{FF2B5EF4-FFF2-40B4-BE49-F238E27FC236}">
                <a16:creationId xmlns:a16="http://schemas.microsoft.com/office/drawing/2014/main" id="{F0C3E3C2-BA7B-124F-9B9D-9B246D8C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4" y="365125"/>
            <a:ext cx="10515600" cy="122513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32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60C99C67-29CF-4431-9854-39147D2EA1CD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å - 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>
            <a:extLst>
              <a:ext uri="{FF2B5EF4-FFF2-40B4-BE49-F238E27FC236}">
                <a16:creationId xmlns:a16="http://schemas.microsoft.com/office/drawing/2014/main" id="{8027D54D-CC1D-694E-95EB-E6112B2F8086}"/>
              </a:ext>
            </a:extLst>
          </p:cNvPr>
          <p:cNvSpPr/>
          <p:nvPr userDrawn="1"/>
        </p:nvSpPr>
        <p:spPr bwMode="auto">
          <a:xfrm rot="2700000">
            <a:off x="630203" y="6322646"/>
            <a:ext cx="382639" cy="40509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sz="8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4EB74934-0B61-AA44-8764-C6C1F41CF3E5}"/>
              </a:ext>
            </a:extLst>
          </p:cNvPr>
          <p:cNvSpPr/>
          <p:nvPr userDrawn="1"/>
        </p:nvSpPr>
        <p:spPr>
          <a:xfrm>
            <a:off x="0" y="6518188"/>
            <a:ext cx="12192000" cy="365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Plassholder for innhold 2">
            <a:extLst>
              <a:ext uri="{FF2B5EF4-FFF2-40B4-BE49-F238E27FC236}">
                <a16:creationId xmlns:a16="http://schemas.microsoft.com/office/drawing/2014/main" id="{6D814B0D-A826-9F47-8F62-53A9A7A37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4" y="1825625"/>
            <a:ext cx="10515600" cy="4351338"/>
          </a:xfrm>
        </p:spPr>
        <p:txBody>
          <a:bodyPr/>
          <a:lstStyle>
            <a:lvl1pPr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8" name="Tittel 1">
            <a:extLst>
              <a:ext uri="{FF2B5EF4-FFF2-40B4-BE49-F238E27FC236}">
                <a16:creationId xmlns:a16="http://schemas.microsoft.com/office/drawing/2014/main" id="{AED738AA-7231-6343-81D2-407D4899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4" y="365125"/>
            <a:ext cx="10515600" cy="122513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32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E47F5BE-BD33-491E-8818-E42478A48335}"/>
              </a:ext>
            </a:extLst>
          </p:cNvPr>
          <p:cNvSpPr txBox="1"/>
          <p:nvPr userDrawn="1"/>
        </p:nvSpPr>
        <p:spPr>
          <a:xfrm>
            <a:off x="11554525" y="6562250"/>
            <a:ext cx="55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2786D4D-8E3E-445F-9338-8831B5AA91A0}" type="slidenum">
              <a:rPr lang="nb-NO" sz="1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b-NO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04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479798A-16AC-1446-9882-6CA0C3298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84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4" name="Bilde 3" descr="Et bilde som inneholder skilt, rød, sitter, stopp&#10;&#10;Automatisk generert beskrivelse">
            <a:extLst>
              <a:ext uri="{FF2B5EF4-FFF2-40B4-BE49-F238E27FC236}">
                <a16:creationId xmlns:a16="http://schemas.microsoft.com/office/drawing/2014/main" id="{93CD278A-26B6-463A-837F-C0CDAD3DCBF6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612800" y="190800"/>
            <a:ext cx="1440000" cy="56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2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4" r:id="rId4"/>
    <p:sldLayoutId id="2147483667" r:id="rId5"/>
    <p:sldLayoutId id="2147483668" r:id="rId6"/>
    <p:sldLayoutId id="2147483669" r:id="rId7"/>
    <p:sldLayoutId id="2147483650" r:id="rId8"/>
    <p:sldLayoutId id="2147483658" r:id="rId9"/>
    <p:sldLayoutId id="2147483656" r:id="rId10"/>
    <p:sldLayoutId id="2147483663" r:id="rId11"/>
    <p:sldLayoutId id="2147483657" r:id="rId12"/>
    <p:sldLayoutId id="2147483670" r:id="rId13"/>
    <p:sldLayoutId id="2147483672" r:id="rId14"/>
    <p:sldLayoutId id="2147483665" r:id="rId15"/>
    <p:sldLayoutId id="2147483666" r:id="rId16"/>
    <p:sldLayoutId id="2147483671" r:id="rId17"/>
    <p:sldLayoutId id="2147483673" r:id="rId18"/>
  </p:sldLayoutIdLst>
  <p:hf hdr="0" dt="0"/>
  <p:txStyles>
    <p:titleStyle>
      <a:lvl1pPr algn="l" defTabSz="914400" rtl="0" eaLnBrk="1" fontAlgn="base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N B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N Bank Standard 2019 v2.potx" id="{F5114DB6-9A27-4630-A21D-1D630110271E}" vid="{924E2EAC-73EB-4A18-9859-76EEA657C4D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0</vt:i4>
      </vt:variant>
    </vt:vector>
  </HeadingPairs>
  <TitlesOfParts>
    <vt:vector size="4" baseType="lpstr">
      <vt:lpstr>Arial</vt:lpstr>
      <vt:lpstr>Calibri</vt:lpstr>
      <vt:lpstr>Open Sans</vt:lpstr>
      <vt:lpstr>BN Bank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Joakim Blix Prestmo</dc:creator>
  <cp:lastModifiedBy>Joakim Blix Prestmo</cp:lastModifiedBy>
  <cp:revision>1</cp:revision>
  <dcterms:created xsi:type="dcterms:W3CDTF">2019-12-31T09:35:26Z</dcterms:created>
  <dcterms:modified xsi:type="dcterms:W3CDTF">2019-12-31T09:43:04Z</dcterms:modified>
</cp:coreProperties>
</file>