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Macroeconomic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November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 further depreciaton expected for the exchange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Interest rate expected to stop increasing</a:t>
            </a:r>
          </a:p>
          <a:p>
            <a:pPr lvl="1"/>
            <a:r>
              <a:t>Weak oil prices will:</a:t>
            </a:r>
          </a:p>
          <a:p>
            <a:pPr lvl="2"/>
            <a:r>
              <a:t>Reduce the profitability in the petroleum sector</a:t>
            </a:r>
          </a:p>
          <a:p>
            <a:pPr lvl="2"/>
            <a:r>
              <a:t>Reduce the transfers to the State Pension Fund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xchange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8006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