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1" r:id="rId8"/>
    <p:sldId id="262" r:id="rId9"/>
    <p:sldId id="274" r:id="rId10"/>
    <p:sldId id="263" r:id="rId11"/>
    <p:sldId id="268" r:id="rId12"/>
    <p:sldId id="265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4203-03B6-49B0-87BA-880119A5171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823C-D8DB-49B8-9D68-EC528FB0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Thoughts from a first-time Data Science instructor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</a:t>
            </a:r>
            <a:r>
              <a:rPr lang="en-US" dirty="0" err="1" smtClean="0"/>
              <a:t>Wei</a:t>
            </a:r>
            <a:endParaRPr lang="en-US" dirty="0" smtClean="0"/>
          </a:p>
          <a:p>
            <a:r>
              <a:rPr lang="en-US" dirty="0" smtClean="0"/>
              <a:t>Metropolitan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and Final exams</a:t>
            </a:r>
          </a:p>
          <a:p>
            <a:pPr lvl="1"/>
            <a:r>
              <a:rPr lang="en-US" dirty="0" smtClean="0"/>
              <a:t>Paper test and Computer test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Paper test: Close-book and close-notes</a:t>
            </a:r>
          </a:p>
          <a:p>
            <a:pPr lvl="2"/>
            <a:r>
              <a:rPr lang="en-US" dirty="0" smtClean="0"/>
              <a:t>Multiple choice questions in Data visualization, R functions, Data ethics, Business information system</a:t>
            </a:r>
          </a:p>
          <a:p>
            <a:pPr lvl="1"/>
            <a:r>
              <a:rPr lang="en-US" dirty="0" smtClean="0"/>
              <a:t>Computer test: R</a:t>
            </a:r>
          </a:p>
          <a:p>
            <a:pPr lvl="2"/>
            <a:r>
              <a:rPr lang="en-US" dirty="0" smtClean="0"/>
              <a:t>Open-resources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2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ssessing </a:t>
            </a:r>
            <a:r>
              <a:rPr lang="en-US" dirty="0" smtClean="0"/>
              <a:t>intro stats </a:t>
            </a:r>
            <a:r>
              <a:rPr lang="en-US" dirty="0" smtClean="0"/>
              <a:t>versus assessing intro </a:t>
            </a:r>
            <a:r>
              <a:rPr lang="en-US" dirty="0" smtClean="0"/>
              <a:t>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things:</a:t>
            </a:r>
          </a:p>
          <a:p>
            <a:pPr lvl="1"/>
            <a:r>
              <a:rPr lang="en-US" dirty="0"/>
              <a:t>Intro stats is a prerequisite to intro data science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Statistical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30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intro stats versus assessing intro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Logical thinking skills</a:t>
            </a:r>
          </a:p>
          <a:p>
            <a:pPr lvl="1"/>
            <a:r>
              <a:rPr lang="en-US" dirty="0" smtClean="0"/>
              <a:t>Conceptual understanding</a:t>
            </a:r>
          </a:p>
          <a:p>
            <a:pPr lvl="1"/>
            <a:r>
              <a:rPr lang="en-US" dirty="0" smtClean="0"/>
              <a:t>Distributions and Analysis (Hypothesis testing)</a:t>
            </a:r>
            <a:endParaRPr lang="en-US" dirty="0" smtClean="0"/>
          </a:p>
          <a:p>
            <a:pPr lvl="1"/>
            <a:r>
              <a:rPr lang="en-US" dirty="0" smtClean="0"/>
              <a:t>No coding or minimal </a:t>
            </a:r>
            <a:r>
              <a:rPr lang="en-US" dirty="0" smtClean="0"/>
              <a:t>coding</a:t>
            </a:r>
            <a:endParaRPr lang="en-US" dirty="0" smtClean="0"/>
          </a:p>
          <a:p>
            <a:pPr lvl="2"/>
            <a:r>
              <a:rPr lang="en-US" dirty="0" smtClean="0"/>
              <a:t>STATCRUNCH</a:t>
            </a:r>
          </a:p>
          <a:p>
            <a:pPr lvl="2"/>
            <a:r>
              <a:rPr lang="en-US" dirty="0" smtClean="0"/>
              <a:t>MINITAB</a:t>
            </a:r>
            <a:endParaRPr lang="en-US" dirty="0" smtClean="0"/>
          </a:p>
          <a:p>
            <a:pPr lvl="2"/>
            <a:r>
              <a:rPr lang="en-US" dirty="0" smtClean="0"/>
              <a:t>Excel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0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intro stats versus assessing intro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Coding</a:t>
            </a:r>
            <a:endParaRPr lang="en-US" dirty="0" smtClean="0"/>
          </a:p>
          <a:p>
            <a:pPr lvl="1"/>
            <a:r>
              <a:rPr lang="en-US" dirty="0" smtClean="0"/>
              <a:t>Programming thinking skills</a:t>
            </a:r>
          </a:p>
          <a:p>
            <a:pPr lvl="1"/>
            <a:r>
              <a:rPr lang="en-US" dirty="0" smtClean="0"/>
              <a:t>Creative thinking skills</a:t>
            </a:r>
          </a:p>
          <a:p>
            <a:pPr lvl="1"/>
            <a:r>
              <a:rPr lang="en-US" dirty="0" smtClean="0"/>
              <a:t>Data cleaning and visualization</a:t>
            </a:r>
            <a:endParaRPr lang="en-US" dirty="0" smtClean="0"/>
          </a:p>
          <a:p>
            <a:pPr lvl="1"/>
            <a:r>
              <a:rPr lang="en-US" dirty="0" smtClean="0"/>
              <a:t>Minimal stats analysis</a:t>
            </a:r>
          </a:p>
        </p:txBody>
      </p:sp>
    </p:spTree>
    <p:extLst>
      <p:ext uri="{BB962C8B-B14F-4D97-AF65-F5344CB8AC3E}">
        <p14:creationId xmlns:p14="http://schemas.microsoft.com/office/powerpoint/2010/main" val="123380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 </a:t>
            </a:r>
            <a:r>
              <a:rPr lang="en-US" dirty="0" smtClean="0"/>
              <a:t>of assessing intro Data Science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on a</a:t>
            </a:r>
            <a:r>
              <a:rPr lang="en-US" dirty="0" smtClean="0"/>
              <a:t>ssessment questions?</a:t>
            </a:r>
          </a:p>
          <a:p>
            <a:r>
              <a:rPr lang="en-US" dirty="0" smtClean="0"/>
              <a:t>How would you assess coding?</a:t>
            </a:r>
            <a:endParaRPr lang="en-US" dirty="0" smtClean="0"/>
          </a:p>
          <a:p>
            <a:r>
              <a:rPr lang="en-US" dirty="0" smtClean="0"/>
              <a:t>Open resource vs close-book and </a:t>
            </a:r>
            <a:r>
              <a:rPr lang="en-US" dirty="0" smtClean="0"/>
              <a:t>close-notes?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1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4176"/>
            <a:ext cx="10515600" cy="1325563"/>
          </a:xfrm>
        </p:spPr>
        <p:txBody>
          <a:bodyPr/>
          <a:lstStyle/>
          <a:p>
            <a:r>
              <a:rPr lang="en-US" dirty="0" smtClean="0"/>
              <a:t>Questions and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assessments in </a:t>
            </a:r>
            <a:r>
              <a:rPr lang="en-US" dirty="0" smtClean="0"/>
              <a:t>an introductory </a:t>
            </a:r>
            <a:r>
              <a:rPr lang="en-US" dirty="0" smtClean="0"/>
              <a:t>Data Science course</a:t>
            </a:r>
          </a:p>
          <a:p>
            <a:r>
              <a:rPr lang="en-US" dirty="0" smtClean="0"/>
              <a:t>Difference between </a:t>
            </a:r>
            <a:r>
              <a:rPr lang="en-US" dirty="0" smtClean="0"/>
              <a:t>intro data </a:t>
            </a:r>
            <a:r>
              <a:rPr lang="en-US" dirty="0"/>
              <a:t>s</a:t>
            </a:r>
            <a:r>
              <a:rPr lang="en-US" dirty="0" smtClean="0"/>
              <a:t>cience </a:t>
            </a:r>
            <a:r>
              <a:rPr lang="en-US" dirty="0" smtClean="0"/>
              <a:t>and </a:t>
            </a:r>
            <a:r>
              <a:rPr lang="en-US" dirty="0" smtClean="0"/>
              <a:t>intro stats courses</a:t>
            </a:r>
            <a:endParaRPr lang="en-US" dirty="0" smtClean="0"/>
          </a:p>
          <a:p>
            <a:r>
              <a:rPr lang="en-US" dirty="0" smtClean="0"/>
              <a:t>My questions of assessing intro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assessments in the introductory Data Science and Visualization Course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/>
              <a:t>Assignments</a:t>
            </a:r>
            <a:endParaRPr lang="en-US" dirty="0" smtClean="0"/>
          </a:p>
          <a:p>
            <a:r>
              <a:rPr lang="en-US" dirty="0" smtClean="0"/>
              <a:t>Homework Assignments</a:t>
            </a:r>
            <a:endParaRPr lang="en-US" dirty="0" smtClean="0"/>
          </a:p>
          <a:p>
            <a:r>
              <a:rPr lang="en-US" dirty="0" smtClean="0"/>
              <a:t>Course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9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/>
          </a:bodyPr>
          <a:lstStyle/>
          <a:p>
            <a:r>
              <a:rPr lang="en-US" dirty="0" smtClean="0"/>
              <a:t>Assign articles from Toward Data Science, Data Science Weekly Newsletter, and Data Science </a:t>
            </a:r>
            <a:r>
              <a:rPr lang="en-US" dirty="0" smtClean="0"/>
              <a:t>Medium</a:t>
            </a:r>
          </a:p>
          <a:p>
            <a:endParaRPr lang="en-US" dirty="0" smtClean="0"/>
          </a:p>
          <a:p>
            <a:r>
              <a:rPr lang="en-US" dirty="0" smtClean="0"/>
              <a:t>Articles are related to the career </a:t>
            </a:r>
            <a:r>
              <a:rPr lang="en-US" dirty="0" smtClean="0"/>
              <a:t>of data </a:t>
            </a:r>
            <a:r>
              <a:rPr lang="en-US" dirty="0" smtClean="0"/>
              <a:t>science, data visualization, </a:t>
            </a:r>
            <a:r>
              <a:rPr lang="en-US" dirty="0" smtClean="0"/>
              <a:t>and statistical analysis</a:t>
            </a:r>
          </a:p>
          <a:p>
            <a:endParaRPr lang="en-US" dirty="0"/>
          </a:p>
          <a:p>
            <a:r>
              <a:rPr lang="en-US" dirty="0" smtClean="0"/>
              <a:t>Provide 3-5 questions related to the article and the materials covered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9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r>
              <a:rPr lang="en-US" dirty="0"/>
              <a:t>3 Common data science career transitions, and how to  make them happen</a:t>
            </a:r>
          </a:p>
          <a:p>
            <a:pPr lvl="1"/>
            <a:r>
              <a:rPr lang="en-US" dirty="0"/>
              <a:t>Complete beginning, software engineers, and new CS or Math </a:t>
            </a:r>
            <a:r>
              <a:rPr lang="en-US" dirty="0" smtClean="0"/>
              <a:t>grads</a:t>
            </a:r>
          </a:p>
          <a:p>
            <a:pPr lvl="1"/>
            <a:endParaRPr lang="en-US" dirty="0"/>
          </a:p>
          <a:p>
            <a:r>
              <a:rPr lang="en-US" dirty="0"/>
              <a:t>The art of cleaning your data</a:t>
            </a:r>
          </a:p>
          <a:p>
            <a:pPr lvl="1"/>
            <a:r>
              <a:rPr lang="en-US" dirty="0"/>
              <a:t>Missing values, outliers, irrelevant features and bad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most in demand skills for data scientists</a:t>
            </a:r>
          </a:p>
          <a:p>
            <a:pPr lvl="1"/>
            <a:r>
              <a:rPr lang="en-US" dirty="0"/>
              <a:t>General skills and technology skills</a:t>
            </a:r>
          </a:p>
          <a:p>
            <a:pPr lvl="1"/>
            <a:r>
              <a:rPr lang="en-US" dirty="0"/>
              <a:t>Used for data visualization </a:t>
            </a:r>
            <a:r>
              <a:rPr lang="en-US" dirty="0" smtClean="0"/>
              <a:t>modules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wave data visualization</a:t>
            </a:r>
          </a:p>
          <a:p>
            <a:endParaRPr lang="en-US" dirty="0"/>
          </a:p>
          <a:p>
            <a:r>
              <a:rPr lang="en-US" dirty="0"/>
              <a:t>The 5 basic statistics concepts data scientists need to know</a:t>
            </a:r>
          </a:p>
          <a:p>
            <a:pPr lvl="1"/>
            <a:r>
              <a:rPr lang="en-US" dirty="0"/>
              <a:t>Descriptive stats, Probability distributions, dimension reduction, over and under sampling, and Bayesian </a:t>
            </a:r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Used for statistical hypothesis testing modules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Using data science to help women make contraceptive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are from Modern Data Science with R by </a:t>
            </a:r>
            <a:r>
              <a:rPr lang="en-US" dirty="0" err="1" smtClean="0"/>
              <a:t>Baumer</a:t>
            </a:r>
            <a:r>
              <a:rPr lang="en-US" dirty="0" smtClean="0"/>
              <a:t>, Kaplan and </a:t>
            </a:r>
            <a:r>
              <a:rPr lang="en-US" dirty="0" smtClean="0"/>
              <a:t>Horton</a:t>
            </a:r>
          </a:p>
          <a:p>
            <a:endParaRPr lang="en-US" dirty="0" smtClean="0"/>
          </a:p>
          <a:p>
            <a:r>
              <a:rPr lang="en-US" dirty="0" smtClean="0"/>
              <a:t>Submit code </a:t>
            </a:r>
            <a:r>
              <a:rPr lang="en-US" dirty="0" smtClean="0"/>
              <a:t>and answer using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6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from Dear Data project</a:t>
            </a:r>
          </a:p>
          <a:p>
            <a:r>
              <a:rPr lang="en-US" dirty="0"/>
              <a:t>Students collect data about their daily-life for two </a:t>
            </a:r>
            <a:r>
              <a:rPr lang="en-US" dirty="0" smtClean="0"/>
              <a:t>weeks</a:t>
            </a:r>
          </a:p>
          <a:p>
            <a:pPr lvl="1"/>
            <a:r>
              <a:rPr lang="en-US" dirty="0" smtClean="0"/>
              <a:t>Multiple topics</a:t>
            </a:r>
            <a:endParaRPr lang="en-US" dirty="0"/>
          </a:p>
          <a:p>
            <a:r>
              <a:rPr lang="en-US" dirty="0" smtClean="0"/>
              <a:t>Students </a:t>
            </a:r>
            <a:r>
              <a:rPr lang="en-US" dirty="0" smtClean="0"/>
              <a:t>formulate their own </a:t>
            </a:r>
            <a:r>
              <a:rPr lang="en-US" dirty="0" smtClean="0"/>
              <a:t>hypotheses and test their hypotheses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Not much data cleaning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8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student made a presentation</a:t>
                </a:r>
              </a:p>
              <a:p>
                <a:r>
                  <a:rPr lang="en-US" dirty="0" smtClean="0"/>
                  <a:t>Students loved it!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Claim: mean amount of break time at work &lt;40 minutes</a:t>
                </a:r>
              </a:p>
              <a:p>
                <a:pPr lvl="1"/>
                <a:r>
                  <a:rPr lang="en-US" dirty="0" smtClean="0"/>
                  <a:t>Claim: mean number of tweets/retweets on Twitter between week days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			mean number over weekends</a:t>
                </a:r>
              </a:p>
              <a:p>
                <a:pPr lvl="1"/>
                <a:r>
                  <a:rPr lang="en-US" dirty="0" smtClean="0"/>
                  <a:t>Claim: proportion of days with running into more red lights &gt;50%</a:t>
                </a:r>
              </a:p>
              <a:p>
                <a:pPr lvl="1"/>
                <a:r>
                  <a:rPr lang="en-US" dirty="0" smtClean="0"/>
                  <a:t>Claim: significant correlation between the amount of coffee and the weight difference between evening and morning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446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Thoughts from a first-time Data Science instructor</vt:lpstr>
      <vt:lpstr>Outline</vt:lpstr>
      <vt:lpstr>My assessments in the introductory Data Science and Visualization Course  </vt:lpstr>
      <vt:lpstr>Reading assignments</vt:lpstr>
      <vt:lpstr>Reading assignments</vt:lpstr>
      <vt:lpstr>Reading assignments</vt:lpstr>
      <vt:lpstr>Homework assignments</vt:lpstr>
      <vt:lpstr>Course project</vt:lpstr>
      <vt:lpstr>Course project</vt:lpstr>
      <vt:lpstr>Exams</vt:lpstr>
      <vt:lpstr>Assessing intro stats versus assessing intro data science</vt:lpstr>
      <vt:lpstr>Assessing intro stats versus assessing intro data science</vt:lpstr>
      <vt:lpstr>Assessing intro stats versus assessing intro data science</vt:lpstr>
      <vt:lpstr>My questions of assessing intro Data Science course</vt:lpstr>
      <vt:lpstr>Questions and Comments?</vt:lpstr>
    </vt:vector>
  </TitlesOfParts>
  <Company>Metropolitan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 Intro Data Science Course</dc:title>
  <dc:creator>Wei Wei</dc:creator>
  <cp:lastModifiedBy>Wei Wei</cp:lastModifiedBy>
  <cp:revision>73</cp:revision>
  <dcterms:created xsi:type="dcterms:W3CDTF">2019-04-07T17:32:46Z</dcterms:created>
  <dcterms:modified xsi:type="dcterms:W3CDTF">2019-04-26T04:25:10Z</dcterms:modified>
</cp:coreProperties>
</file>