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6" r:id="rId6"/>
    <p:sldId id="265" r:id="rId7"/>
    <p:sldId id="268" r:id="rId8"/>
    <p:sldId id="260" r:id="rId9"/>
    <p:sldId id="261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>
        <p:scale>
          <a:sx n="110" d="100"/>
          <a:sy n="110" d="100"/>
        </p:scale>
        <p:origin x="474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E1C-442C-4801-B940-0C7459A5B01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62A4-6497-461E-8A6C-27067B46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7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E1C-442C-4801-B940-0C7459A5B01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62A4-6497-461E-8A6C-27067B46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3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E1C-442C-4801-B940-0C7459A5B01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62A4-6497-461E-8A6C-27067B46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7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E1C-442C-4801-B940-0C7459A5B01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62A4-6497-461E-8A6C-27067B46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9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E1C-442C-4801-B940-0C7459A5B01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62A4-6497-461E-8A6C-27067B46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7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E1C-442C-4801-B940-0C7459A5B01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62A4-6497-461E-8A6C-27067B46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E1C-442C-4801-B940-0C7459A5B01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62A4-6497-461E-8A6C-27067B46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8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E1C-442C-4801-B940-0C7459A5B01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62A4-6497-461E-8A6C-27067B46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7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E1C-442C-4801-B940-0C7459A5B01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62A4-6497-461E-8A6C-27067B46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6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E1C-442C-4801-B940-0C7459A5B01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62A4-6497-461E-8A6C-27067B46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0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E1C-442C-4801-B940-0C7459A5B01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62A4-6497-461E-8A6C-27067B46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1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45E1C-442C-4801-B940-0C7459A5B01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B62A4-6497-461E-8A6C-27067B46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986" y="1053012"/>
            <a:ext cx="6867525" cy="423862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449004" y="4890052"/>
            <a:ext cx="9759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24937" y="4890052"/>
            <a:ext cx="312178" cy="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883" y="3029447"/>
            <a:ext cx="1726673" cy="167726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16986" y="5582194"/>
            <a:ext cx="6392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Email: cmalone@winona.edu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525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24460" y="3557683"/>
            <a:ext cx="6392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Email: cmalone@winona.edu</a:t>
            </a:r>
            <a:endParaRPr lang="en-US" sz="2400" dirty="0"/>
          </a:p>
        </p:txBody>
      </p:sp>
      <p:pic>
        <p:nvPicPr>
          <p:cNvPr id="2050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942">
            <a:off x="4832075" y="1273248"/>
            <a:ext cx="2770505" cy="196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 result for winona state fla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Image result for winona state fl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460" y="4753362"/>
            <a:ext cx="685392" cy="109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21934" y="4743139"/>
            <a:ext cx="6392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Chris Malone</a:t>
            </a:r>
          </a:p>
          <a:p>
            <a:r>
              <a:rPr lang="en-US" sz="2400" dirty="0" smtClean="0"/>
              <a:t>Professor, Data Science and Statistics</a:t>
            </a:r>
          </a:p>
          <a:p>
            <a:r>
              <a:rPr lang="en-US" sz="2400" dirty="0" smtClean="0"/>
              <a:t>Winona State University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145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778772"/>
            <a:ext cx="7783541" cy="460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891" y="3079729"/>
            <a:ext cx="6838950" cy="342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796" y="1624758"/>
            <a:ext cx="5257800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069" y="4106890"/>
            <a:ext cx="7400925" cy="1647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430" y="1060630"/>
            <a:ext cx="5934075" cy="295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1110" y="2023301"/>
            <a:ext cx="6361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:</a:t>
            </a:r>
          </a:p>
          <a:p>
            <a:r>
              <a:rPr lang="en-US" sz="2800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1110" y="3368760"/>
            <a:ext cx="636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347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7965" y="1008894"/>
            <a:ext cx="5564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Data Wrangling Requires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28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9529" y="1602378"/>
            <a:ext cx="990164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smtClean="0">
                <a:latin typeface="Lucida Console" panose="020B0609040504020204" pitchFamily="49" charset="0"/>
              </a:rPr>
              <a:t>CODE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7965" y="1008894"/>
            <a:ext cx="5564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Data Wrangling Requires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659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7582" y="1976847"/>
            <a:ext cx="990164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smtClean="0">
                <a:latin typeface="Lucida Console" panose="020B0609040504020204" pitchFamily="49" charset="0"/>
              </a:rPr>
              <a:t>PROCESS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7965" y="1008894"/>
            <a:ext cx="5564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Data Wrangling Requires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1924595" y="2647078"/>
            <a:ext cx="5564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CODE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0738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9529" y="1976847"/>
            <a:ext cx="990164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smtClean="0">
                <a:latin typeface="Lucida Console" panose="020B0609040504020204" pitchFamily="49" charset="0"/>
              </a:rPr>
              <a:t>PROCESS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7965" y="1008894"/>
            <a:ext cx="5564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Data Wrangling Requires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17965" y="4659865"/>
            <a:ext cx="5564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CODE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904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950" y="1962954"/>
            <a:ext cx="8270055" cy="40024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7245" y="792479"/>
            <a:ext cx="8229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Language of Code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579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7245" y="792479"/>
            <a:ext cx="97448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Language of (Tabular) Data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763485" y="1920238"/>
            <a:ext cx="8229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&gt; SELECT: Collect columns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763484" y="2865122"/>
            <a:ext cx="8229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&gt; FILTER: Collect rows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1763484" y="3766459"/>
            <a:ext cx="8229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&gt; MUTATE: Create new columns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2181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62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Malone, Christopher J</dc:creator>
  <cp:lastModifiedBy>Malone, Christopher J</cp:lastModifiedBy>
  <cp:revision>10</cp:revision>
  <dcterms:created xsi:type="dcterms:W3CDTF">2019-04-26T13:06:14Z</dcterms:created>
  <dcterms:modified xsi:type="dcterms:W3CDTF">2019-04-26T14:06:59Z</dcterms:modified>
</cp:coreProperties>
</file>