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909F-5D01-4611-BF74-B71FC86C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E246D-A9A9-4DBC-BEC5-1345571A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0F44-0B25-4575-9506-61027A2D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2898-3498-4A0C-A85A-5306A74C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3E11-58EA-4801-8379-D312A1AA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4E9A-AE34-4F36-9B14-CA7A1514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185EA-75A9-4CEC-8028-D786602C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6944-1228-4FA5-A091-056075B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5D30-C8EF-4082-A55D-4F71337E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FC43-C7C6-4E52-BF1F-2F5FAB20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B309E-96FD-4FA8-9E2C-1CAAA54B8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6182A-51C1-4038-B08C-2081F0FB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6EA2-7191-4C91-B651-3DD7B3A6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90A5-8153-4C65-9AFD-91F56FAF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5C70-2118-4234-8447-9EAF593A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6C1D-09DE-497D-99E1-3A7C56D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DD40-2D3C-4B22-AC30-E535616A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FB6A-3E4D-4138-B113-A7CE94F4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843A-A9E4-43C6-A1E2-F890069B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A916-EE93-41F8-B2A5-F14BDC44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0EED-0F4B-499B-8D25-A2D434C3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E875C-EFC5-4D6E-8099-2753C6502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EA1F-A626-48CF-B7B4-E984B7AA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3F37-67A0-4BB7-96BA-ECE5426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DBF2-2F9D-4DB1-894A-CB369DB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97EF-DBEB-480E-8736-0B86D445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4B2B-AD0A-47BF-ABD3-F4B59FC25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388EE-A559-4677-80AD-CFD04A70B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83F4-2668-4998-AAC6-CD690816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395C-3012-474C-9AD4-CA390C53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3518-54A9-4355-90F0-247A687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A576-38D8-441E-BFEC-FF577CB5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5713-3559-4C55-A0F2-23DB6C35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8D1BD-CE67-4D3F-BE56-7CF5D951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C4F3C-5BD8-4EE8-ACB6-509CB5EA2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06495-BD8C-4F5B-8BE2-80CFC2B58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9A267-9E7F-40D7-AC0A-D9360795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7EAEC-B3C5-4725-9D53-B66EFED1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7146-C63C-4867-95FF-8FA29C8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8BEA-B2D3-4179-BD30-CC88F17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6A367-5B92-4A13-804A-DE1DF16B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BBFE2-E263-48EB-AC91-502FE3EC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8008-3729-4019-88E4-95FA648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221DA-84E9-4E9E-9F0B-5A6DF79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F4330-5C91-44FC-9EC3-B7D69B3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59EE0-9855-4CA5-8065-25D4F919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F0D-EC86-49C6-B009-DAAB394D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8068-8A3B-4EE9-B03B-9C3FA402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7FEB1-D894-4BF4-93F9-43DF9B1DE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77882-0886-4B6F-94FB-8B11359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3143D-91DD-4455-8C50-E9FA243D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4F4AC-FEFB-4C4C-80A5-93F369D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8344-53CB-4D03-BA88-A5115608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27F12-AB7B-41DC-A92A-A9B433CDC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7ADC0-77BD-47A2-BF0B-E5DC03EE4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DBEDD-F51D-41F0-99D4-43983D1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B112-69FA-4253-86DB-168BD7B0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7A71-91E9-42B9-A2DB-48B558D4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7CF49-D979-48D5-B9C1-8CB15AFF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A3F7-1570-4FBB-A2CB-1FA8FBCE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9A00-424E-4DFA-B7A8-2D414E5F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FA6A-9BB7-400F-8127-1B6ADCE2EF34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C751-3DEB-4900-8407-1B2979A89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18AB-4CB5-4443-944A-BD02D4B99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E1B7-41FF-408C-8B0F-2546E3EB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7E5F-171D-40D1-BB93-4EDBE5F88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2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C1523-DCB0-4A95-94FF-3739AC240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1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DDF1-A893-43A9-89D0-1FBE9E4E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530" y="-154781"/>
            <a:ext cx="10515600" cy="1325563"/>
          </a:xfrm>
        </p:spPr>
        <p:txBody>
          <a:bodyPr/>
          <a:lstStyle/>
          <a:p>
            <a:r>
              <a:rPr lang="en-US" dirty="0"/>
              <a:t>Adam’s Stepwise vs Anish’s Forward/Backward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B2B54-3A1D-4550-A8B4-D899A15E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7" y="1317464"/>
            <a:ext cx="7218365" cy="2526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71B2-EEB3-41E6-9103-14624069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10" y="3891995"/>
            <a:ext cx="5528582" cy="2843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37692-8A37-49D3-B091-CD2C39451E01}"/>
              </a:ext>
            </a:extLst>
          </p:cNvPr>
          <p:cNvSpPr txBox="1"/>
          <p:nvPr/>
        </p:nvSpPr>
        <p:spPr>
          <a:xfrm>
            <a:off x="1283687" y="4575069"/>
            <a:ext cx="298630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How do we compare the two by AIC/BIC? Could we just call the Model using the variables and then print like Adam did above?</a:t>
            </a:r>
          </a:p>
        </p:txBody>
      </p:sp>
    </p:spTree>
    <p:extLst>
      <p:ext uri="{BB962C8B-B14F-4D97-AF65-F5344CB8AC3E}">
        <p14:creationId xmlns:p14="http://schemas.microsoft.com/office/powerpoint/2010/main" val="185474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61AE-9ECB-441B-A9F7-E7A02A6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Visualization of Outlier Included/Excluded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870FE-999C-4D5B-A136-A9A66F5401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6993" y="1546914"/>
            <a:ext cx="7578013" cy="5311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EB0DC-3F0C-4820-BB9D-965C5EE44C1E}"/>
              </a:ext>
            </a:extLst>
          </p:cNvPr>
          <p:cNvSpPr txBox="1"/>
          <p:nvPr/>
        </p:nvSpPr>
        <p:spPr>
          <a:xfrm>
            <a:off x="167952" y="2425959"/>
            <a:ext cx="195009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just created these in a blank ppt presentation and then did a snippet to make for a clean JPG in word</a:t>
            </a:r>
          </a:p>
        </p:txBody>
      </p:sp>
    </p:spTree>
    <p:extLst>
      <p:ext uri="{BB962C8B-B14F-4D97-AF65-F5344CB8AC3E}">
        <p14:creationId xmlns:p14="http://schemas.microsoft.com/office/powerpoint/2010/main" val="174966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Stats 2 Project 1</vt:lpstr>
      <vt:lpstr>Adam’s Stepwise vs Anish’s Forward/Backward</vt:lpstr>
      <vt:lpstr>Example of Visualization of Outlier Included/Excluded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2 Project 1</dc:title>
  <dc:creator>David Lang</dc:creator>
  <cp:lastModifiedBy>David Lang</cp:lastModifiedBy>
  <cp:revision>2</cp:revision>
  <dcterms:created xsi:type="dcterms:W3CDTF">2020-06-07T19:23:00Z</dcterms:created>
  <dcterms:modified xsi:type="dcterms:W3CDTF">2020-06-07T19:59:55Z</dcterms:modified>
</cp:coreProperties>
</file>